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992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Override PartName="/ppt/tags/tag292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2939.xml" ContentType="application/vnd.openxmlformats-officedocument.presentationml.tags+xml"/>
  <Override PartName="/ppt/tags/tag3012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2920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2933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2949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946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2943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2959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940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956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2969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950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966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963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tags/tag2979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2960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ppt/tags/tag2976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973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2904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2989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970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2901.xml" ContentType="application/vnd.openxmlformats-officedocument.presentationml.tags+xml"/>
  <Override PartName="/ppt/tags/tag300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986.xml" ContentType="application/vnd.openxmlformats-officedocument.presentationml.tags+xml"/>
  <Override PartName="/ppt/slides/slide19.xml" ContentType="application/vnd.openxmlformats-officedocument.presentationml.slide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3006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2983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2914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2999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300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2980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996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000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993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3013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990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3010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957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94.xml" ContentType="application/vnd.openxmlformats-officedocument.presentationml.tags+xml"/>
  <Override PartName="/ppt/tags/tag395.xml" ContentType="application/vnd.openxmlformats-officedocument.presentationml.tags+xml"/>
  <Override PartName="/ppt/tags/tag1421.xml" ContentType="application/vnd.openxmlformats-officedocument.presentationml.tags+xml"/>
  <Override PartName="/ppt/tags/tag2207.xml" ContentType="application/vnd.openxmlformats-officedocument.presentationml.tags+xml"/>
  <Override PartName="/ppt/tags/tag2869.xml" ContentType="application/vnd.openxmlformats-officedocument.presentationml.tags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988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1623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793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1538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222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2891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2967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964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961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977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974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971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987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300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984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3004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2981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997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300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994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3014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991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3011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942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958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2955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968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965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2962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2978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975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972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988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300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2985.xml" ContentType="application/vnd.openxmlformats-officedocument.presentationml.tags+xml"/>
  <Override PartName="/ppt/slides/slide18.xml" ContentType="application/vnd.openxmlformats-officedocument.presentationml.slide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tags/tag300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tags/tag2982.xml" ContentType="application/vnd.openxmlformats-officedocument.presentationml.tags+xml"/>
  <Override PartName="/ppt/slides/slide15.xml" ContentType="application/vnd.openxmlformats-officedocument.presentationml.slide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998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tags/tag3002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250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752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260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165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1005.xml" ContentType="application/vnd.openxmlformats-officedocument.presentationml.tags+xml"/>
  <Override PartName="/ppt/tags/tag1667.xml" ContentType="application/vnd.openxmlformats-officedocument.presentationml.tags+xml"/>
  <Override PartName="/ppt/tags/tag2894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2333.xml" ContentType="application/vnd.openxmlformats-officedocument.presentationml.tags+xml"/>
  <Override PartName="/ppt/tags/tag2995.xml" ContentType="application/vnd.openxmlformats-officedocument.presentationml.tags+xml"/>
  <Override PartName="/ppt/tags/tag266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tags/tag452.xml" ContentType="application/vnd.openxmlformats-officedocument.presentationml.tags+xml"/>
  <Override PartName="/ppt/tags/tag1462.xml" ContentType="application/vnd.openxmlformats-officedocument.presentationml.tags+xml"/>
  <Override PartName="/ppt/tags/tag2248.xml" ContentType="application/vnd.openxmlformats-officedocument.presentationml.tags+xml"/>
  <Override PartName="/ppt/tags/tag2926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869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1377.xml" ContentType="application/vnd.openxmlformats-officedocument.presentationml.tags+xml"/>
  <Override PartName="/ppt/tags/tag2790.xml" ContentType="application/vnd.openxmlformats-officedocument.presentationml.tags+xml"/>
  <Override PartName="/ppt/tags/tag1563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043.xml" ContentType="application/vnd.openxmlformats-officedocument.presentationml.tags+xml"/>
  <Override PartName="/ppt/tags/tag27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06" autoAdjust="0"/>
  </p:normalViewPr>
  <p:slideViewPr>
    <p:cSldViewPr>
      <p:cViewPr varScale="1">
        <p:scale>
          <a:sx n="59" d="100"/>
          <a:sy n="59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5BF64-35DA-441E-BCAB-A7DEE414DF17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C7FB-C368-479A-8B66-2BF8F89C2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FAD5-8DE1-48F3-9278-07B493AF04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FC6-2293-479B-8FE3-A0B5E7AD2D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349D-F8B6-4E7C-9C01-542909F74B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E2A-DBA6-44CB-8ECE-F0297D88BE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1D5-A122-4745-AD4C-3431F3FC24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993B-3224-42DB-9FEC-B9427528F4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7F61-8872-4296-BBA6-A1400E41EF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104A-F95B-47B8-B003-80AEB98AE1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59B-9F27-4981-977A-2E13AAA1C9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D4A4-71CA-4B68-B416-8CC03EF529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0258-EEBF-42EE-9E93-F305A9C9A5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F8BE-CDD6-41E6-A33D-F7FE93A810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slideLayout" Target="../slideLayouts/slideLayout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411.xml"/><Relationship Id="rId117" Type="http://schemas.openxmlformats.org/officeDocument/2006/relationships/tags" Target="../tags/tag1502.xml"/><Relationship Id="rId21" Type="http://schemas.openxmlformats.org/officeDocument/2006/relationships/tags" Target="../tags/tag1406.xml"/><Relationship Id="rId42" Type="http://schemas.openxmlformats.org/officeDocument/2006/relationships/tags" Target="../tags/tag1427.xml"/><Relationship Id="rId47" Type="http://schemas.openxmlformats.org/officeDocument/2006/relationships/tags" Target="../tags/tag1432.xml"/><Relationship Id="rId63" Type="http://schemas.openxmlformats.org/officeDocument/2006/relationships/tags" Target="../tags/tag1448.xml"/><Relationship Id="rId68" Type="http://schemas.openxmlformats.org/officeDocument/2006/relationships/tags" Target="../tags/tag1453.xml"/><Relationship Id="rId84" Type="http://schemas.openxmlformats.org/officeDocument/2006/relationships/tags" Target="../tags/tag1469.xml"/><Relationship Id="rId89" Type="http://schemas.openxmlformats.org/officeDocument/2006/relationships/tags" Target="../tags/tag1474.xml"/><Relationship Id="rId112" Type="http://schemas.openxmlformats.org/officeDocument/2006/relationships/tags" Target="../tags/tag1497.xml"/><Relationship Id="rId133" Type="http://schemas.openxmlformats.org/officeDocument/2006/relationships/slideLayout" Target="../slideLayouts/slideLayout1.xml"/><Relationship Id="rId16" Type="http://schemas.openxmlformats.org/officeDocument/2006/relationships/tags" Target="../tags/tag1401.xml"/><Relationship Id="rId107" Type="http://schemas.openxmlformats.org/officeDocument/2006/relationships/tags" Target="../tags/tag1492.xml"/><Relationship Id="rId11" Type="http://schemas.openxmlformats.org/officeDocument/2006/relationships/tags" Target="../tags/tag1396.xml"/><Relationship Id="rId32" Type="http://schemas.openxmlformats.org/officeDocument/2006/relationships/tags" Target="../tags/tag1417.xml"/><Relationship Id="rId37" Type="http://schemas.openxmlformats.org/officeDocument/2006/relationships/tags" Target="../tags/tag1422.xml"/><Relationship Id="rId53" Type="http://schemas.openxmlformats.org/officeDocument/2006/relationships/tags" Target="../tags/tag1438.xml"/><Relationship Id="rId58" Type="http://schemas.openxmlformats.org/officeDocument/2006/relationships/tags" Target="../tags/tag1443.xml"/><Relationship Id="rId74" Type="http://schemas.openxmlformats.org/officeDocument/2006/relationships/tags" Target="../tags/tag1459.xml"/><Relationship Id="rId79" Type="http://schemas.openxmlformats.org/officeDocument/2006/relationships/tags" Target="../tags/tag1464.xml"/><Relationship Id="rId102" Type="http://schemas.openxmlformats.org/officeDocument/2006/relationships/tags" Target="../tags/tag1487.xml"/><Relationship Id="rId123" Type="http://schemas.openxmlformats.org/officeDocument/2006/relationships/tags" Target="../tags/tag1508.xml"/><Relationship Id="rId128" Type="http://schemas.openxmlformats.org/officeDocument/2006/relationships/tags" Target="../tags/tag1513.xml"/><Relationship Id="rId5" Type="http://schemas.openxmlformats.org/officeDocument/2006/relationships/tags" Target="../tags/tag1390.xml"/><Relationship Id="rId90" Type="http://schemas.openxmlformats.org/officeDocument/2006/relationships/tags" Target="../tags/tag1475.xml"/><Relationship Id="rId95" Type="http://schemas.openxmlformats.org/officeDocument/2006/relationships/tags" Target="../tags/tag1480.xml"/><Relationship Id="rId14" Type="http://schemas.openxmlformats.org/officeDocument/2006/relationships/tags" Target="../tags/tag1399.xml"/><Relationship Id="rId22" Type="http://schemas.openxmlformats.org/officeDocument/2006/relationships/tags" Target="../tags/tag1407.xml"/><Relationship Id="rId27" Type="http://schemas.openxmlformats.org/officeDocument/2006/relationships/tags" Target="../tags/tag1412.xml"/><Relationship Id="rId30" Type="http://schemas.openxmlformats.org/officeDocument/2006/relationships/tags" Target="../tags/tag1415.xml"/><Relationship Id="rId35" Type="http://schemas.openxmlformats.org/officeDocument/2006/relationships/tags" Target="../tags/tag1420.xml"/><Relationship Id="rId43" Type="http://schemas.openxmlformats.org/officeDocument/2006/relationships/tags" Target="../tags/tag1428.xml"/><Relationship Id="rId48" Type="http://schemas.openxmlformats.org/officeDocument/2006/relationships/tags" Target="../tags/tag1433.xml"/><Relationship Id="rId56" Type="http://schemas.openxmlformats.org/officeDocument/2006/relationships/tags" Target="../tags/tag1441.xml"/><Relationship Id="rId64" Type="http://schemas.openxmlformats.org/officeDocument/2006/relationships/tags" Target="../tags/tag1449.xml"/><Relationship Id="rId69" Type="http://schemas.openxmlformats.org/officeDocument/2006/relationships/tags" Target="../tags/tag1454.xml"/><Relationship Id="rId77" Type="http://schemas.openxmlformats.org/officeDocument/2006/relationships/tags" Target="../tags/tag1462.xml"/><Relationship Id="rId100" Type="http://schemas.openxmlformats.org/officeDocument/2006/relationships/tags" Target="../tags/tag1485.xml"/><Relationship Id="rId105" Type="http://schemas.openxmlformats.org/officeDocument/2006/relationships/tags" Target="../tags/tag1490.xml"/><Relationship Id="rId113" Type="http://schemas.openxmlformats.org/officeDocument/2006/relationships/tags" Target="../tags/tag1498.xml"/><Relationship Id="rId118" Type="http://schemas.openxmlformats.org/officeDocument/2006/relationships/tags" Target="../tags/tag1503.xml"/><Relationship Id="rId126" Type="http://schemas.openxmlformats.org/officeDocument/2006/relationships/tags" Target="../tags/tag1511.xml"/><Relationship Id="rId8" Type="http://schemas.openxmlformats.org/officeDocument/2006/relationships/tags" Target="../tags/tag1393.xml"/><Relationship Id="rId51" Type="http://schemas.openxmlformats.org/officeDocument/2006/relationships/tags" Target="../tags/tag1436.xml"/><Relationship Id="rId72" Type="http://schemas.openxmlformats.org/officeDocument/2006/relationships/tags" Target="../tags/tag1457.xml"/><Relationship Id="rId80" Type="http://schemas.openxmlformats.org/officeDocument/2006/relationships/tags" Target="../tags/tag1465.xml"/><Relationship Id="rId85" Type="http://schemas.openxmlformats.org/officeDocument/2006/relationships/tags" Target="../tags/tag1470.xml"/><Relationship Id="rId93" Type="http://schemas.openxmlformats.org/officeDocument/2006/relationships/tags" Target="../tags/tag1478.xml"/><Relationship Id="rId98" Type="http://schemas.openxmlformats.org/officeDocument/2006/relationships/tags" Target="../tags/tag1483.xml"/><Relationship Id="rId121" Type="http://schemas.openxmlformats.org/officeDocument/2006/relationships/tags" Target="../tags/tag1506.xml"/><Relationship Id="rId3" Type="http://schemas.openxmlformats.org/officeDocument/2006/relationships/tags" Target="../tags/tag1388.xml"/><Relationship Id="rId12" Type="http://schemas.openxmlformats.org/officeDocument/2006/relationships/tags" Target="../tags/tag1397.xml"/><Relationship Id="rId17" Type="http://schemas.openxmlformats.org/officeDocument/2006/relationships/tags" Target="../tags/tag1402.xml"/><Relationship Id="rId25" Type="http://schemas.openxmlformats.org/officeDocument/2006/relationships/tags" Target="../tags/tag1410.xml"/><Relationship Id="rId33" Type="http://schemas.openxmlformats.org/officeDocument/2006/relationships/tags" Target="../tags/tag1418.xml"/><Relationship Id="rId38" Type="http://schemas.openxmlformats.org/officeDocument/2006/relationships/tags" Target="../tags/tag1423.xml"/><Relationship Id="rId46" Type="http://schemas.openxmlformats.org/officeDocument/2006/relationships/tags" Target="../tags/tag1431.xml"/><Relationship Id="rId59" Type="http://schemas.openxmlformats.org/officeDocument/2006/relationships/tags" Target="../tags/tag1444.xml"/><Relationship Id="rId67" Type="http://schemas.openxmlformats.org/officeDocument/2006/relationships/tags" Target="../tags/tag1452.xml"/><Relationship Id="rId103" Type="http://schemas.openxmlformats.org/officeDocument/2006/relationships/tags" Target="../tags/tag1488.xml"/><Relationship Id="rId108" Type="http://schemas.openxmlformats.org/officeDocument/2006/relationships/tags" Target="../tags/tag1493.xml"/><Relationship Id="rId116" Type="http://schemas.openxmlformats.org/officeDocument/2006/relationships/tags" Target="../tags/tag1501.xml"/><Relationship Id="rId124" Type="http://schemas.openxmlformats.org/officeDocument/2006/relationships/tags" Target="../tags/tag1509.xml"/><Relationship Id="rId129" Type="http://schemas.openxmlformats.org/officeDocument/2006/relationships/tags" Target="../tags/tag1514.xml"/><Relationship Id="rId20" Type="http://schemas.openxmlformats.org/officeDocument/2006/relationships/tags" Target="../tags/tag1405.xml"/><Relationship Id="rId41" Type="http://schemas.openxmlformats.org/officeDocument/2006/relationships/tags" Target="../tags/tag1426.xml"/><Relationship Id="rId54" Type="http://schemas.openxmlformats.org/officeDocument/2006/relationships/tags" Target="../tags/tag1439.xml"/><Relationship Id="rId62" Type="http://schemas.openxmlformats.org/officeDocument/2006/relationships/tags" Target="../tags/tag1447.xml"/><Relationship Id="rId70" Type="http://schemas.openxmlformats.org/officeDocument/2006/relationships/tags" Target="../tags/tag1455.xml"/><Relationship Id="rId75" Type="http://schemas.openxmlformats.org/officeDocument/2006/relationships/tags" Target="../tags/tag1460.xml"/><Relationship Id="rId83" Type="http://schemas.openxmlformats.org/officeDocument/2006/relationships/tags" Target="../tags/tag1468.xml"/><Relationship Id="rId88" Type="http://schemas.openxmlformats.org/officeDocument/2006/relationships/tags" Target="../tags/tag1473.xml"/><Relationship Id="rId91" Type="http://schemas.openxmlformats.org/officeDocument/2006/relationships/tags" Target="../tags/tag1476.xml"/><Relationship Id="rId96" Type="http://schemas.openxmlformats.org/officeDocument/2006/relationships/tags" Target="../tags/tag1481.xml"/><Relationship Id="rId111" Type="http://schemas.openxmlformats.org/officeDocument/2006/relationships/tags" Target="../tags/tag1496.xml"/><Relationship Id="rId132" Type="http://schemas.openxmlformats.org/officeDocument/2006/relationships/tags" Target="../tags/tag1517.xml"/><Relationship Id="rId1" Type="http://schemas.openxmlformats.org/officeDocument/2006/relationships/tags" Target="../tags/tag1386.xml"/><Relationship Id="rId6" Type="http://schemas.openxmlformats.org/officeDocument/2006/relationships/tags" Target="../tags/tag1391.xml"/><Relationship Id="rId15" Type="http://schemas.openxmlformats.org/officeDocument/2006/relationships/tags" Target="../tags/tag1400.xml"/><Relationship Id="rId23" Type="http://schemas.openxmlformats.org/officeDocument/2006/relationships/tags" Target="../tags/tag1408.xml"/><Relationship Id="rId28" Type="http://schemas.openxmlformats.org/officeDocument/2006/relationships/tags" Target="../tags/tag1413.xml"/><Relationship Id="rId36" Type="http://schemas.openxmlformats.org/officeDocument/2006/relationships/tags" Target="../tags/tag1421.xml"/><Relationship Id="rId49" Type="http://schemas.openxmlformats.org/officeDocument/2006/relationships/tags" Target="../tags/tag1434.xml"/><Relationship Id="rId57" Type="http://schemas.openxmlformats.org/officeDocument/2006/relationships/tags" Target="../tags/tag1442.xml"/><Relationship Id="rId106" Type="http://schemas.openxmlformats.org/officeDocument/2006/relationships/tags" Target="../tags/tag1491.xml"/><Relationship Id="rId114" Type="http://schemas.openxmlformats.org/officeDocument/2006/relationships/tags" Target="../tags/tag1499.xml"/><Relationship Id="rId119" Type="http://schemas.openxmlformats.org/officeDocument/2006/relationships/tags" Target="../tags/tag1504.xml"/><Relationship Id="rId127" Type="http://schemas.openxmlformats.org/officeDocument/2006/relationships/tags" Target="../tags/tag1512.xml"/><Relationship Id="rId10" Type="http://schemas.openxmlformats.org/officeDocument/2006/relationships/tags" Target="../tags/tag1395.xml"/><Relationship Id="rId31" Type="http://schemas.openxmlformats.org/officeDocument/2006/relationships/tags" Target="../tags/tag1416.xml"/><Relationship Id="rId44" Type="http://schemas.openxmlformats.org/officeDocument/2006/relationships/tags" Target="../tags/tag1429.xml"/><Relationship Id="rId52" Type="http://schemas.openxmlformats.org/officeDocument/2006/relationships/tags" Target="../tags/tag1437.xml"/><Relationship Id="rId60" Type="http://schemas.openxmlformats.org/officeDocument/2006/relationships/tags" Target="../tags/tag1445.xml"/><Relationship Id="rId65" Type="http://schemas.openxmlformats.org/officeDocument/2006/relationships/tags" Target="../tags/tag1450.xml"/><Relationship Id="rId73" Type="http://schemas.openxmlformats.org/officeDocument/2006/relationships/tags" Target="../tags/tag1458.xml"/><Relationship Id="rId78" Type="http://schemas.openxmlformats.org/officeDocument/2006/relationships/tags" Target="../tags/tag1463.xml"/><Relationship Id="rId81" Type="http://schemas.openxmlformats.org/officeDocument/2006/relationships/tags" Target="../tags/tag1466.xml"/><Relationship Id="rId86" Type="http://schemas.openxmlformats.org/officeDocument/2006/relationships/tags" Target="../tags/tag1471.xml"/><Relationship Id="rId94" Type="http://schemas.openxmlformats.org/officeDocument/2006/relationships/tags" Target="../tags/tag1479.xml"/><Relationship Id="rId99" Type="http://schemas.openxmlformats.org/officeDocument/2006/relationships/tags" Target="../tags/tag1484.xml"/><Relationship Id="rId101" Type="http://schemas.openxmlformats.org/officeDocument/2006/relationships/tags" Target="../tags/tag1486.xml"/><Relationship Id="rId122" Type="http://schemas.openxmlformats.org/officeDocument/2006/relationships/tags" Target="../tags/tag1507.xml"/><Relationship Id="rId130" Type="http://schemas.openxmlformats.org/officeDocument/2006/relationships/tags" Target="../tags/tag1515.xml"/><Relationship Id="rId4" Type="http://schemas.openxmlformats.org/officeDocument/2006/relationships/tags" Target="../tags/tag1389.xml"/><Relationship Id="rId9" Type="http://schemas.openxmlformats.org/officeDocument/2006/relationships/tags" Target="../tags/tag1394.xml"/><Relationship Id="rId13" Type="http://schemas.openxmlformats.org/officeDocument/2006/relationships/tags" Target="../tags/tag1398.xml"/><Relationship Id="rId18" Type="http://schemas.openxmlformats.org/officeDocument/2006/relationships/tags" Target="../tags/tag1403.xml"/><Relationship Id="rId39" Type="http://schemas.openxmlformats.org/officeDocument/2006/relationships/tags" Target="../tags/tag1424.xml"/><Relationship Id="rId109" Type="http://schemas.openxmlformats.org/officeDocument/2006/relationships/tags" Target="../tags/tag1494.xml"/><Relationship Id="rId34" Type="http://schemas.openxmlformats.org/officeDocument/2006/relationships/tags" Target="../tags/tag1419.xml"/><Relationship Id="rId50" Type="http://schemas.openxmlformats.org/officeDocument/2006/relationships/tags" Target="../tags/tag1435.xml"/><Relationship Id="rId55" Type="http://schemas.openxmlformats.org/officeDocument/2006/relationships/tags" Target="../tags/tag1440.xml"/><Relationship Id="rId76" Type="http://schemas.openxmlformats.org/officeDocument/2006/relationships/tags" Target="../tags/tag1461.xml"/><Relationship Id="rId97" Type="http://schemas.openxmlformats.org/officeDocument/2006/relationships/tags" Target="../tags/tag1482.xml"/><Relationship Id="rId104" Type="http://schemas.openxmlformats.org/officeDocument/2006/relationships/tags" Target="../tags/tag1489.xml"/><Relationship Id="rId120" Type="http://schemas.openxmlformats.org/officeDocument/2006/relationships/tags" Target="../tags/tag1505.xml"/><Relationship Id="rId125" Type="http://schemas.openxmlformats.org/officeDocument/2006/relationships/tags" Target="../tags/tag1510.xml"/><Relationship Id="rId7" Type="http://schemas.openxmlformats.org/officeDocument/2006/relationships/tags" Target="../tags/tag1392.xml"/><Relationship Id="rId71" Type="http://schemas.openxmlformats.org/officeDocument/2006/relationships/tags" Target="../tags/tag1456.xml"/><Relationship Id="rId92" Type="http://schemas.openxmlformats.org/officeDocument/2006/relationships/tags" Target="../tags/tag1477.xml"/><Relationship Id="rId2" Type="http://schemas.openxmlformats.org/officeDocument/2006/relationships/tags" Target="../tags/tag1387.xml"/><Relationship Id="rId29" Type="http://schemas.openxmlformats.org/officeDocument/2006/relationships/tags" Target="../tags/tag1414.xml"/><Relationship Id="rId24" Type="http://schemas.openxmlformats.org/officeDocument/2006/relationships/tags" Target="../tags/tag1409.xml"/><Relationship Id="rId40" Type="http://schemas.openxmlformats.org/officeDocument/2006/relationships/tags" Target="../tags/tag1425.xml"/><Relationship Id="rId45" Type="http://schemas.openxmlformats.org/officeDocument/2006/relationships/tags" Target="../tags/tag1430.xml"/><Relationship Id="rId66" Type="http://schemas.openxmlformats.org/officeDocument/2006/relationships/tags" Target="../tags/tag1451.xml"/><Relationship Id="rId87" Type="http://schemas.openxmlformats.org/officeDocument/2006/relationships/tags" Target="../tags/tag1472.xml"/><Relationship Id="rId110" Type="http://schemas.openxmlformats.org/officeDocument/2006/relationships/tags" Target="../tags/tag1495.xml"/><Relationship Id="rId115" Type="http://schemas.openxmlformats.org/officeDocument/2006/relationships/tags" Target="../tags/tag1500.xml"/><Relationship Id="rId131" Type="http://schemas.openxmlformats.org/officeDocument/2006/relationships/tags" Target="../tags/tag1516.xml"/><Relationship Id="rId61" Type="http://schemas.openxmlformats.org/officeDocument/2006/relationships/tags" Target="../tags/tag1446.xml"/><Relationship Id="rId82" Type="http://schemas.openxmlformats.org/officeDocument/2006/relationships/tags" Target="../tags/tag1467.xml"/><Relationship Id="rId19" Type="http://schemas.openxmlformats.org/officeDocument/2006/relationships/tags" Target="../tags/tag140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543.xml"/><Relationship Id="rId117" Type="http://schemas.openxmlformats.org/officeDocument/2006/relationships/tags" Target="../tags/tag1634.xml"/><Relationship Id="rId21" Type="http://schemas.openxmlformats.org/officeDocument/2006/relationships/tags" Target="../tags/tag1538.xml"/><Relationship Id="rId42" Type="http://schemas.openxmlformats.org/officeDocument/2006/relationships/tags" Target="../tags/tag1559.xml"/><Relationship Id="rId47" Type="http://schemas.openxmlformats.org/officeDocument/2006/relationships/tags" Target="../tags/tag1564.xml"/><Relationship Id="rId63" Type="http://schemas.openxmlformats.org/officeDocument/2006/relationships/tags" Target="../tags/tag1580.xml"/><Relationship Id="rId68" Type="http://schemas.openxmlformats.org/officeDocument/2006/relationships/tags" Target="../tags/tag1585.xml"/><Relationship Id="rId84" Type="http://schemas.openxmlformats.org/officeDocument/2006/relationships/tags" Target="../tags/tag1601.xml"/><Relationship Id="rId89" Type="http://schemas.openxmlformats.org/officeDocument/2006/relationships/tags" Target="../tags/tag1606.xml"/><Relationship Id="rId112" Type="http://schemas.openxmlformats.org/officeDocument/2006/relationships/tags" Target="../tags/tag1629.xml"/><Relationship Id="rId16" Type="http://schemas.openxmlformats.org/officeDocument/2006/relationships/tags" Target="../tags/tag1533.xml"/><Relationship Id="rId107" Type="http://schemas.openxmlformats.org/officeDocument/2006/relationships/tags" Target="../tags/tag1624.xml"/><Relationship Id="rId11" Type="http://schemas.openxmlformats.org/officeDocument/2006/relationships/tags" Target="../tags/tag1528.xml"/><Relationship Id="rId24" Type="http://schemas.openxmlformats.org/officeDocument/2006/relationships/tags" Target="../tags/tag1541.xml"/><Relationship Id="rId32" Type="http://schemas.openxmlformats.org/officeDocument/2006/relationships/tags" Target="../tags/tag1549.xml"/><Relationship Id="rId37" Type="http://schemas.openxmlformats.org/officeDocument/2006/relationships/tags" Target="../tags/tag1554.xml"/><Relationship Id="rId40" Type="http://schemas.openxmlformats.org/officeDocument/2006/relationships/tags" Target="../tags/tag1557.xml"/><Relationship Id="rId45" Type="http://schemas.openxmlformats.org/officeDocument/2006/relationships/tags" Target="../tags/tag1562.xml"/><Relationship Id="rId53" Type="http://schemas.openxmlformats.org/officeDocument/2006/relationships/tags" Target="../tags/tag1570.xml"/><Relationship Id="rId58" Type="http://schemas.openxmlformats.org/officeDocument/2006/relationships/tags" Target="../tags/tag1575.xml"/><Relationship Id="rId66" Type="http://schemas.openxmlformats.org/officeDocument/2006/relationships/tags" Target="../tags/tag1583.xml"/><Relationship Id="rId74" Type="http://schemas.openxmlformats.org/officeDocument/2006/relationships/tags" Target="../tags/tag1591.xml"/><Relationship Id="rId79" Type="http://schemas.openxmlformats.org/officeDocument/2006/relationships/tags" Target="../tags/tag1596.xml"/><Relationship Id="rId87" Type="http://schemas.openxmlformats.org/officeDocument/2006/relationships/tags" Target="../tags/tag1604.xml"/><Relationship Id="rId102" Type="http://schemas.openxmlformats.org/officeDocument/2006/relationships/tags" Target="../tags/tag1619.xml"/><Relationship Id="rId110" Type="http://schemas.openxmlformats.org/officeDocument/2006/relationships/tags" Target="../tags/tag1627.xml"/><Relationship Id="rId115" Type="http://schemas.openxmlformats.org/officeDocument/2006/relationships/tags" Target="../tags/tag1632.xml"/><Relationship Id="rId5" Type="http://schemas.openxmlformats.org/officeDocument/2006/relationships/tags" Target="../tags/tag1522.xml"/><Relationship Id="rId61" Type="http://schemas.openxmlformats.org/officeDocument/2006/relationships/tags" Target="../tags/tag1578.xml"/><Relationship Id="rId82" Type="http://schemas.openxmlformats.org/officeDocument/2006/relationships/tags" Target="../tags/tag1599.xml"/><Relationship Id="rId90" Type="http://schemas.openxmlformats.org/officeDocument/2006/relationships/tags" Target="../tags/tag1607.xml"/><Relationship Id="rId95" Type="http://schemas.openxmlformats.org/officeDocument/2006/relationships/tags" Target="../tags/tag1612.xml"/><Relationship Id="rId19" Type="http://schemas.openxmlformats.org/officeDocument/2006/relationships/tags" Target="../tags/tag1536.xml"/><Relationship Id="rId14" Type="http://schemas.openxmlformats.org/officeDocument/2006/relationships/tags" Target="../tags/tag1531.xml"/><Relationship Id="rId22" Type="http://schemas.openxmlformats.org/officeDocument/2006/relationships/tags" Target="../tags/tag1539.xml"/><Relationship Id="rId27" Type="http://schemas.openxmlformats.org/officeDocument/2006/relationships/tags" Target="../tags/tag1544.xml"/><Relationship Id="rId30" Type="http://schemas.openxmlformats.org/officeDocument/2006/relationships/tags" Target="../tags/tag1547.xml"/><Relationship Id="rId35" Type="http://schemas.openxmlformats.org/officeDocument/2006/relationships/tags" Target="../tags/tag1552.xml"/><Relationship Id="rId43" Type="http://schemas.openxmlformats.org/officeDocument/2006/relationships/tags" Target="../tags/tag1560.xml"/><Relationship Id="rId48" Type="http://schemas.openxmlformats.org/officeDocument/2006/relationships/tags" Target="../tags/tag1565.xml"/><Relationship Id="rId56" Type="http://schemas.openxmlformats.org/officeDocument/2006/relationships/tags" Target="../tags/tag1573.xml"/><Relationship Id="rId64" Type="http://schemas.openxmlformats.org/officeDocument/2006/relationships/tags" Target="../tags/tag1581.xml"/><Relationship Id="rId69" Type="http://schemas.openxmlformats.org/officeDocument/2006/relationships/tags" Target="../tags/tag1586.xml"/><Relationship Id="rId77" Type="http://schemas.openxmlformats.org/officeDocument/2006/relationships/tags" Target="../tags/tag1594.xml"/><Relationship Id="rId100" Type="http://schemas.openxmlformats.org/officeDocument/2006/relationships/tags" Target="../tags/tag1617.xml"/><Relationship Id="rId105" Type="http://schemas.openxmlformats.org/officeDocument/2006/relationships/tags" Target="../tags/tag1622.xml"/><Relationship Id="rId113" Type="http://schemas.openxmlformats.org/officeDocument/2006/relationships/tags" Target="../tags/tag1630.xml"/><Relationship Id="rId118" Type="http://schemas.openxmlformats.org/officeDocument/2006/relationships/tags" Target="../tags/tag1635.xml"/><Relationship Id="rId8" Type="http://schemas.openxmlformats.org/officeDocument/2006/relationships/tags" Target="../tags/tag1525.xml"/><Relationship Id="rId51" Type="http://schemas.openxmlformats.org/officeDocument/2006/relationships/tags" Target="../tags/tag1568.xml"/><Relationship Id="rId72" Type="http://schemas.openxmlformats.org/officeDocument/2006/relationships/tags" Target="../tags/tag1589.xml"/><Relationship Id="rId80" Type="http://schemas.openxmlformats.org/officeDocument/2006/relationships/tags" Target="../tags/tag1597.xml"/><Relationship Id="rId85" Type="http://schemas.openxmlformats.org/officeDocument/2006/relationships/tags" Target="../tags/tag1602.xml"/><Relationship Id="rId93" Type="http://schemas.openxmlformats.org/officeDocument/2006/relationships/tags" Target="../tags/tag1610.xml"/><Relationship Id="rId98" Type="http://schemas.openxmlformats.org/officeDocument/2006/relationships/tags" Target="../tags/tag1615.xml"/><Relationship Id="rId3" Type="http://schemas.openxmlformats.org/officeDocument/2006/relationships/tags" Target="../tags/tag1520.xml"/><Relationship Id="rId12" Type="http://schemas.openxmlformats.org/officeDocument/2006/relationships/tags" Target="../tags/tag1529.xml"/><Relationship Id="rId17" Type="http://schemas.openxmlformats.org/officeDocument/2006/relationships/tags" Target="../tags/tag1534.xml"/><Relationship Id="rId25" Type="http://schemas.openxmlformats.org/officeDocument/2006/relationships/tags" Target="../tags/tag1542.xml"/><Relationship Id="rId33" Type="http://schemas.openxmlformats.org/officeDocument/2006/relationships/tags" Target="../tags/tag1550.xml"/><Relationship Id="rId38" Type="http://schemas.openxmlformats.org/officeDocument/2006/relationships/tags" Target="../tags/tag1555.xml"/><Relationship Id="rId46" Type="http://schemas.openxmlformats.org/officeDocument/2006/relationships/tags" Target="../tags/tag1563.xml"/><Relationship Id="rId59" Type="http://schemas.openxmlformats.org/officeDocument/2006/relationships/tags" Target="../tags/tag1576.xml"/><Relationship Id="rId67" Type="http://schemas.openxmlformats.org/officeDocument/2006/relationships/tags" Target="../tags/tag1584.xml"/><Relationship Id="rId103" Type="http://schemas.openxmlformats.org/officeDocument/2006/relationships/tags" Target="../tags/tag1620.xml"/><Relationship Id="rId108" Type="http://schemas.openxmlformats.org/officeDocument/2006/relationships/tags" Target="../tags/tag1625.xml"/><Relationship Id="rId116" Type="http://schemas.openxmlformats.org/officeDocument/2006/relationships/tags" Target="../tags/tag1633.xml"/><Relationship Id="rId20" Type="http://schemas.openxmlformats.org/officeDocument/2006/relationships/tags" Target="../tags/tag1537.xml"/><Relationship Id="rId41" Type="http://schemas.openxmlformats.org/officeDocument/2006/relationships/tags" Target="../tags/tag1558.xml"/><Relationship Id="rId54" Type="http://schemas.openxmlformats.org/officeDocument/2006/relationships/tags" Target="../tags/tag1571.xml"/><Relationship Id="rId62" Type="http://schemas.openxmlformats.org/officeDocument/2006/relationships/tags" Target="../tags/tag1579.xml"/><Relationship Id="rId70" Type="http://schemas.openxmlformats.org/officeDocument/2006/relationships/tags" Target="../tags/tag1587.xml"/><Relationship Id="rId75" Type="http://schemas.openxmlformats.org/officeDocument/2006/relationships/tags" Target="../tags/tag1592.xml"/><Relationship Id="rId83" Type="http://schemas.openxmlformats.org/officeDocument/2006/relationships/tags" Target="../tags/tag1600.xml"/><Relationship Id="rId88" Type="http://schemas.openxmlformats.org/officeDocument/2006/relationships/tags" Target="../tags/tag1605.xml"/><Relationship Id="rId91" Type="http://schemas.openxmlformats.org/officeDocument/2006/relationships/tags" Target="../tags/tag1608.xml"/><Relationship Id="rId96" Type="http://schemas.openxmlformats.org/officeDocument/2006/relationships/tags" Target="../tags/tag1613.xml"/><Relationship Id="rId111" Type="http://schemas.openxmlformats.org/officeDocument/2006/relationships/tags" Target="../tags/tag1628.xml"/><Relationship Id="rId1" Type="http://schemas.openxmlformats.org/officeDocument/2006/relationships/tags" Target="../tags/tag1518.xml"/><Relationship Id="rId6" Type="http://schemas.openxmlformats.org/officeDocument/2006/relationships/tags" Target="../tags/tag1523.xml"/><Relationship Id="rId15" Type="http://schemas.openxmlformats.org/officeDocument/2006/relationships/tags" Target="../tags/tag1532.xml"/><Relationship Id="rId23" Type="http://schemas.openxmlformats.org/officeDocument/2006/relationships/tags" Target="../tags/tag1540.xml"/><Relationship Id="rId28" Type="http://schemas.openxmlformats.org/officeDocument/2006/relationships/tags" Target="../tags/tag1545.xml"/><Relationship Id="rId36" Type="http://schemas.openxmlformats.org/officeDocument/2006/relationships/tags" Target="../tags/tag1553.xml"/><Relationship Id="rId49" Type="http://schemas.openxmlformats.org/officeDocument/2006/relationships/tags" Target="../tags/tag1566.xml"/><Relationship Id="rId57" Type="http://schemas.openxmlformats.org/officeDocument/2006/relationships/tags" Target="../tags/tag1574.xml"/><Relationship Id="rId106" Type="http://schemas.openxmlformats.org/officeDocument/2006/relationships/tags" Target="../tags/tag1623.xml"/><Relationship Id="rId114" Type="http://schemas.openxmlformats.org/officeDocument/2006/relationships/tags" Target="../tags/tag1631.xml"/><Relationship Id="rId119" Type="http://schemas.openxmlformats.org/officeDocument/2006/relationships/slideLayout" Target="../slideLayouts/slideLayout1.xml"/><Relationship Id="rId10" Type="http://schemas.openxmlformats.org/officeDocument/2006/relationships/tags" Target="../tags/tag1527.xml"/><Relationship Id="rId31" Type="http://schemas.openxmlformats.org/officeDocument/2006/relationships/tags" Target="../tags/tag1548.xml"/><Relationship Id="rId44" Type="http://schemas.openxmlformats.org/officeDocument/2006/relationships/tags" Target="../tags/tag1561.xml"/><Relationship Id="rId52" Type="http://schemas.openxmlformats.org/officeDocument/2006/relationships/tags" Target="../tags/tag1569.xml"/><Relationship Id="rId60" Type="http://schemas.openxmlformats.org/officeDocument/2006/relationships/tags" Target="../tags/tag1577.xml"/><Relationship Id="rId65" Type="http://schemas.openxmlformats.org/officeDocument/2006/relationships/tags" Target="../tags/tag1582.xml"/><Relationship Id="rId73" Type="http://schemas.openxmlformats.org/officeDocument/2006/relationships/tags" Target="../tags/tag1590.xml"/><Relationship Id="rId78" Type="http://schemas.openxmlformats.org/officeDocument/2006/relationships/tags" Target="../tags/tag1595.xml"/><Relationship Id="rId81" Type="http://schemas.openxmlformats.org/officeDocument/2006/relationships/tags" Target="../tags/tag1598.xml"/><Relationship Id="rId86" Type="http://schemas.openxmlformats.org/officeDocument/2006/relationships/tags" Target="../tags/tag1603.xml"/><Relationship Id="rId94" Type="http://schemas.openxmlformats.org/officeDocument/2006/relationships/tags" Target="../tags/tag1611.xml"/><Relationship Id="rId99" Type="http://schemas.openxmlformats.org/officeDocument/2006/relationships/tags" Target="../tags/tag1616.xml"/><Relationship Id="rId101" Type="http://schemas.openxmlformats.org/officeDocument/2006/relationships/tags" Target="../tags/tag1618.xml"/><Relationship Id="rId4" Type="http://schemas.openxmlformats.org/officeDocument/2006/relationships/tags" Target="../tags/tag1521.xml"/><Relationship Id="rId9" Type="http://schemas.openxmlformats.org/officeDocument/2006/relationships/tags" Target="../tags/tag1526.xml"/><Relationship Id="rId13" Type="http://schemas.openxmlformats.org/officeDocument/2006/relationships/tags" Target="../tags/tag1530.xml"/><Relationship Id="rId18" Type="http://schemas.openxmlformats.org/officeDocument/2006/relationships/tags" Target="../tags/tag1535.xml"/><Relationship Id="rId39" Type="http://schemas.openxmlformats.org/officeDocument/2006/relationships/tags" Target="../tags/tag1556.xml"/><Relationship Id="rId109" Type="http://schemas.openxmlformats.org/officeDocument/2006/relationships/tags" Target="../tags/tag1626.xml"/><Relationship Id="rId34" Type="http://schemas.openxmlformats.org/officeDocument/2006/relationships/tags" Target="../tags/tag1551.xml"/><Relationship Id="rId50" Type="http://schemas.openxmlformats.org/officeDocument/2006/relationships/tags" Target="../tags/tag1567.xml"/><Relationship Id="rId55" Type="http://schemas.openxmlformats.org/officeDocument/2006/relationships/tags" Target="../tags/tag1572.xml"/><Relationship Id="rId76" Type="http://schemas.openxmlformats.org/officeDocument/2006/relationships/tags" Target="../tags/tag1593.xml"/><Relationship Id="rId97" Type="http://schemas.openxmlformats.org/officeDocument/2006/relationships/tags" Target="../tags/tag1614.xml"/><Relationship Id="rId104" Type="http://schemas.openxmlformats.org/officeDocument/2006/relationships/tags" Target="../tags/tag1621.xml"/><Relationship Id="rId7" Type="http://schemas.openxmlformats.org/officeDocument/2006/relationships/tags" Target="../tags/tag1524.xml"/><Relationship Id="rId71" Type="http://schemas.openxmlformats.org/officeDocument/2006/relationships/tags" Target="../tags/tag1588.xml"/><Relationship Id="rId92" Type="http://schemas.openxmlformats.org/officeDocument/2006/relationships/tags" Target="../tags/tag1609.xml"/><Relationship Id="rId2" Type="http://schemas.openxmlformats.org/officeDocument/2006/relationships/tags" Target="../tags/tag1519.xml"/><Relationship Id="rId29" Type="http://schemas.openxmlformats.org/officeDocument/2006/relationships/tags" Target="../tags/tag154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752.xml"/><Relationship Id="rId21" Type="http://schemas.openxmlformats.org/officeDocument/2006/relationships/tags" Target="../tags/tag1656.xml"/><Relationship Id="rId42" Type="http://schemas.openxmlformats.org/officeDocument/2006/relationships/tags" Target="../tags/tag1677.xml"/><Relationship Id="rId63" Type="http://schemas.openxmlformats.org/officeDocument/2006/relationships/tags" Target="../tags/tag1698.xml"/><Relationship Id="rId84" Type="http://schemas.openxmlformats.org/officeDocument/2006/relationships/tags" Target="../tags/tag1719.xml"/><Relationship Id="rId138" Type="http://schemas.openxmlformats.org/officeDocument/2006/relationships/tags" Target="../tags/tag1773.xml"/><Relationship Id="rId159" Type="http://schemas.openxmlformats.org/officeDocument/2006/relationships/tags" Target="../tags/tag1794.xml"/><Relationship Id="rId170" Type="http://schemas.openxmlformats.org/officeDocument/2006/relationships/tags" Target="../tags/tag1805.xml"/><Relationship Id="rId191" Type="http://schemas.openxmlformats.org/officeDocument/2006/relationships/tags" Target="../tags/tag1826.xml"/><Relationship Id="rId205" Type="http://schemas.openxmlformats.org/officeDocument/2006/relationships/tags" Target="../tags/tag1840.xml"/><Relationship Id="rId107" Type="http://schemas.openxmlformats.org/officeDocument/2006/relationships/tags" Target="../tags/tag1742.xml"/><Relationship Id="rId11" Type="http://schemas.openxmlformats.org/officeDocument/2006/relationships/tags" Target="../tags/tag1646.xml"/><Relationship Id="rId32" Type="http://schemas.openxmlformats.org/officeDocument/2006/relationships/tags" Target="../tags/tag1667.xml"/><Relationship Id="rId53" Type="http://schemas.openxmlformats.org/officeDocument/2006/relationships/tags" Target="../tags/tag1688.xml"/><Relationship Id="rId74" Type="http://schemas.openxmlformats.org/officeDocument/2006/relationships/tags" Target="../tags/tag1709.xml"/><Relationship Id="rId128" Type="http://schemas.openxmlformats.org/officeDocument/2006/relationships/tags" Target="../tags/tag1763.xml"/><Relationship Id="rId149" Type="http://schemas.openxmlformats.org/officeDocument/2006/relationships/tags" Target="../tags/tag1784.xml"/><Relationship Id="rId5" Type="http://schemas.openxmlformats.org/officeDocument/2006/relationships/tags" Target="../tags/tag1640.xml"/><Relationship Id="rId90" Type="http://schemas.openxmlformats.org/officeDocument/2006/relationships/tags" Target="../tags/tag1725.xml"/><Relationship Id="rId95" Type="http://schemas.openxmlformats.org/officeDocument/2006/relationships/tags" Target="../tags/tag1730.xml"/><Relationship Id="rId160" Type="http://schemas.openxmlformats.org/officeDocument/2006/relationships/tags" Target="../tags/tag1795.xml"/><Relationship Id="rId165" Type="http://schemas.openxmlformats.org/officeDocument/2006/relationships/tags" Target="../tags/tag1800.xml"/><Relationship Id="rId181" Type="http://schemas.openxmlformats.org/officeDocument/2006/relationships/tags" Target="../tags/tag1816.xml"/><Relationship Id="rId186" Type="http://schemas.openxmlformats.org/officeDocument/2006/relationships/tags" Target="../tags/tag1821.xml"/><Relationship Id="rId216" Type="http://schemas.openxmlformats.org/officeDocument/2006/relationships/tags" Target="../tags/tag1851.xml"/><Relationship Id="rId211" Type="http://schemas.openxmlformats.org/officeDocument/2006/relationships/tags" Target="../tags/tag1846.xml"/><Relationship Id="rId22" Type="http://schemas.openxmlformats.org/officeDocument/2006/relationships/tags" Target="../tags/tag1657.xml"/><Relationship Id="rId27" Type="http://schemas.openxmlformats.org/officeDocument/2006/relationships/tags" Target="../tags/tag1662.xml"/><Relationship Id="rId43" Type="http://schemas.openxmlformats.org/officeDocument/2006/relationships/tags" Target="../tags/tag1678.xml"/><Relationship Id="rId48" Type="http://schemas.openxmlformats.org/officeDocument/2006/relationships/tags" Target="../tags/tag1683.xml"/><Relationship Id="rId64" Type="http://schemas.openxmlformats.org/officeDocument/2006/relationships/tags" Target="../tags/tag1699.xml"/><Relationship Id="rId69" Type="http://schemas.openxmlformats.org/officeDocument/2006/relationships/tags" Target="../tags/tag1704.xml"/><Relationship Id="rId113" Type="http://schemas.openxmlformats.org/officeDocument/2006/relationships/tags" Target="../tags/tag1748.xml"/><Relationship Id="rId118" Type="http://schemas.openxmlformats.org/officeDocument/2006/relationships/tags" Target="../tags/tag1753.xml"/><Relationship Id="rId134" Type="http://schemas.openxmlformats.org/officeDocument/2006/relationships/tags" Target="../tags/tag1769.xml"/><Relationship Id="rId139" Type="http://schemas.openxmlformats.org/officeDocument/2006/relationships/tags" Target="../tags/tag1774.xml"/><Relationship Id="rId80" Type="http://schemas.openxmlformats.org/officeDocument/2006/relationships/tags" Target="../tags/tag1715.xml"/><Relationship Id="rId85" Type="http://schemas.openxmlformats.org/officeDocument/2006/relationships/tags" Target="../tags/tag1720.xml"/><Relationship Id="rId150" Type="http://schemas.openxmlformats.org/officeDocument/2006/relationships/tags" Target="../tags/tag1785.xml"/><Relationship Id="rId155" Type="http://schemas.openxmlformats.org/officeDocument/2006/relationships/tags" Target="../tags/tag1790.xml"/><Relationship Id="rId171" Type="http://schemas.openxmlformats.org/officeDocument/2006/relationships/tags" Target="../tags/tag1806.xml"/><Relationship Id="rId176" Type="http://schemas.openxmlformats.org/officeDocument/2006/relationships/tags" Target="../tags/tag1811.xml"/><Relationship Id="rId192" Type="http://schemas.openxmlformats.org/officeDocument/2006/relationships/tags" Target="../tags/tag1827.xml"/><Relationship Id="rId197" Type="http://schemas.openxmlformats.org/officeDocument/2006/relationships/tags" Target="../tags/tag1832.xml"/><Relationship Id="rId206" Type="http://schemas.openxmlformats.org/officeDocument/2006/relationships/tags" Target="../tags/tag1841.xml"/><Relationship Id="rId201" Type="http://schemas.openxmlformats.org/officeDocument/2006/relationships/tags" Target="../tags/tag1836.xml"/><Relationship Id="rId12" Type="http://schemas.openxmlformats.org/officeDocument/2006/relationships/tags" Target="../tags/tag1647.xml"/><Relationship Id="rId17" Type="http://schemas.openxmlformats.org/officeDocument/2006/relationships/tags" Target="../tags/tag1652.xml"/><Relationship Id="rId33" Type="http://schemas.openxmlformats.org/officeDocument/2006/relationships/tags" Target="../tags/tag1668.xml"/><Relationship Id="rId38" Type="http://schemas.openxmlformats.org/officeDocument/2006/relationships/tags" Target="../tags/tag1673.xml"/><Relationship Id="rId59" Type="http://schemas.openxmlformats.org/officeDocument/2006/relationships/tags" Target="../tags/tag1694.xml"/><Relationship Id="rId103" Type="http://schemas.openxmlformats.org/officeDocument/2006/relationships/tags" Target="../tags/tag1738.xml"/><Relationship Id="rId108" Type="http://schemas.openxmlformats.org/officeDocument/2006/relationships/tags" Target="../tags/tag1743.xml"/><Relationship Id="rId124" Type="http://schemas.openxmlformats.org/officeDocument/2006/relationships/tags" Target="../tags/tag1759.xml"/><Relationship Id="rId129" Type="http://schemas.openxmlformats.org/officeDocument/2006/relationships/tags" Target="../tags/tag1764.xml"/><Relationship Id="rId54" Type="http://schemas.openxmlformats.org/officeDocument/2006/relationships/tags" Target="../tags/tag1689.xml"/><Relationship Id="rId70" Type="http://schemas.openxmlformats.org/officeDocument/2006/relationships/tags" Target="../tags/tag1705.xml"/><Relationship Id="rId75" Type="http://schemas.openxmlformats.org/officeDocument/2006/relationships/tags" Target="../tags/tag1710.xml"/><Relationship Id="rId91" Type="http://schemas.openxmlformats.org/officeDocument/2006/relationships/tags" Target="../tags/tag1726.xml"/><Relationship Id="rId96" Type="http://schemas.openxmlformats.org/officeDocument/2006/relationships/tags" Target="../tags/tag1731.xml"/><Relationship Id="rId140" Type="http://schemas.openxmlformats.org/officeDocument/2006/relationships/tags" Target="../tags/tag1775.xml"/><Relationship Id="rId145" Type="http://schemas.openxmlformats.org/officeDocument/2006/relationships/tags" Target="../tags/tag1780.xml"/><Relationship Id="rId161" Type="http://schemas.openxmlformats.org/officeDocument/2006/relationships/tags" Target="../tags/tag1796.xml"/><Relationship Id="rId166" Type="http://schemas.openxmlformats.org/officeDocument/2006/relationships/tags" Target="../tags/tag1801.xml"/><Relationship Id="rId182" Type="http://schemas.openxmlformats.org/officeDocument/2006/relationships/tags" Target="../tags/tag1817.xml"/><Relationship Id="rId187" Type="http://schemas.openxmlformats.org/officeDocument/2006/relationships/tags" Target="../tags/tag1822.xml"/><Relationship Id="rId217" Type="http://schemas.openxmlformats.org/officeDocument/2006/relationships/tags" Target="../tags/tag1852.xml"/><Relationship Id="rId1" Type="http://schemas.openxmlformats.org/officeDocument/2006/relationships/tags" Target="../tags/tag1636.xml"/><Relationship Id="rId6" Type="http://schemas.openxmlformats.org/officeDocument/2006/relationships/tags" Target="../tags/tag1641.xml"/><Relationship Id="rId212" Type="http://schemas.openxmlformats.org/officeDocument/2006/relationships/tags" Target="../tags/tag1847.xml"/><Relationship Id="rId23" Type="http://schemas.openxmlformats.org/officeDocument/2006/relationships/tags" Target="../tags/tag1658.xml"/><Relationship Id="rId28" Type="http://schemas.openxmlformats.org/officeDocument/2006/relationships/tags" Target="../tags/tag1663.xml"/><Relationship Id="rId49" Type="http://schemas.openxmlformats.org/officeDocument/2006/relationships/tags" Target="../tags/tag1684.xml"/><Relationship Id="rId114" Type="http://schemas.openxmlformats.org/officeDocument/2006/relationships/tags" Target="../tags/tag1749.xml"/><Relationship Id="rId119" Type="http://schemas.openxmlformats.org/officeDocument/2006/relationships/tags" Target="../tags/tag1754.xml"/><Relationship Id="rId44" Type="http://schemas.openxmlformats.org/officeDocument/2006/relationships/tags" Target="../tags/tag1679.xml"/><Relationship Id="rId60" Type="http://schemas.openxmlformats.org/officeDocument/2006/relationships/tags" Target="../tags/tag1695.xml"/><Relationship Id="rId65" Type="http://schemas.openxmlformats.org/officeDocument/2006/relationships/tags" Target="../tags/tag1700.xml"/><Relationship Id="rId81" Type="http://schemas.openxmlformats.org/officeDocument/2006/relationships/tags" Target="../tags/tag1716.xml"/><Relationship Id="rId86" Type="http://schemas.openxmlformats.org/officeDocument/2006/relationships/tags" Target="../tags/tag1721.xml"/><Relationship Id="rId130" Type="http://schemas.openxmlformats.org/officeDocument/2006/relationships/tags" Target="../tags/tag1765.xml"/><Relationship Id="rId135" Type="http://schemas.openxmlformats.org/officeDocument/2006/relationships/tags" Target="../tags/tag1770.xml"/><Relationship Id="rId151" Type="http://schemas.openxmlformats.org/officeDocument/2006/relationships/tags" Target="../tags/tag1786.xml"/><Relationship Id="rId156" Type="http://schemas.openxmlformats.org/officeDocument/2006/relationships/tags" Target="../tags/tag1791.xml"/><Relationship Id="rId177" Type="http://schemas.openxmlformats.org/officeDocument/2006/relationships/tags" Target="../tags/tag1812.xml"/><Relationship Id="rId198" Type="http://schemas.openxmlformats.org/officeDocument/2006/relationships/tags" Target="../tags/tag1833.xml"/><Relationship Id="rId172" Type="http://schemas.openxmlformats.org/officeDocument/2006/relationships/tags" Target="../tags/tag1807.xml"/><Relationship Id="rId193" Type="http://schemas.openxmlformats.org/officeDocument/2006/relationships/tags" Target="../tags/tag1828.xml"/><Relationship Id="rId202" Type="http://schemas.openxmlformats.org/officeDocument/2006/relationships/tags" Target="../tags/tag1837.xml"/><Relationship Id="rId207" Type="http://schemas.openxmlformats.org/officeDocument/2006/relationships/tags" Target="../tags/tag1842.xml"/><Relationship Id="rId13" Type="http://schemas.openxmlformats.org/officeDocument/2006/relationships/tags" Target="../tags/tag1648.xml"/><Relationship Id="rId18" Type="http://schemas.openxmlformats.org/officeDocument/2006/relationships/tags" Target="../tags/tag1653.xml"/><Relationship Id="rId39" Type="http://schemas.openxmlformats.org/officeDocument/2006/relationships/tags" Target="../tags/tag1674.xml"/><Relationship Id="rId109" Type="http://schemas.openxmlformats.org/officeDocument/2006/relationships/tags" Target="../tags/tag1744.xml"/><Relationship Id="rId34" Type="http://schemas.openxmlformats.org/officeDocument/2006/relationships/tags" Target="../tags/tag1669.xml"/><Relationship Id="rId50" Type="http://schemas.openxmlformats.org/officeDocument/2006/relationships/tags" Target="../tags/tag1685.xml"/><Relationship Id="rId55" Type="http://schemas.openxmlformats.org/officeDocument/2006/relationships/tags" Target="../tags/tag1690.xml"/><Relationship Id="rId76" Type="http://schemas.openxmlformats.org/officeDocument/2006/relationships/tags" Target="../tags/tag1711.xml"/><Relationship Id="rId97" Type="http://schemas.openxmlformats.org/officeDocument/2006/relationships/tags" Target="../tags/tag1732.xml"/><Relationship Id="rId104" Type="http://schemas.openxmlformats.org/officeDocument/2006/relationships/tags" Target="../tags/tag1739.xml"/><Relationship Id="rId120" Type="http://schemas.openxmlformats.org/officeDocument/2006/relationships/tags" Target="../tags/tag1755.xml"/><Relationship Id="rId125" Type="http://schemas.openxmlformats.org/officeDocument/2006/relationships/tags" Target="../tags/tag1760.xml"/><Relationship Id="rId141" Type="http://schemas.openxmlformats.org/officeDocument/2006/relationships/tags" Target="../tags/tag1776.xml"/><Relationship Id="rId146" Type="http://schemas.openxmlformats.org/officeDocument/2006/relationships/tags" Target="../tags/tag1781.xml"/><Relationship Id="rId167" Type="http://schemas.openxmlformats.org/officeDocument/2006/relationships/tags" Target="../tags/tag1802.xml"/><Relationship Id="rId188" Type="http://schemas.openxmlformats.org/officeDocument/2006/relationships/tags" Target="../tags/tag1823.xml"/><Relationship Id="rId7" Type="http://schemas.openxmlformats.org/officeDocument/2006/relationships/tags" Target="../tags/tag1642.xml"/><Relationship Id="rId71" Type="http://schemas.openxmlformats.org/officeDocument/2006/relationships/tags" Target="../tags/tag1706.xml"/><Relationship Id="rId92" Type="http://schemas.openxmlformats.org/officeDocument/2006/relationships/tags" Target="../tags/tag1727.xml"/><Relationship Id="rId162" Type="http://schemas.openxmlformats.org/officeDocument/2006/relationships/tags" Target="../tags/tag1797.xml"/><Relationship Id="rId183" Type="http://schemas.openxmlformats.org/officeDocument/2006/relationships/tags" Target="../tags/tag1818.xml"/><Relationship Id="rId213" Type="http://schemas.openxmlformats.org/officeDocument/2006/relationships/tags" Target="../tags/tag1848.xml"/><Relationship Id="rId218" Type="http://schemas.openxmlformats.org/officeDocument/2006/relationships/tags" Target="../tags/tag1853.xml"/><Relationship Id="rId2" Type="http://schemas.openxmlformats.org/officeDocument/2006/relationships/tags" Target="../tags/tag1637.xml"/><Relationship Id="rId29" Type="http://schemas.openxmlformats.org/officeDocument/2006/relationships/tags" Target="../tags/tag1664.xml"/><Relationship Id="rId24" Type="http://schemas.openxmlformats.org/officeDocument/2006/relationships/tags" Target="../tags/tag1659.xml"/><Relationship Id="rId40" Type="http://schemas.openxmlformats.org/officeDocument/2006/relationships/tags" Target="../tags/tag1675.xml"/><Relationship Id="rId45" Type="http://schemas.openxmlformats.org/officeDocument/2006/relationships/tags" Target="../tags/tag1680.xml"/><Relationship Id="rId66" Type="http://schemas.openxmlformats.org/officeDocument/2006/relationships/tags" Target="../tags/tag1701.xml"/><Relationship Id="rId87" Type="http://schemas.openxmlformats.org/officeDocument/2006/relationships/tags" Target="../tags/tag1722.xml"/><Relationship Id="rId110" Type="http://schemas.openxmlformats.org/officeDocument/2006/relationships/tags" Target="../tags/tag1745.xml"/><Relationship Id="rId115" Type="http://schemas.openxmlformats.org/officeDocument/2006/relationships/tags" Target="../tags/tag1750.xml"/><Relationship Id="rId131" Type="http://schemas.openxmlformats.org/officeDocument/2006/relationships/tags" Target="../tags/tag1766.xml"/><Relationship Id="rId136" Type="http://schemas.openxmlformats.org/officeDocument/2006/relationships/tags" Target="../tags/tag1771.xml"/><Relationship Id="rId157" Type="http://schemas.openxmlformats.org/officeDocument/2006/relationships/tags" Target="../tags/tag1792.xml"/><Relationship Id="rId178" Type="http://schemas.openxmlformats.org/officeDocument/2006/relationships/tags" Target="../tags/tag1813.xml"/><Relationship Id="rId61" Type="http://schemas.openxmlformats.org/officeDocument/2006/relationships/tags" Target="../tags/tag1696.xml"/><Relationship Id="rId82" Type="http://schemas.openxmlformats.org/officeDocument/2006/relationships/tags" Target="../tags/tag1717.xml"/><Relationship Id="rId152" Type="http://schemas.openxmlformats.org/officeDocument/2006/relationships/tags" Target="../tags/tag1787.xml"/><Relationship Id="rId173" Type="http://schemas.openxmlformats.org/officeDocument/2006/relationships/tags" Target="../tags/tag1808.xml"/><Relationship Id="rId194" Type="http://schemas.openxmlformats.org/officeDocument/2006/relationships/tags" Target="../tags/tag1829.xml"/><Relationship Id="rId199" Type="http://schemas.openxmlformats.org/officeDocument/2006/relationships/tags" Target="../tags/tag1834.xml"/><Relationship Id="rId203" Type="http://schemas.openxmlformats.org/officeDocument/2006/relationships/tags" Target="../tags/tag1838.xml"/><Relationship Id="rId208" Type="http://schemas.openxmlformats.org/officeDocument/2006/relationships/tags" Target="../tags/tag1843.xml"/><Relationship Id="rId19" Type="http://schemas.openxmlformats.org/officeDocument/2006/relationships/tags" Target="../tags/tag1654.xml"/><Relationship Id="rId14" Type="http://schemas.openxmlformats.org/officeDocument/2006/relationships/tags" Target="../tags/tag1649.xml"/><Relationship Id="rId30" Type="http://schemas.openxmlformats.org/officeDocument/2006/relationships/tags" Target="../tags/tag1665.xml"/><Relationship Id="rId35" Type="http://schemas.openxmlformats.org/officeDocument/2006/relationships/tags" Target="../tags/tag1670.xml"/><Relationship Id="rId56" Type="http://schemas.openxmlformats.org/officeDocument/2006/relationships/tags" Target="../tags/tag1691.xml"/><Relationship Id="rId77" Type="http://schemas.openxmlformats.org/officeDocument/2006/relationships/tags" Target="../tags/tag1712.xml"/><Relationship Id="rId100" Type="http://schemas.openxmlformats.org/officeDocument/2006/relationships/tags" Target="../tags/tag1735.xml"/><Relationship Id="rId105" Type="http://schemas.openxmlformats.org/officeDocument/2006/relationships/tags" Target="../tags/tag1740.xml"/><Relationship Id="rId126" Type="http://schemas.openxmlformats.org/officeDocument/2006/relationships/tags" Target="../tags/tag1761.xml"/><Relationship Id="rId147" Type="http://schemas.openxmlformats.org/officeDocument/2006/relationships/tags" Target="../tags/tag1782.xml"/><Relationship Id="rId168" Type="http://schemas.openxmlformats.org/officeDocument/2006/relationships/tags" Target="../tags/tag1803.xml"/><Relationship Id="rId8" Type="http://schemas.openxmlformats.org/officeDocument/2006/relationships/tags" Target="../tags/tag1643.xml"/><Relationship Id="rId51" Type="http://schemas.openxmlformats.org/officeDocument/2006/relationships/tags" Target="../tags/tag1686.xml"/><Relationship Id="rId72" Type="http://schemas.openxmlformats.org/officeDocument/2006/relationships/tags" Target="../tags/tag1707.xml"/><Relationship Id="rId93" Type="http://schemas.openxmlformats.org/officeDocument/2006/relationships/tags" Target="../tags/tag1728.xml"/><Relationship Id="rId98" Type="http://schemas.openxmlformats.org/officeDocument/2006/relationships/tags" Target="../tags/tag1733.xml"/><Relationship Id="rId121" Type="http://schemas.openxmlformats.org/officeDocument/2006/relationships/tags" Target="../tags/tag1756.xml"/><Relationship Id="rId142" Type="http://schemas.openxmlformats.org/officeDocument/2006/relationships/tags" Target="../tags/tag1777.xml"/><Relationship Id="rId163" Type="http://schemas.openxmlformats.org/officeDocument/2006/relationships/tags" Target="../tags/tag1798.xml"/><Relationship Id="rId184" Type="http://schemas.openxmlformats.org/officeDocument/2006/relationships/tags" Target="../tags/tag1819.xml"/><Relationship Id="rId189" Type="http://schemas.openxmlformats.org/officeDocument/2006/relationships/tags" Target="../tags/tag1824.xml"/><Relationship Id="rId219" Type="http://schemas.openxmlformats.org/officeDocument/2006/relationships/tags" Target="../tags/tag1854.xml"/><Relationship Id="rId3" Type="http://schemas.openxmlformats.org/officeDocument/2006/relationships/tags" Target="../tags/tag1638.xml"/><Relationship Id="rId214" Type="http://schemas.openxmlformats.org/officeDocument/2006/relationships/tags" Target="../tags/tag1849.xml"/><Relationship Id="rId25" Type="http://schemas.openxmlformats.org/officeDocument/2006/relationships/tags" Target="../tags/tag1660.xml"/><Relationship Id="rId46" Type="http://schemas.openxmlformats.org/officeDocument/2006/relationships/tags" Target="../tags/tag1681.xml"/><Relationship Id="rId67" Type="http://schemas.openxmlformats.org/officeDocument/2006/relationships/tags" Target="../tags/tag1702.xml"/><Relationship Id="rId116" Type="http://schemas.openxmlformats.org/officeDocument/2006/relationships/tags" Target="../tags/tag1751.xml"/><Relationship Id="rId137" Type="http://schemas.openxmlformats.org/officeDocument/2006/relationships/tags" Target="../tags/tag1772.xml"/><Relationship Id="rId158" Type="http://schemas.openxmlformats.org/officeDocument/2006/relationships/tags" Target="../tags/tag1793.xml"/><Relationship Id="rId20" Type="http://schemas.openxmlformats.org/officeDocument/2006/relationships/tags" Target="../tags/tag1655.xml"/><Relationship Id="rId41" Type="http://schemas.openxmlformats.org/officeDocument/2006/relationships/tags" Target="../tags/tag1676.xml"/><Relationship Id="rId62" Type="http://schemas.openxmlformats.org/officeDocument/2006/relationships/tags" Target="../tags/tag1697.xml"/><Relationship Id="rId83" Type="http://schemas.openxmlformats.org/officeDocument/2006/relationships/tags" Target="../tags/tag1718.xml"/><Relationship Id="rId88" Type="http://schemas.openxmlformats.org/officeDocument/2006/relationships/tags" Target="../tags/tag1723.xml"/><Relationship Id="rId111" Type="http://schemas.openxmlformats.org/officeDocument/2006/relationships/tags" Target="../tags/tag1746.xml"/><Relationship Id="rId132" Type="http://schemas.openxmlformats.org/officeDocument/2006/relationships/tags" Target="../tags/tag1767.xml"/><Relationship Id="rId153" Type="http://schemas.openxmlformats.org/officeDocument/2006/relationships/tags" Target="../tags/tag1788.xml"/><Relationship Id="rId174" Type="http://schemas.openxmlformats.org/officeDocument/2006/relationships/tags" Target="../tags/tag1809.xml"/><Relationship Id="rId179" Type="http://schemas.openxmlformats.org/officeDocument/2006/relationships/tags" Target="../tags/tag1814.xml"/><Relationship Id="rId195" Type="http://schemas.openxmlformats.org/officeDocument/2006/relationships/tags" Target="../tags/tag1830.xml"/><Relationship Id="rId209" Type="http://schemas.openxmlformats.org/officeDocument/2006/relationships/tags" Target="../tags/tag1844.xml"/><Relationship Id="rId190" Type="http://schemas.openxmlformats.org/officeDocument/2006/relationships/tags" Target="../tags/tag1825.xml"/><Relationship Id="rId204" Type="http://schemas.openxmlformats.org/officeDocument/2006/relationships/tags" Target="../tags/tag1839.xml"/><Relationship Id="rId220" Type="http://schemas.openxmlformats.org/officeDocument/2006/relationships/slideLayout" Target="../slideLayouts/slideLayout1.xml"/><Relationship Id="rId15" Type="http://schemas.openxmlformats.org/officeDocument/2006/relationships/tags" Target="../tags/tag1650.xml"/><Relationship Id="rId36" Type="http://schemas.openxmlformats.org/officeDocument/2006/relationships/tags" Target="../tags/tag1671.xml"/><Relationship Id="rId57" Type="http://schemas.openxmlformats.org/officeDocument/2006/relationships/tags" Target="../tags/tag1692.xml"/><Relationship Id="rId106" Type="http://schemas.openxmlformats.org/officeDocument/2006/relationships/tags" Target="../tags/tag1741.xml"/><Relationship Id="rId127" Type="http://schemas.openxmlformats.org/officeDocument/2006/relationships/tags" Target="../tags/tag1762.xml"/><Relationship Id="rId10" Type="http://schemas.openxmlformats.org/officeDocument/2006/relationships/tags" Target="../tags/tag1645.xml"/><Relationship Id="rId31" Type="http://schemas.openxmlformats.org/officeDocument/2006/relationships/tags" Target="../tags/tag1666.xml"/><Relationship Id="rId52" Type="http://schemas.openxmlformats.org/officeDocument/2006/relationships/tags" Target="../tags/tag1687.xml"/><Relationship Id="rId73" Type="http://schemas.openxmlformats.org/officeDocument/2006/relationships/tags" Target="../tags/tag1708.xml"/><Relationship Id="rId78" Type="http://schemas.openxmlformats.org/officeDocument/2006/relationships/tags" Target="../tags/tag1713.xml"/><Relationship Id="rId94" Type="http://schemas.openxmlformats.org/officeDocument/2006/relationships/tags" Target="../tags/tag1729.xml"/><Relationship Id="rId99" Type="http://schemas.openxmlformats.org/officeDocument/2006/relationships/tags" Target="../tags/tag1734.xml"/><Relationship Id="rId101" Type="http://schemas.openxmlformats.org/officeDocument/2006/relationships/tags" Target="../tags/tag1736.xml"/><Relationship Id="rId122" Type="http://schemas.openxmlformats.org/officeDocument/2006/relationships/tags" Target="../tags/tag1757.xml"/><Relationship Id="rId143" Type="http://schemas.openxmlformats.org/officeDocument/2006/relationships/tags" Target="../tags/tag1778.xml"/><Relationship Id="rId148" Type="http://schemas.openxmlformats.org/officeDocument/2006/relationships/tags" Target="../tags/tag1783.xml"/><Relationship Id="rId164" Type="http://schemas.openxmlformats.org/officeDocument/2006/relationships/tags" Target="../tags/tag1799.xml"/><Relationship Id="rId169" Type="http://schemas.openxmlformats.org/officeDocument/2006/relationships/tags" Target="../tags/tag1804.xml"/><Relationship Id="rId185" Type="http://schemas.openxmlformats.org/officeDocument/2006/relationships/tags" Target="../tags/tag1820.xml"/><Relationship Id="rId4" Type="http://schemas.openxmlformats.org/officeDocument/2006/relationships/tags" Target="../tags/tag1639.xml"/><Relationship Id="rId9" Type="http://schemas.openxmlformats.org/officeDocument/2006/relationships/tags" Target="../tags/tag1644.xml"/><Relationship Id="rId180" Type="http://schemas.openxmlformats.org/officeDocument/2006/relationships/tags" Target="../tags/tag1815.xml"/><Relationship Id="rId210" Type="http://schemas.openxmlformats.org/officeDocument/2006/relationships/tags" Target="../tags/tag1845.xml"/><Relationship Id="rId215" Type="http://schemas.openxmlformats.org/officeDocument/2006/relationships/tags" Target="../tags/tag1850.xml"/><Relationship Id="rId26" Type="http://schemas.openxmlformats.org/officeDocument/2006/relationships/tags" Target="../tags/tag1661.xml"/><Relationship Id="rId47" Type="http://schemas.openxmlformats.org/officeDocument/2006/relationships/tags" Target="../tags/tag1682.xml"/><Relationship Id="rId68" Type="http://schemas.openxmlformats.org/officeDocument/2006/relationships/tags" Target="../tags/tag1703.xml"/><Relationship Id="rId89" Type="http://schemas.openxmlformats.org/officeDocument/2006/relationships/tags" Target="../tags/tag1724.xml"/><Relationship Id="rId112" Type="http://schemas.openxmlformats.org/officeDocument/2006/relationships/tags" Target="../tags/tag1747.xml"/><Relationship Id="rId133" Type="http://schemas.openxmlformats.org/officeDocument/2006/relationships/tags" Target="../tags/tag1768.xml"/><Relationship Id="rId154" Type="http://schemas.openxmlformats.org/officeDocument/2006/relationships/tags" Target="../tags/tag1789.xml"/><Relationship Id="rId175" Type="http://schemas.openxmlformats.org/officeDocument/2006/relationships/tags" Target="../tags/tag1810.xml"/><Relationship Id="rId196" Type="http://schemas.openxmlformats.org/officeDocument/2006/relationships/tags" Target="../tags/tag1831.xml"/><Relationship Id="rId200" Type="http://schemas.openxmlformats.org/officeDocument/2006/relationships/tags" Target="../tags/tag1835.xml"/><Relationship Id="rId16" Type="http://schemas.openxmlformats.org/officeDocument/2006/relationships/tags" Target="../tags/tag1651.xml"/><Relationship Id="rId37" Type="http://schemas.openxmlformats.org/officeDocument/2006/relationships/tags" Target="../tags/tag1672.xml"/><Relationship Id="rId58" Type="http://schemas.openxmlformats.org/officeDocument/2006/relationships/tags" Target="../tags/tag1693.xml"/><Relationship Id="rId79" Type="http://schemas.openxmlformats.org/officeDocument/2006/relationships/tags" Target="../tags/tag1714.xml"/><Relationship Id="rId102" Type="http://schemas.openxmlformats.org/officeDocument/2006/relationships/tags" Target="../tags/tag1737.xml"/><Relationship Id="rId123" Type="http://schemas.openxmlformats.org/officeDocument/2006/relationships/tags" Target="../tags/tag1758.xml"/><Relationship Id="rId144" Type="http://schemas.openxmlformats.org/officeDocument/2006/relationships/tags" Target="../tags/tag1779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880.xml"/><Relationship Id="rId117" Type="http://schemas.openxmlformats.org/officeDocument/2006/relationships/tags" Target="../tags/tag1971.xml"/><Relationship Id="rId21" Type="http://schemas.openxmlformats.org/officeDocument/2006/relationships/tags" Target="../tags/tag1875.xml"/><Relationship Id="rId42" Type="http://schemas.openxmlformats.org/officeDocument/2006/relationships/tags" Target="../tags/tag1896.xml"/><Relationship Id="rId47" Type="http://schemas.openxmlformats.org/officeDocument/2006/relationships/tags" Target="../tags/tag1901.xml"/><Relationship Id="rId63" Type="http://schemas.openxmlformats.org/officeDocument/2006/relationships/tags" Target="../tags/tag1917.xml"/><Relationship Id="rId68" Type="http://schemas.openxmlformats.org/officeDocument/2006/relationships/tags" Target="../tags/tag1922.xml"/><Relationship Id="rId84" Type="http://schemas.openxmlformats.org/officeDocument/2006/relationships/tags" Target="../tags/tag1938.xml"/><Relationship Id="rId89" Type="http://schemas.openxmlformats.org/officeDocument/2006/relationships/tags" Target="../tags/tag1943.xml"/><Relationship Id="rId112" Type="http://schemas.openxmlformats.org/officeDocument/2006/relationships/tags" Target="../tags/tag1966.xml"/><Relationship Id="rId133" Type="http://schemas.openxmlformats.org/officeDocument/2006/relationships/tags" Target="../tags/tag1987.xml"/><Relationship Id="rId138" Type="http://schemas.openxmlformats.org/officeDocument/2006/relationships/tags" Target="../tags/tag1992.xml"/><Relationship Id="rId154" Type="http://schemas.openxmlformats.org/officeDocument/2006/relationships/tags" Target="../tags/tag2008.xml"/><Relationship Id="rId159" Type="http://schemas.openxmlformats.org/officeDocument/2006/relationships/tags" Target="../tags/tag2013.xml"/><Relationship Id="rId175" Type="http://schemas.openxmlformats.org/officeDocument/2006/relationships/tags" Target="../tags/tag2029.xml"/><Relationship Id="rId170" Type="http://schemas.openxmlformats.org/officeDocument/2006/relationships/tags" Target="../tags/tag2024.xml"/><Relationship Id="rId16" Type="http://schemas.openxmlformats.org/officeDocument/2006/relationships/tags" Target="../tags/tag1870.xml"/><Relationship Id="rId107" Type="http://schemas.openxmlformats.org/officeDocument/2006/relationships/tags" Target="../tags/tag1961.xml"/><Relationship Id="rId11" Type="http://schemas.openxmlformats.org/officeDocument/2006/relationships/tags" Target="../tags/tag1865.xml"/><Relationship Id="rId32" Type="http://schemas.openxmlformats.org/officeDocument/2006/relationships/tags" Target="../tags/tag1886.xml"/><Relationship Id="rId37" Type="http://schemas.openxmlformats.org/officeDocument/2006/relationships/tags" Target="../tags/tag1891.xml"/><Relationship Id="rId53" Type="http://schemas.openxmlformats.org/officeDocument/2006/relationships/tags" Target="../tags/tag1907.xml"/><Relationship Id="rId58" Type="http://schemas.openxmlformats.org/officeDocument/2006/relationships/tags" Target="../tags/tag1912.xml"/><Relationship Id="rId74" Type="http://schemas.openxmlformats.org/officeDocument/2006/relationships/tags" Target="../tags/tag1928.xml"/><Relationship Id="rId79" Type="http://schemas.openxmlformats.org/officeDocument/2006/relationships/tags" Target="../tags/tag1933.xml"/><Relationship Id="rId102" Type="http://schemas.openxmlformats.org/officeDocument/2006/relationships/tags" Target="../tags/tag1956.xml"/><Relationship Id="rId123" Type="http://schemas.openxmlformats.org/officeDocument/2006/relationships/tags" Target="../tags/tag1977.xml"/><Relationship Id="rId128" Type="http://schemas.openxmlformats.org/officeDocument/2006/relationships/tags" Target="../tags/tag1982.xml"/><Relationship Id="rId144" Type="http://schemas.openxmlformats.org/officeDocument/2006/relationships/tags" Target="../tags/tag1998.xml"/><Relationship Id="rId149" Type="http://schemas.openxmlformats.org/officeDocument/2006/relationships/tags" Target="../tags/tag2003.xml"/><Relationship Id="rId5" Type="http://schemas.openxmlformats.org/officeDocument/2006/relationships/tags" Target="../tags/tag1859.xml"/><Relationship Id="rId90" Type="http://schemas.openxmlformats.org/officeDocument/2006/relationships/tags" Target="../tags/tag1944.xml"/><Relationship Id="rId95" Type="http://schemas.openxmlformats.org/officeDocument/2006/relationships/tags" Target="../tags/tag1949.xml"/><Relationship Id="rId160" Type="http://schemas.openxmlformats.org/officeDocument/2006/relationships/tags" Target="../tags/tag2014.xml"/><Relationship Id="rId165" Type="http://schemas.openxmlformats.org/officeDocument/2006/relationships/tags" Target="../tags/tag2019.xml"/><Relationship Id="rId181" Type="http://schemas.openxmlformats.org/officeDocument/2006/relationships/tags" Target="../tags/tag2035.xml"/><Relationship Id="rId22" Type="http://schemas.openxmlformats.org/officeDocument/2006/relationships/tags" Target="../tags/tag1876.xml"/><Relationship Id="rId27" Type="http://schemas.openxmlformats.org/officeDocument/2006/relationships/tags" Target="../tags/tag1881.xml"/><Relationship Id="rId43" Type="http://schemas.openxmlformats.org/officeDocument/2006/relationships/tags" Target="../tags/tag1897.xml"/><Relationship Id="rId48" Type="http://schemas.openxmlformats.org/officeDocument/2006/relationships/tags" Target="../tags/tag1902.xml"/><Relationship Id="rId64" Type="http://schemas.openxmlformats.org/officeDocument/2006/relationships/tags" Target="../tags/tag1918.xml"/><Relationship Id="rId69" Type="http://schemas.openxmlformats.org/officeDocument/2006/relationships/tags" Target="../tags/tag1923.xml"/><Relationship Id="rId113" Type="http://schemas.openxmlformats.org/officeDocument/2006/relationships/tags" Target="../tags/tag1967.xml"/><Relationship Id="rId118" Type="http://schemas.openxmlformats.org/officeDocument/2006/relationships/tags" Target="../tags/tag1972.xml"/><Relationship Id="rId134" Type="http://schemas.openxmlformats.org/officeDocument/2006/relationships/tags" Target="../tags/tag1988.xml"/><Relationship Id="rId139" Type="http://schemas.openxmlformats.org/officeDocument/2006/relationships/tags" Target="../tags/tag1993.xml"/><Relationship Id="rId80" Type="http://schemas.openxmlformats.org/officeDocument/2006/relationships/tags" Target="../tags/tag1934.xml"/><Relationship Id="rId85" Type="http://schemas.openxmlformats.org/officeDocument/2006/relationships/tags" Target="../tags/tag1939.xml"/><Relationship Id="rId150" Type="http://schemas.openxmlformats.org/officeDocument/2006/relationships/tags" Target="../tags/tag2004.xml"/><Relationship Id="rId155" Type="http://schemas.openxmlformats.org/officeDocument/2006/relationships/tags" Target="../tags/tag2009.xml"/><Relationship Id="rId171" Type="http://schemas.openxmlformats.org/officeDocument/2006/relationships/tags" Target="../tags/tag2025.xml"/><Relationship Id="rId176" Type="http://schemas.openxmlformats.org/officeDocument/2006/relationships/tags" Target="../tags/tag2030.xml"/><Relationship Id="rId12" Type="http://schemas.openxmlformats.org/officeDocument/2006/relationships/tags" Target="../tags/tag1866.xml"/><Relationship Id="rId17" Type="http://schemas.openxmlformats.org/officeDocument/2006/relationships/tags" Target="../tags/tag1871.xml"/><Relationship Id="rId33" Type="http://schemas.openxmlformats.org/officeDocument/2006/relationships/tags" Target="../tags/tag1887.xml"/><Relationship Id="rId38" Type="http://schemas.openxmlformats.org/officeDocument/2006/relationships/tags" Target="../tags/tag1892.xml"/><Relationship Id="rId59" Type="http://schemas.openxmlformats.org/officeDocument/2006/relationships/tags" Target="../tags/tag1913.xml"/><Relationship Id="rId103" Type="http://schemas.openxmlformats.org/officeDocument/2006/relationships/tags" Target="../tags/tag1957.xml"/><Relationship Id="rId108" Type="http://schemas.openxmlformats.org/officeDocument/2006/relationships/tags" Target="../tags/tag1962.xml"/><Relationship Id="rId124" Type="http://schemas.openxmlformats.org/officeDocument/2006/relationships/tags" Target="../tags/tag1978.xml"/><Relationship Id="rId129" Type="http://schemas.openxmlformats.org/officeDocument/2006/relationships/tags" Target="../tags/tag1983.xml"/><Relationship Id="rId54" Type="http://schemas.openxmlformats.org/officeDocument/2006/relationships/tags" Target="../tags/tag1908.xml"/><Relationship Id="rId70" Type="http://schemas.openxmlformats.org/officeDocument/2006/relationships/tags" Target="../tags/tag1924.xml"/><Relationship Id="rId75" Type="http://schemas.openxmlformats.org/officeDocument/2006/relationships/tags" Target="../tags/tag1929.xml"/><Relationship Id="rId91" Type="http://schemas.openxmlformats.org/officeDocument/2006/relationships/tags" Target="../tags/tag1945.xml"/><Relationship Id="rId96" Type="http://schemas.openxmlformats.org/officeDocument/2006/relationships/tags" Target="../tags/tag1950.xml"/><Relationship Id="rId140" Type="http://schemas.openxmlformats.org/officeDocument/2006/relationships/tags" Target="../tags/tag1994.xml"/><Relationship Id="rId145" Type="http://schemas.openxmlformats.org/officeDocument/2006/relationships/tags" Target="../tags/tag1999.xml"/><Relationship Id="rId161" Type="http://schemas.openxmlformats.org/officeDocument/2006/relationships/tags" Target="../tags/tag2015.xml"/><Relationship Id="rId166" Type="http://schemas.openxmlformats.org/officeDocument/2006/relationships/tags" Target="../tags/tag2020.xml"/><Relationship Id="rId182" Type="http://schemas.openxmlformats.org/officeDocument/2006/relationships/tags" Target="../tags/tag2036.xml"/><Relationship Id="rId1" Type="http://schemas.openxmlformats.org/officeDocument/2006/relationships/tags" Target="../tags/tag1855.xml"/><Relationship Id="rId6" Type="http://schemas.openxmlformats.org/officeDocument/2006/relationships/tags" Target="../tags/tag1860.xml"/><Relationship Id="rId23" Type="http://schemas.openxmlformats.org/officeDocument/2006/relationships/tags" Target="../tags/tag1877.xml"/><Relationship Id="rId28" Type="http://schemas.openxmlformats.org/officeDocument/2006/relationships/tags" Target="../tags/tag1882.xml"/><Relationship Id="rId49" Type="http://schemas.openxmlformats.org/officeDocument/2006/relationships/tags" Target="../tags/tag1903.xml"/><Relationship Id="rId114" Type="http://schemas.openxmlformats.org/officeDocument/2006/relationships/tags" Target="../tags/tag1968.xml"/><Relationship Id="rId119" Type="http://schemas.openxmlformats.org/officeDocument/2006/relationships/tags" Target="../tags/tag1973.xml"/><Relationship Id="rId44" Type="http://schemas.openxmlformats.org/officeDocument/2006/relationships/tags" Target="../tags/tag1898.xml"/><Relationship Id="rId60" Type="http://schemas.openxmlformats.org/officeDocument/2006/relationships/tags" Target="../tags/tag1914.xml"/><Relationship Id="rId65" Type="http://schemas.openxmlformats.org/officeDocument/2006/relationships/tags" Target="../tags/tag1919.xml"/><Relationship Id="rId81" Type="http://schemas.openxmlformats.org/officeDocument/2006/relationships/tags" Target="../tags/tag1935.xml"/><Relationship Id="rId86" Type="http://schemas.openxmlformats.org/officeDocument/2006/relationships/tags" Target="../tags/tag1940.xml"/><Relationship Id="rId130" Type="http://schemas.openxmlformats.org/officeDocument/2006/relationships/tags" Target="../tags/tag1984.xml"/><Relationship Id="rId135" Type="http://schemas.openxmlformats.org/officeDocument/2006/relationships/tags" Target="../tags/tag1989.xml"/><Relationship Id="rId151" Type="http://schemas.openxmlformats.org/officeDocument/2006/relationships/tags" Target="../tags/tag2005.xml"/><Relationship Id="rId156" Type="http://schemas.openxmlformats.org/officeDocument/2006/relationships/tags" Target="../tags/tag2010.xml"/><Relationship Id="rId177" Type="http://schemas.openxmlformats.org/officeDocument/2006/relationships/tags" Target="../tags/tag2031.xml"/><Relationship Id="rId4" Type="http://schemas.openxmlformats.org/officeDocument/2006/relationships/tags" Target="../tags/tag1858.xml"/><Relationship Id="rId9" Type="http://schemas.openxmlformats.org/officeDocument/2006/relationships/tags" Target="../tags/tag1863.xml"/><Relationship Id="rId172" Type="http://schemas.openxmlformats.org/officeDocument/2006/relationships/tags" Target="../tags/tag2026.xml"/><Relationship Id="rId180" Type="http://schemas.openxmlformats.org/officeDocument/2006/relationships/tags" Target="../tags/tag2034.xml"/><Relationship Id="rId13" Type="http://schemas.openxmlformats.org/officeDocument/2006/relationships/tags" Target="../tags/tag1867.xml"/><Relationship Id="rId18" Type="http://schemas.openxmlformats.org/officeDocument/2006/relationships/tags" Target="../tags/tag1872.xml"/><Relationship Id="rId39" Type="http://schemas.openxmlformats.org/officeDocument/2006/relationships/tags" Target="../tags/tag1893.xml"/><Relationship Id="rId109" Type="http://schemas.openxmlformats.org/officeDocument/2006/relationships/tags" Target="../tags/tag1963.xml"/><Relationship Id="rId34" Type="http://schemas.openxmlformats.org/officeDocument/2006/relationships/tags" Target="../tags/tag1888.xml"/><Relationship Id="rId50" Type="http://schemas.openxmlformats.org/officeDocument/2006/relationships/tags" Target="../tags/tag1904.xml"/><Relationship Id="rId55" Type="http://schemas.openxmlformats.org/officeDocument/2006/relationships/tags" Target="../tags/tag1909.xml"/><Relationship Id="rId76" Type="http://schemas.openxmlformats.org/officeDocument/2006/relationships/tags" Target="../tags/tag1930.xml"/><Relationship Id="rId97" Type="http://schemas.openxmlformats.org/officeDocument/2006/relationships/tags" Target="../tags/tag1951.xml"/><Relationship Id="rId104" Type="http://schemas.openxmlformats.org/officeDocument/2006/relationships/tags" Target="../tags/tag1958.xml"/><Relationship Id="rId120" Type="http://schemas.openxmlformats.org/officeDocument/2006/relationships/tags" Target="../tags/tag1974.xml"/><Relationship Id="rId125" Type="http://schemas.openxmlformats.org/officeDocument/2006/relationships/tags" Target="../tags/tag1979.xml"/><Relationship Id="rId141" Type="http://schemas.openxmlformats.org/officeDocument/2006/relationships/tags" Target="../tags/tag1995.xml"/><Relationship Id="rId146" Type="http://schemas.openxmlformats.org/officeDocument/2006/relationships/tags" Target="../tags/tag2000.xml"/><Relationship Id="rId167" Type="http://schemas.openxmlformats.org/officeDocument/2006/relationships/tags" Target="../tags/tag2021.xml"/><Relationship Id="rId7" Type="http://schemas.openxmlformats.org/officeDocument/2006/relationships/tags" Target="../tags/tag1861.xml"/><Relationship Id="rId71" Type="http://schemas.openxmlformats.org/officeDocument/2006/relationships/tags" Target="../tags/tag1925.xml"/><Relationship Id="rId92" Type="http://schemas.openxmlformats.org/officeDocument/2006/relationships/tags" Target="../tags/tag1946.xml"/><Relationship Id="rId162" Type="http://schemas.openxmlformats.org/officeDocument/2006/relationships/tags" Target="../tags/tag2016.xml"/><Relationship Id="rId183" Type="http://schemas.openxmlformats.org/officeDocument/2006/relationships/slideLayout" Target="../slideLayouts/slideLayout1.xml"/><Relationship Id="rId2" Type="http://schemas.openxmlformats.org/officeDocument/2006/relationships/tags" Target="../tags/tag1856.xml"/><Relationship Id="rId29" Type="http://schemas.openxmlformats.org/officeDocument/2006/relationships/tags" Target="../tags/tag1883.xml"/><Relationship Id="rId24" Type="http://schemas.openxmlformats.org/officeDocument/2006/relationships/tags" Target="../tags/tag1878.xml"/><Relationship Id="rId40" Type="http://schemas.openxmlformats.org/officeDocument/2006/relationships/tags" Target="../tags/tag1894.xml"/><Relationship Id="rId45" Type="http://schemas.openxmlformats.org/officeDocument/2006/relationships/tags" Target="../tags/tag1899.xml"/><Relationship Id="rId66" Type="http://schemas.openxmlformats.org/officeDocument/2006/relationships/tags" Target="../tags/tag1920.xml"/><Relationship Id="rId87" Type="http://schemas.openxmlformats.org/officeDocument/2006/relationships/tags" Target="../tags/tag1941.xml"/><Relationship Id="rId110" Type="http://schemas.openxmlformats.org/officeDocument/2006/relationships/tags" Target="../tags/tag1964.xml"/><Relationship Id="rId115" Type="http://schemas.openxmlformats.org/officeDocument/2006/relationships/tags" Target="../tags/tag1969.xml"/><Relationship Id="rId131" Type="http://schemas.openxmlformats.org/officeDocument/2006/relationships/tags" Target="../tags/tag1985.xml"/><Relationship Id="rId136" Type="http://schemas.openxmlformats.org/officeDocument/2006/relationships/tags" Target="../tags/tag1990.xml"/><Relationship Id="rId157" Type="http://schemas.openxmlformats.org/officeDocument/2006/relationships/tags" Target="../tags/tag2011.xml"/><Relationship Id="rId178" Type="http://schemas.openxmlformats.org/officeDocument/2006/relationships/tags" Target="../tags/tag2032.xml"/><Relationship Id="rId61" Type="http://schemas.openxmlformats.org/officeDocument/2006/relationships/tags" Target="../tags/tag1915.xml"/><Relationship Id="rId82" Type="http://schemas.openxmlformats.org/officeDocument/2006/relationships/tags" Target="../tags/tag1936.xml"/><Relationship Id="rId152" Type="http://schemas.openxmlformats.org/officeDocument/2006/relationships/tags" Target="../tags/tag2006.xml"/><Relationship Id="rId173" Type="http://schemas.openxmlformats.org/officeDocument/2006/relationships/tags" Target="../tags/tag2027.xml"/><Relationship Id="rId19" Type="http://schemas.openxmlformats.org/officeDocument/2006/relationships/tags" Target="../tags/tag1873.xml"/><Relationship Id="rId14" Type="http://schemas.openxmlformats.org/officeDocument/2006/relationships/tags" Target="../tags/tag1868.xml"/><Relationship Id="rId30" Type="http://schemas.openxmlformats.org/officeDocument/2006/relationships/tags" Target="../tags/tag1884.xml"/><Relationship Id="rId35" Type="http://schemas.openxmlformats.org/officeDocument/2006/relationships/tags" Target="../tags/tag1889.xml"/><Relationship Id="rId56" Type="http://schemas.openxmlformats.org/officeDocument/2006/relationships/tags" Target="../tags/tag1910.xml"/><Relationship Id="rId77" Type="http://schemas.openxmlformats.org/officeDocument/2006/relationships/tags" Target="../tags/tag1931.xml"/><Relationship Id="rId100" Type="http://schemas.openxmlformats.org/officeDocument/2006/relationships/tags" Target="../tags/tag1954.xml"/><Relationship Id="rId105" Type="http://schemas.openxmlformats.org/officeDocument/2006/relationships/tags" Target="../tags/tag1959.xml"/><Relationship Id="rId126" Type="http://schemas.openxmlformats.org/officeDocument/2006/relationships/tags" Target="../tags/tag1980.xml"/><Relationship Id="rId147" Type="http://schemas.openxmlformats.org/officeDocument/2006/relationships/tags" Target="../tags/tag2001.xml"/><Relationship Id="rId168" Type="http://schemas.openxmlformats.org/officeDocument/2006/relationships/tags" Target="../tags/tag2022.xml"/><Relationship Id="rId8" Type="http://schemas.openxmlformats.org/officeDocument/2006/relationships/tags" Target="../tags/tag1862.xml"/><Relationship Id="rId51" Type="http://schemas.openxmlformats.org/officeDocument/2006/relationships/tags" Target="../tags/tag1905.xml"/><Relationship Id="rId72" Type="http://schemas.openxmlformats.org/officeDocument/2006/relationships/tags" Target="../tags/tag1926.xml"/><Relationship Id="rId93" Type="http://schemas.openxmlformats.org/officeDocument/2006/relationships/tags" Target="../tags/tag1947.xml"/><Relationship Id="rId98" Type="http://schemas.openxmlformats.org/officeDocument/2006/relationships/tags" Target="../tags/tag1952.xml"/><Relationship Id="rId121" Type="http://schemas.openxmlformats.org/officeDocument/2006/relationships/tags" Target="../tags/tag1975.xml"/><Relationship Id="rId142" Type="http://schemas.openxmlformats.org/officeDocument/2006/relationships/tags" Target="../tags/tag1996.xml"/><Relationship Id="rId163" Type="http://schemas.openxmlformats.org/officeDocument/2006/relationships/tags" Target="../tags/tag2017.xml"/><Relationship Id="rId3" Type="http://schemas.openxmlformats.org/officeDocument/2006/relationships/tags" Target="../tags/tag1857.xml"/><Relationship Id="rId25" Type="http://schemas.openxmlformats.org/officeDocument/2006/relationships/tags" Target="../tags/tag1879.xml"/><Relationship Id="rId46" Type="http://schemas.openxmlformats.org/officeDocument/2006/relationships/tags" Target="../tags/tag1900.xml"/><Relationship Id="rId67" Type="http://schemas.openxmlformats.org/officeDocument/2006/relationships/tags" Target="../tags/tag1921.xml"/><Relationship Id="rId116" Type="http://schemas.openxmlformats.org/officeDocument/2006/relationships/tags" Target="../tags/tag1970.xml"/><Relationship Id="rId137" Type="http://schemas.openxmlformats.org/officeDocument/2006/relationships/tags" Target="../tags/tag1991.xml"/><Relationship Id="rId158" Type="http://schemas.openxmlformats.org/officeDocument/2006/relationships/tags" Target="../tags/tag2012.xml"/><Relationship Id="rId20" Type="http://schemas.openxmlformats.org/officeDocument/2006/relationships/tags" Target="../tags/tag1874.xml"/><Relationship Id="rId41" Type="http://schemas.openxmlformats.org/officeDocument/2006/relationships/tags" Target="../tags/tag1895.xml"/><Relationship Id="rId62" Type="http://schemas.openxmlformats.org/officeDocument/2006/relationships/tags" Target="../tags/tag1916.xml"/><Relationship Id="rId83" Type="http://schemas.openxmlformats.org/officeDocument/2006/relationships/tags" Target="../tags/tag1937.xml"/><Relationship Id="rId88" Type="http://schemas.openxmlformats.org/officeDocument/2006/relationships/tags" Target="../tags/tag1942.xml"/><Relationship Id="rId111" Type="http://schemas.openxmlformats.org/officeDocument/2006/relationships/tags" Target="../tags/tag1965.xml"/><Relationship Id="rId132" Type="http://schemas.openxmlformats.org/officeDocument/2006/relationships/tags" Target="../tags/tag1986.xml"/><Relationship Id="rId153" Type="http://schemas.openxmlformats.org/officeDocument/2006/relationships/tags" Target="../tags/tag2007.xml"/><Relationship Id="rId174" Type="http://schemas.openxmlformats.org/officeDocument/2006/relationships/tags" Target="../tags/tag2028.xml"/><Relationship Id="rId179" Type="http://schemas.openxmlformats.org/officeDocument/2006/relationships/tags" Target="../tags/tag2033.xml"/><Relationship Id="rId15" Type="http://schemas.openxmlformats.org/officeDocument/2006/relationships/tags" Target="../tags/tag1869.xml"/><Relationship Id="rId36" Type="http://schemas.openxmlformats.org/officeDocument/2006/relationships/tags" Target="../tags/tag1890.xml"/><Relationship Id="rId57" Type="http://schemas.openxmlformats.org/officeDocument/2006/relationships/tags" Target="../tags/tag1911.xml"/><Relationship Id="rId106" Type="http://schemas.openxmlformats.org/officeDocument/2006/relationships/tags" Target="../tags/tag1960.xml"/><Relationship Id="rId127" Type="http://schemas.openxmlformats.org/officeDocument/2006/relationships/tags" Target="../tags/tag1981.xml"/><Relationship Id="rId10" Type="http://schemas.openxmlformats.org/officeDocument/2006/relationships/tags" Target="../tags/tag1864.xml"/><Relationship Id="rId31" Type="http://schemas.openxmlformats.org/officeDocument/2006/relationships/tags" Target="../tags/tag1885.xml"/><Relationship Id="rId52" Type="http://schemas.openxmlformats.org/officeDocument/2006/relationships/tags" Target="../tags/tag1906.xml"/><Relationship Id="rId73" Type="http://schemas.openxmlformats.org/officeDocument/2006/relationships/tags" Target="../tags/tag1927.xml"/><Relationship Id="rId78" Type="http://schemas.openxmlformats.org/officeDocument/2006/relationships/tags" Target="../tags/tag1932.xml"/><Relationship Id="rId94" Type="http://schemas.openxmlformats.org/officeDocument/2006/relationships/tags" Target="../tags/tag1948.xml"/><Relationship Id="rId99" Type="http://schemas.openxmlformats.org/officeDocument/2006/relationships/tags" Target="../tags/tag1953.xml"/><Relationship Id="rId101" Type="http://schemas.openxmlformats.org/officeDocument/2006/relationships/tags" Target="../tags/tag1955.xml"/><Relationship Id="rId122" Type="http://schemas.openxmlformats.org/officeDocument/2006/relationships/tags" Target="../tags/tag1976.xml"/><Relationship Id="rId143" Type="http://schemas.openxmlformats.org/officeDocument/2006/relationships/tags" Target="../tags/tag1997.xml"/><Relationship Id="rId148" Type="http://schemas.openxmlformats.org/officeDocument/2006/relationships/tags" Target="../tags/tag2002.xml"/><Relationship Id="rId164" Type="http://schemas.openxmlformats.org/officeDocument/2006/relationships/tags" Target="../tags/tag2018.xml"/><Relationship Id="rId169" Type="http://schemas.openxmlformats.org/officeDocument/2006/relationships/tags" Target="../tags/tag202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062.xml"/><Relationship Id="rId21" Type="http://schemas.openxmlformats.org/officeDocument/2006/relationships/tags" Target="../tags/tag2057.xml"/><Relationship Id="rId42" Type="http://schemas.openxmlformats.org/officeDocument/2006/relationships/tags" Target="../tags/tag2078.xml"/><Relationship Id="rId47" Type="http://schemas.openxmlformats.org/officeDocument/2006/relationships/tags" Target="../tags/tag2083.xml"/><Relationship Id="rId63" Type="http://schemas.openxmlformats.org/officeDocument/2006/relationships/tags" Target="../tags/tag2099.xml"/><Relationship Id="rId68" Type="http://schemas.openxmlformats.org/officeDocument/2006/relationships/tags" Target="../tags/tag2104.xml"/><Relationship Id="rId84" Type="http://schemas.openxmlformats.org/officeDocument/2006/relationships/tags" Target="../tags/tag2120.xml"/><Relationship Id="rId89" Type="http://schemas.openxmlformats.org/officeDocument/2006/relationships/tags" Target="../tags/tag2125.xml"/><Relationship Id="rId7" Type="http://schemas.openxmlformats.org/officeDocument/2006/relationships/tags" Target="../tags/tag2043.xml"/><Relationship Id="rId71" Type="http://schemas.openxmlformats.org/officeDocument/2006/relationships/tags" Target="../tags/tag2107.xml"/><Relationship Id="rId92" Type="http://schemas.openxmlformats.org/officeDocument/2006/relationships/tags" Target="../tags/tag2128.xml"/><Relationship Id="rId2" Type="http://schemas.openxmlformats.org/officeDocument/2006/relationships/tags" Target="../tags/tag2038.xml"/><Relationship Id="rId16" Type="http://schemas.openxmlformats.org/officeDocument/2006/relationships/tags" Target="../tags/tag2052.xml"/><Relationship Id="rId29" Type="http://schemas.openxmlformats.org/officeDocument/2006/relationships/tags" Target="../tags/tag2065.xml"/><Relationship Id="rId107" Type="http://schemas.openxmlformats.org/officeDocument/2006/relationships/slideLayout" Target="../slideLayouts/slideLayout1.xml"/><Relationship Id="rId11" Type="http://schemas.openxmlformats.org/officeDocument/2006/relationships/tags" Target="../tags/tag2047.xml"/><Relationship Id="rId24" Type="http://schemas.openxmlformats.org/officeDocument/2006/relationships/tags" Target="../tags/tag2060.xml"/><Relationship Id="rId32" Type="http://schemas.openxmlformats.org/officeDocument/2006/relationships/tags" Target="../tags/tag2068.xml"/><Relationship Id="rId37" Type="http://schemas.openxmlformats.org/officeDocument/2006/relationships/tags" Target="../tags/tag2073.xml"/><Relationship Id="rId40" Type="http://schemas.openxmlformats.org/officeDocument/2006/relationships/tags" Target="../tags/tag2076.xml"/><Relationship Id="rId45" Type="http://schemas.openxmlformats.org/officeDocument/2006/relationships/tags" Target="../tags/tag2081.xml"/><Relationship Id="rId53" Type="http://schemas.openxmlformats.org/officeDocument/2006/relationships/tags" Target="../tags/tag2089.xml"/><Relationship Id="rId58" Type="http://schemas.openxmlformats.org/officeDocument/2006/relationships/tags" Target="../tags/tag2094.xml"/><Relationship Id="rId66" Type="http://schemas.openxmlformats.org/officeDocument/2006/relationships/tags" Target="../tags/tag2102.xml"/><Relationship Id="rId74" Type="http://schemas.openxmlformats.org/officeDocument/2006/relationships/tags" Target="../tags/tag2110.xml"/><Relationship Id="rId79" Type="http://schemas.openxmlformats.org/officeDocument/2006/relationships/tags" Target="../tags/tag2115.xml"/><Relationship Id="rId87" Type="http://schemas.openxmlformats.org/officeDocument/2006/relationships/tags" Target="../tags/tag2123.xml"/><Relationship Id="rId102" Type="http://schemas.openxmlformats.org/officeDocument/2006/relationships/tags" Target="../tags/tag2138.xml"/><Relationship Id="rId5" Type="http://schemas.openxmlformats.org/officeDocument/2006/relationships/tags" Target="../tags/tag2041.xml"/><Relationship Id="rId61" Type="http://schemas.openxmlformats.org/officeDocument/2006/relationships/tags" Target="../tags/tag2097.xml"/><Relationship Id="rId82" Type="http://schemas.openxmlformats.org/officeDocument/2006/relationships/tags" Target="../tags/tag2118.xml"/><Relationship Id="rId90" Type="http://schemas.openxmlformats.org/officeDocument/2006/relationships/tags" Target="../tags/tag2126.xml"/><Relationship Id="rId95" Type="http://schemas.openxmlformats.org/officeDocument/2006/relationships/tags" Target="../tags/tag2131.xml"/><Relationship Id="rId19" Type="http://schemas.openxmlformats.org/officeDocument/2006/relationships/tags" Target="../tags/tag2055.xml"/><Relationship Id="rId14" Type="http://schemas.openxmlformats.org/officeDocument/2006/relationships/tags" Target="../tags/tag2050.xml"/><Relationship Id="rId22" Type="http://schemas.openxmlformats.org/officeDocument/2006/relationships/tags" Target="../tags/tag2058.xml"/><Relationship Id="rId27" Type="http://schemas.openxmlformats.org/officeDocument/2006/relationships/tags" Target="../tags/tag2063.xml"/><Relationship Id="rId30" Type="http://schemas.openxmlformats.org/officeDocument/2006/relationships/tags" Target="../tags/tag2066.xml"/><Relationship Id="rId35" Type="http://schemas.openxmlformats.org/officeDocument/2006/relationships/tags" Target="../tags/tag2071.xml"/><Relationship Id="rId43" Type="http://schemas.openxmlformats.org/officeDocument/2006/relationships/tags" Target="../tags/tag2079.xml"/><Relationship Id="rId48" Type="http://schemas.openxmlformats.org/officeDocument/2006/relationships/tags" Target="../tags/tag2084.xml"/><Relationship Id="rId56" Type="http://schemas.openxmlformats.org/officeDocument/2006/relationships/tags" Target="../tags/tag2092.xml"/><Relationship Id="rId64" Type="http://schemas.openxmlformats.org/officeDocument/2006/relationships/tags" Target="../tags/tag2100.xml"/><Relationship Id="rId69" Type="http://schemas.openxmlformats.org/officeDocument/2006/relationships/tags" Target="../tags/tag2105.xml"/><Relationship Id="rId77" Type="http://schemas.openxmlformats.org/officeDocument/2006/relationships/tags" Target="../tags/tag2113.xml"/><Relationship Id="rId100" Type="http://schemas.openxmlformats.org/officeDocument/2006/relationships/tags" Target="../tags/tag2136.xml"/><Relationship Id="rId105" Type="http://schemas.openxmlformats.org/officeDocument/2006/relationships/tags" Target="../tags/tag2141.xml"/><Relationship Id="rId8" Type="http://schemas.openxmlformats.org/officeDocument/2006/relationships/tags" Target="../tags/tag2044.xml"/><Relationship Id="rId51" Type="http://schemas.openxmlformats.org/officeDocument/2006/relationships/tags" Target="../tags/tag2087.xml"/><Relationship Id="rId72" Type="http://schemas.openxmlformats.org/officeDocument/2006/relationships/tags" Target="../tags/tag2108.xml"/><Relationship Id="rId80" Type="http://schemas.openxmlformats.org/officeDocument/2006/relationships/tags" Target="../tags/tag2116.xml"/><Relationship Id="rId85" Type="http://schemas.openxmlformats.org/officeDocument/2006/relationships/tags" Target="../tags/tag2121.xml"/><Relationship Id="rId93" Type="http://schemas.openxmlformats.org/officeDocument/2006/relationships/tags" Target="../tags/tag2129.xml"/><Relationship Id="rId98" Type="http://schemas.openxmlformats.org/officeDocument/2006/relationships/tags" Target="../tags/tag2134.xml"/><Relationship Id="rId3" Type="http://schemas.openxmlformats.org/officeDocument/2006/relationships/tags" Target="../tags/tag2039.xml"/><Relationship Id="rId12" Type="http://schemas.openxmlformats.org/officeDocument/2006/relationships/tags" Target="../tags/tag2048.xml"/><Relationship Id="rId17" Type="http://schemas.openxmlformats.org/officeDocument/2006/relationships/tags" Target="../tags/tag2053.xml"/><Relationship Id="rId25" Type="http://schemas.openxmlformats.org/officeDocument/2006/relationships/tags" Target="../tags/tag2061.xml"/><Relationship Id="rId33" Type="http://schemas.openxmlformats.org/officeDocument/2006/relationships/tags" Target="../tags/tag2069.xml"/><Relationship Id="rId38" Type="http://schemas.openxmlformats.org/officeDocument/2006/relationships/tags" Target="../tags/tag2074.xml"/><Relationship Id="rId46" Type="http://schemas.openxmlformats.org/officeDocument/2006/relationships/tags" Target="../tags/tag2082.xml"/><Relationship Id="rId59" Type="http://schemas.openxmlformats.org/officeDocument/2006/relationships/tags" Target="../tags/tag2095.xml"/><Relationship Id="rId67" Type="http://schemas.openxmlformats.org/officeDocument/2006/relationships/tags" Target="../tags/tag2103.xml"/><Relationship Id="rId103" Type="http://schemas.openxmlformats.org/officeDocument/2006/relationships/tags" Target="../tags/tag2139.xml"/><Relationship Id="rId20" Type="http://schemas.openxmlformats.org/officeDocument/2006/relationships/tags" Target="../tags/tag2056.xml"/><Relationship Id="rId41" Type="http://schemas.openxmlformats.org/officeDocument/2006/relationships/tags" Target="../tags/tag2077.xml"/><Relationship Id="rId54" Type="http://schemas.openxmlformats.org/officeDocument/2006/relationships/tags" Target="../tags/tag2090.xml"/><Relationship Id="rId62" Type="http://schemas.openxmlformats.org/officeDocument/2006/relationships/tags" Target="../tags/tag2098.xml"/><Relationship Id="rId70" Type="http://schemas.openxmlformats.org/officeDocument/2006/relationships/tags" Target="../tags/tag2106.xml"/><Relationship Id="rId75" Type="http://schemas.openxmlformats.org/officeDocument/2006/relationships/tags" Target="../tags/tag2111.xml"/><Relationship Id="rId83" Type="http://schemas.openxmlformats.org/officeDocument/2006/relationships/tags" Target="../tags/tag2119.xml"/><Relationship Id="rId88" Type="http://schemas.openxmlformats.org/officeDocument/2006/relationships/tags" Target="../tags/tag2124.xml"/><Relationship Id="rId91" Type="http://schemas.openxmlformats.org/officeDocument/2006/relationships/tags" Target="../tags/tag2127.xml"/><Relationship Id="rId96" Type="http://schemas.openxmlformats.org/officeDocument/2006/relationships/tags" Target="../tags/tag2132.xml"/><Relationship Id="rId1" Type="http://schemas.openxmlformats.org/officeDocument/2006/relationships/tags" Target="../tags/tag2037.xml"/><Relationship Id="rId6" Type="http://schemas.openxmlformats.org/officeDocument/2006/relationships/tags" Target="../tags/tag2042.xml"/><Relationship Id="rId15" Type="http://schemas.openxmlformats.org/officeDocument/2006/relationships/tags" Target="../tags/tag2051.xml"/><Relationship Id="rId23" Type="http://schemas.openxmlformats.org/officeDocument/2006/relationships/tags" Target="../tags/tag2059.xml"/><Relationship Id="rId28" Type="http://schemas.openxmlformats.org/officeDocument/2006/relationships/tags" Target="../tags/tag2064.xml"/><Relationship Id="rId36" Type="http://schemas.openxmlformats.org/officeDocument/2006/relationships/tags" Target="../tags/tag2072.xml"/><Relationship Id="rId49" Type="http://schemas.openxmlformats.org/officeDocument/2006/relationships/tags" Target="../tags/tag2085.xml"/><Relationship Id="rId57" Type="http://schemas.openxmlformats.org/officeDocument/2006/relationships/tags" Target="../tags/tag2093.xml"/><Relationship Id="rId106" Type="http://schemas.openxmlformats.org/officeDocument/2006/relationships/tags" Target="../tags/tag2142.xml"/><Relationship Id="rId10" Type="http://schemas.openxmlformats.org/officeDocument/2006/relationships/tags" Target="../tags/tag2046.xml"/><Relationship Id="rId31" Type="http://schemas.openxmlformats.org/officeDocument/2006/relationships/tags" Target="../tags/tag2067.xml"/><Relationship Id="rId44" Type="http://schemas.openxmlformats.org/officeDocument/2006/relationships/tags" Target="../tags/tag2080.xml"/><Relationship Id="rId52" Type="http://schemas.openxmlformats.org/officeDocument/2006/relationships/tags" Target="../tags/tag2088.xml"/><Relationship Id="rId60" Type="http://schemas.openxmlformats.org/officeDocument/2006/relationships/tags" Target="../tags/tag2096.xml"/><Relationship Id="rId65" Type="http://schemas.openxmlformats.org/officeDocument/2006/relationships/tags" Target="../tags/tag2101.xml"/><Relationship Id="rId73" Type="http://schemas.openxmlformats.org/officeDocument/2006/relationships/tags" Target="../tags/tag2109.xml"/><Relationship Id="rId78" Type="http://schemas.openxmlformats.org/officeDocument/2006/relationships/tags" Target="../tags/tag2114.xml"/><Relationship Id="rId81" Type="http://schemas.openxmlformats.org/officeDocument/2006/relationships/tags" Target="../tags/tag2117.xml"/><Relationship Id="rId86" Type="http://schemas.openxmlformats.org/officeDocument/2006/relationships/tags" Target="../tags/tag2122.xml"/><Relationship Id="rId94" Type="http://schemas.openxmlformats.org/officeDocument/2006/relationships/tags" Target="../tags/tag2130.xml"/><Relationship Id="rId99" Type="http://schemas.openxmlformats.org/officeDocument/2006/relationships/tags" Target="../tags/tag2135.xml"/><Relationship Id="rId101" Type="http://schemas.openxmlformats.org/officeDocument/2006/relationships/tags" Target="../tags/tag2137.xml"/><Relationship Id="rId4" Type="http://schemas.openxmlformats.org/officeDocument/2006/relationships/tags" Target="../tags/tag2040.xml"/><Relationship Id="rId9" Type="http://schemas.openxmlformats.org/officeDocument/2006/relationships/tags" Target="../tags/tag2045.xml"/><Relationship Id="rId13" Type="http://schemas.openxmlformats.org/officeDocument/2006/relationships/tags" Target="../tags/tag2049.xml"/><Relationship Id="rId18" Type="http://schemas.openxmlformats.org/officeDocument/2006/relationships/tags" Target="../tags/tag2054.xml"/><Relationship Id="rId39" Type="http://schemas.openxmlformats.org/officeDocument/2006/relationships/tags" Target="../tags/tag2075.xml"/><Relationship Id="rId34" Type="http://schemas.openxmlformats.org/officeDocument/2006/relationships/tags" Target="../tags/tag2070.xml"/><Relationship Id="rId50" Type="http://schemas.openxmlformats.org/officeDocument/2006/relationships/tags" Target="../tags/tag2086.xml"/><Relationship Id="rId55" Type="http://schemas.openxmlformats.org/officeDocument/2006/relationships/tags" Target="../tags/tag2091.xml"/><Relationship Id="rId76" Type="http://schemas.openxmlformats.org/officeDocument/2006/relationships/tags" Target="../tags/tag2112.xml"/><Relationship Id="rId97" Type="http://schemas.openxmlformats.org/officeDocument/2006/relationships/tags" Target="../tags/tag2133.xml"/><Relationship Id="rId104" Type="http://schemas.openxmlformats.org/officeDocument/2006/relationships/tags" Target="../tags/tag214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168.xml"/><Relationship Id="rId117" Type="http://schemas.openxmlformats.org/officeDocument/2006/relationships/tags" Target="../tags/tag2259.xml"/><Relationship Id="rId21" Type="http://schemas.openxmlformats.org/officeDocument/2006/relationships/tags" Target="../tags/tag2163.xml"/><Relationship Id="rId42" Type="http://schemas.openxmlformats.org/officeDocument/2006/relationships/tags" Target="../tags/tag2184.xml"/><Relationship Id="rId47" Type="http://schemas.openxmlformats.org/officeDocument/2006/relationships/tags" Target="../tags/tag2189.xml"/><Relationship Id="rId63" Type="http://schemas.openxmlformats.org/officeDocument/2006/relationships/tags" Target="../tags/tag2205.xml"/><Relationship Id="rId68" Type="http://schemas.openxmlformats.org/officeDocument/2006/relationships/tags" Target="../tags/tag2210.xml"/><Relationship Id="rId84" Type="http://schemas.openxmlformats.org/officeDocument/2006/relationships/tags" Target="../tags/tag2226.xml"/><Relationship Id="rId89" Type="http://schemas.openxmlformats.org/officeDocument/2006/relationships/tags" Target="../tags/tag2231.xml"/><Relationship Id="rId112" Type="http://schemas.openxmlformats.org/officeDocument/2006/relationships/tags" Target="../tags/tag2254.xml"/><Relationship Id="rId133" Type="http://schemas.openxmlformats.org/officeDocument/2006/relationships/tags" Target="../tags/tag2275.xml"/><Relationship Id="rId16" Type="http://schemas.openxmlformats.org/officeDocument/2006/relationships/tags" Target="../tags/tag2158.xml"/><Relationship Id="rId107" Type="http://schemas.openxmlformats.org/officeDocument/2006/relationships/tags" Target="../tags/tag2249.xml"/><Relationship Id="rId11" Type="http://schemas.openxmlformats.org/officeDocument/2006/relationships/tags" Target="../tags/tag2153.xml"/><Relationship Id="rId32" Type="http://schemas.openxmlformats.org/officeDocument/2006/relationships/tags" Target="../tags/tag2174.xml"/><Relationship Id="rId37" Type="http://schemas.openxmlformats.org/officeDocument/2006/relationships/tags" Target="../tags/tag2179.xml"/><Relationship Id="rId53" Type="http://schemas.openxmlformats.org/officeDocument/2006/relationships/tags" Target="../tags/tag2195.xml"/><Relationship Id="rId58" Type="http://schemas.openxmlformats.org/officeDocument/2006/relationships/tags" Target="../tags/tag2200.xml"/><Relationship Id="rId74" Type="http://schemas.openxmlformats.org/officeDocument/2006/relationships/tags" Target="../tags/tag2216.xml"/><Relationship Id="rId79" Type="http://schemas.openxmlformats.org/officeDocument/2006/relationships/tags" Target="../tags/tag2221.xml"/><Relationship Id="rId102" Type="http://schemas.openxmlformats.org/officeDocument/2006/relationships/tags" Target="../tags/tag2244.xml"/><Relationship Id="rId123" Type="http://schemas.openxmlformats.org/officeDocument/2006/relationships/tags" Target="../tags/tag2265.xml"/><Relationship Id="rId128" Type="http://schemas.openxmlformats.org/officeDocument/2006/relationships/tags" Target="../tags/tag2270.xml"/><Relationship Id="rId5" Type="http://schemas.openxmlformats.org/officeDocument/2006/relationships/tags" Target="../tags/tag2147.xml"/><Relationship Id="rId90" Type="http://schemas.openxmlformats.org/officeDocument/2006/relationships/tags" Target="../tags/tag2232.xml"/><Relationship Id="rId95" Type="http://schemas.openxmlformats.org/officeDocument/2006/relationships/tags" Target="../tags/tag2237.xml"/><Relationship Id="rId14" Type="http://schemas.openxmlformats.org/officeDocument/2006/relationships/tags" Target="../tags/tag2156.xml"/><Relationship Id="rId22" Type="http://schemas.openxmlformats.org/officeDocument/2006/relationships/tags" Target="../tags/tag2164.xml"/><Relationship Id="rId27" Type="http://schemas.openxmlformats.org/officeDocument/2006/relationships/tags" Target="../tags/tag2169.xml"/><Relationship Id="rId30" Type="http://schemas.openxmlformats.org/officeDocument/2006/relationships/tags" Target="../tags/tag2172.xml"/><Relationship Id="rId35" Type="http://schemas.openxmlformats.org/officeDocument/2006/relationships/tags" Target="../tags/tag2177.xml"/><Relationship Id="rId43" Type="http://schemas.openxmlformats.org/officeDocument/2006/relationships/tags" Target="../tags/tag2185.xml"/><Relationship Id="rId48" Type="http://schemas.openxmlformats.org/officeDocument/2006/relationships/tags" Target="../tags/tag2190.xml"/><Relationship Id="rId56" Type="http://schemas.openxmlformats.org/officeDocument/2006/relationships/tags" Target="../tags/tag2198.xml"/><Relationship Id="rId64" Type="http://schemas.openxmlformats.org/officeDocument/2006/relationships/tags" Target="../tags/tag2206.xml"/><Relationship Id="rId69" Type="http://schemas.openxmlformats.org/officeDocument/2006/relationships/tags" Target="../tags/tag2211.xml"/><Relationship Id="rId77" Type="http://schemas.openxmlformats.org/officeDocument/2006/relationships/tags" Target="../tags/tag2219.xml"/><Relationship Id="rId100" Type="http://schemas.openxmlformats.org/officeDocument/2006/relationships/tags" Target="../tags/tag2242.xml"/><Relationship Id="rId105" Type="http://schemas.openxmlformats.org/officeDocument/2006/relationships/tags" Target="../tags/tag2247.xml"/><Relationship Id="rId113" Type="http://schemas.openxmlformats.org/officeDocument/2006/relationships/tags" Target="../tags/tag2255.xml"/><Relationship Id="rId118" Type="http://schemas.openxmlformats.org/officeDocument/2006/relationships/tags" Target="../tags/tag2260.xml"/><Relationship Id="rId126" Type="http://schemas.openxmlformats.org/officeDocument/2006/relationships/tags" Target="../tags/tag2268.xml"/><Relationship Id="rId134" Type="http://schemas.openxmlformats.org/officeDocument/2006/relationships/tags" Target="../tags/tag2276.xml"/><Relationship Id="rId8" Type="http://schemas.openxmlformats.org/officeDocument/2006/relationships/tags" Target="../tags/tag2150.xml"/><Relationship Id="rId51" Type="http://schemas.openxmlformats.org/officeDocument/2006/relationships/tags" Target="../tags/tag2193.xml"/><Relationship Id="rId72" Type="http://schemas.openxmlformats.org/officeDocument/2006/relationships/tags" Target="../tags/tag2214.xml"/><Relationship Id="rId80" Type="http://schemas.openxmlformats.org/officeDocument/2006/relationships/tags" Target="../tags/tag2222.xml"/><Relationship Id="rId85" Type="http://schemas.openxmlformats.org/officeDocument/2006/relationships/tags" Target="../tags/tag2227.xml"/><Relationship Id="rId93" Type="http://schemas.openxmlformats.org/officeDocument/2006/relationships/tags" Target="../tags/tag2235.xml"/><Relationship Id="rId98" Type="http://schemas.openxmlformats.org/officeDocument/2006/relationships/tags" Target="../tags/tag2240.xml"/><Relationship Id="rId121" Type="http://schemas.openxmlformats.org/officeDocument/2006/relationships/tags" Target="../tags/tag2263.xml"/><Relationship Id="rId3" Type="http://schemas.openxmlformats.org/officeDocument/2006/relationships/tags" Target="../tags/tag2145.xml"/><Relationship Id="rId12" Type="http://schemas.openxmlformats.org/officeDocument/2006/relationships/tags" Target="../tags/tag2154.xml"/><Relationship Id="rId17" Type="http://schemas.openxmlformats.org/officeDocument/2006/relationships/tags" Target="../tags/tag2159.xml"/><Relationship Id="rId25" Type="http://schemas.openxmlformats.org/officeDocument/2006/relationships/tags" Target="../tags/tag2167.xml"/><Relationship Id="rId33" Type="http://schemas.openxmlformats.org/officeDocument/2006/relationships/tags" Target="../tags/tag2175.xml"/><Relationship Id="rId38" Type="http://schemas.openxmlformats.org/officeDocument/2006/relationships/tags" Target="../tags/tag2180.xml"/><Relationship Id="rId46" Type="http://schemas.openxmlformats.org/officeDocument/2006/relationships/tags" Target="../tags/tag2188.xml"/><Relationship Id="rId59" Type="http://schemas.openxmlformats.org/officeDocument/2006/relationships/tags" Target="../tags/tag2201.xml"/><Relationship Id="rId67" Type="http://schemas.openxmlformats.org/officeDocument/2006/relationships/tags" Target="../tags/tag2209.xml"/><Relationship Id="rId103" Type="http://schemas.openxmlformats.org/officeDocument/2006/relationships/tags" Target="../tags/tag2245.xml"/><Relationship Id="rId108" Type="http://schemas.openxmlformats.org/officeDocument/2006/relationships/tags" Target="../tags/tag2250.xml"/><Relationship Id="rId116" Type="http://schemas.openxmlformats.org/officeDocument/2006/relationships/tags" Target="../tags/tag2258.xml"/><Relationship Id="rId124" Type="http://schemas.openxmlformats.org/officeDocument/2006/relationships/tags" Target="../tags/tag2266.xml"/><Relationship Id="rId129" Type="http://schemas.openxmlformats.org/officeDocument/2006/relationships/tags" Target="../tags/tag2271.xml"/><Relationship Id="rId20" Type="http://schemas.openxmlformats.org/officeDocument/2006/relationships/tags" Target="../tags/tag2162.xml"/><Relationship Id="rId41" Type="http://schemas.openxmlformats.org/officeDocument/2006/relationships/tags" Target="../tags/tag2183.xml"/><Relationship Id="rId54" Type="http://schemas.openxmlformats.org/officeDocument/2006/relationships/tags" Target="../tags/tag2196.xml"/><Relationship Id="rId62" Type="http://schemas.openxmlformats.org/officeDocument/2006/relationships/tags" Target="../tags/tag2204.xml"/><Relationship Id="rId70" Type="http://schemas.openxmlformats.org/officeDocument/2006/relationships/tags" Target="../tags/tag2212.xml"/><Relationship Id="rId75" Type="http://schemas.openxmlformats.org/officeDocument/2006/relationships/tags" Target="../tags/tag2217.xml"/><Relationship Id="rId83" Type="http://schemas.openxmlformats.org/officeDocument/2006/relationships/tags" Target="../tags/tag2225.xml"/><Relationship Id="rId88" Type="http://schemas.openxmlformats.org/officeDocument/2006/relationships/tags" Target="../tags/tag2230.xml"/><Relationship Id="rId91" Type="http://schemas.openxmlformats.org/officeDocument/2006/relationships/tags" Target="../tags/tag2233.xml"/><Relationship Id="rId96" Type="http://schemas.openxmlformats.org/officeDocument/2006/relationships/tags" Target="../tags/tag2238.xml"/><Relationship Id="rId111" Type="http://schemas.openxmlformats.org/officeDocument/2006/relationships/tags" Target="../tags/tag2253.xml"/><Relationship Id="rId132" Type="http://schemas.openxmlformats.org/officeDocument/2006/relationships/tags" Target="../tags/tag2274.xml"/><Relationship Id="rId1" Type="http://schemas.openxmlformats.org/officeDocument/2006/relationships/tags" Target="../tags/tag2143.xml"/><Relationship Id="rId6" Type="http://schemas.openxmlformats.org/officeDocument/2006/relationships/tags" Target="../tags/tag2148.xml"/><Relationship Id="rId15" Type="http://schemas.openxmlformats.org/officeDocument/2006/relationships/tags" Target="../tags/tag2157.xml"/><Relationship Id="rId23" Type="http://schemas.openxmlformats.org/officeDocument/2006/relationships/tags" Target="../tags/tag2165.xml"/><Relationship Id="rId28" Type="http://schemas.openxmlformats.org/officeDocument/2006/relationships/tags" Target="../tags/tag2170.xml"/><Relationship Id="rId36" Type="http://schemas.openxmlformats.org/officeDocument/2006/relationships/tags" Target="../tags/tag2178.xml"/><Relationship Id="rId49" Type="http://schemas.openxmlformats.org/officeDocument/2006/relationships/tags" Target="../tags/tag2191.xml"/><Relationship Id="rId57" Type="http://schemas.openxmlformats.org/officeDocument/2006/relationships/tags" Target="../tags/tag2199.xml"/><Relationship Id="rId106" Type="http://schemas.openxmlformats.org/officeDocument/2006/relationships/tags" Target="../tags/tag2248.xml"/><Relationship Id="rId114" Type="http://schemas.openxmlformats.org/officeDocument/2006/relationships/tags" Target="../tags/tag2256.xml"/><Relationship Id="rId119" Type="http://schemas.openxmlformats.org/officeDocument/2006/relationships/tags" Target="../tags/tag2261.xml"/><Relationship Id="rId127" Type="http://schemas.openxmlformats.org/officeDocument/2006/relationships/tags" Target="../tags/tag2269.xml"/><Relationship Id="rId10" Type="http://schemas.openxmlformats.org/officeDocument/2006/relationships/tags" Target="../tags/tag2152.xml"/><Relationship Id="rId31" Type="http://schemas.openxmlformats.org/officeDocument/2006/relationships/tags" Target="../tags/tag2173.xml"/><Relationship Id="rId44" Type="http://schemas.openxmlformats.org/officeDocument/2006/relationships/tags" Target="../tags/tag2186.xml"/><Relationship Id="rId52" Type="http://schemas.openxmlformats.org/officeDocument/2006/relationships/tags" Target="../tags/tag2194.xml"/><Relationship Id="rId60" Type="http://schemas.openxmlformats.org/officeDocument/2006/relationships/tags" Target="../tags/tag2202.xml"/><Relationship Id="rId65" Type="http://schemas.openxmlformats.org/officeDocument/2006/relationships/tags" Target="../tags/tag2207.xml"/><Relationship Id="rId73" Type="http://schemas.openxmlformats.org/officeDocument/2006/relationships/tags" Target="../tags/tag2215.xml"/><Relationship Id="rId78" Type="http://schemas.openxmlformats.org/officeDocument/2006/relationships/tags" Target="../tags/tag2220.xml"/><Relationship Id="rId81" Type="http://schemas.openxmlformats.org/officeDocument/2006/relationships/tags" Target="../tags/tag2223.xml"/><Relationship Id="rId86" Type="http://schemas.openxmlformats.org/officeDocument/2006/relationships/tags" Target="../tags/tag2228.xml"/><Relationship Id="rId94" Type="http://schemas.openxmlformats.org/officeDocument/2006/relationships/tags" Target="../tags/tag2236.xml"/><Relationship Id="rId99" Type="http://schemas.openxmlformats.org/officeDocument/2006/relationships/tags" Target="../tags/tag2241.xml"/><Relationship Id="rId101" Type="http://schemas.openxmlformats.org/officeDocument/2006/relationships/tags" Target="../tags/tag2243.xml"/><Relationship Id="rId122" Type="http://schemas.openxmlformats.org/officeDocument/2006/relationships/tags" Target="../tags/tag2264.xml"/><Relationship Id="rId130" Type="http://schemas.openxmlformats.org/officeDocument/2006/relationships/tags" Target="../tags/tag2272.xml"/><Relationship Id="rId135" Type="http://schemas.openxmlformats.org/officeDocument/2006/relationships/slideLayout" Target="../slideLayouts/slideLayout1.xml"/><Relationship Id="rId4" Type="http://schemas.openxmlformats.org/officeDocument/2006/relationships/tags" Target="../tags/tag2146.xml"/><Relationship Id="rId9" Type="http://schemas.openxmlformats.org/officeDocument/2006/relationships/tags" Target="../tags/tag2151.xml"/><Relationship Id="rId13" Type="http://schemas.openxmlformats.org/officeDocument/2006/relationships/tags" Target="../tags/tag2155.xml"/><Relationship Id="rId18" Type="http://schemas.openxmlformats.org/officeDocument/2006/relationships/tags" Target="../tags/tag2160.xml"/><Relationship Id="rId39" Type="http://schemas.openxmlformats.org/officeDocument/2006/relationships/tags" Target="../tags/tag2181.xml"/><Relationship Id="rId109" Type="http://schemas.openxmlformats.org/officeDocument/2006/relationships/tags" Target="../tags/tag2251.xml"/><Relationship Id="rId34" Type="http://schemas.openxmlformats.org/officeDocument/2006/relationships/tags" Target="../tags/tag2176.xml"/><Relationship Id="rId50" Type="http://schemas.openxmlformats.org/officeDocument/2006/relationships/tags" Target="../tags/tag2192.xml"/><Relationship Id="rId55" Type="http://schemas.openxmlformats.org/officeDocument/2006/relationships/tags" Target="../tags/tag2197.xml"/><Relationship Id="rId76" Type="http://schemas.openxmlformats.org/officeDocument/2006/relationships/tags" Target="../tags/tag2218.xml"/><Relationship Id="rId97" Type="http://schemas.openxmlformats.org/officeDocument/2006/relationships/tags" Target="../tags/tag2239.xml"/><Relationship Id="rId104" Type="http://schemas.openxmlformats.org/officeDocument/2006/relationships/tags" Target="../tags/tag2246.xml"/><Relationship Id="rId120" Type="http://schemas.openxmlformats.org/officeDocument/2006/relationships/tags" Target="../tags/tag2262.xml"/><Relationship Id="rId125" Type="http://schemas.openxmlformats.org/officeDocument/2006/relationships/tags" Target="../tags/tag2267.xml"/><Relationship Id="rId7" Type="http://schemas.openxmlformats.org/officeDocument/2006/relationships/tags" Target="../tags/tag2149.xml"/><Relationship Id="rId71" Type="http://schemas.openxmlformats.org/officeDocument/2006/relationships/tags" Target="../tags/tag2213.xml"/><Relationship Id="rId92" Type="http://schemas.openxmlformats.org/officeDocument/2006/relationships/tags" Target="../tags/tag2234.xml"/><Relationship Id="rId2" Type="http://schemas.openxmlformats.org/officeDocument/2006/relationships/tags" Target="../tags/tag2144.xml"/><Relationship Id="rId29" Type="http://schemas.openxmlformats.org/officeDocument/2006/relationships/tags" Target="../tags/tag2171.xml"/><Relationship Id="rId24" Type="http://schemas.openxmlformats.org/officeDocument/2006/relationships/tags" Target="../tags/tag2166.xml"/><Relationship Id="rId40" Type="http://schemas.openxmlformats.org/officeDocument/2006/relationships/tags" Target="../tags/tag2182.xml"/><Relationship Id="rId45" Type="http://schemas.openxmlformats.org/officeDocument/2006/relationships/tags" Target="../tags/tag2187.xml"/><Relationship Id="rId66" Type="http://schemas.openxmlformats.org/officeDocument/2006/relationships/tags" Target="../tags/tag2208.xml"/><Relationship Id="rId87" Type="http://schemas.openxmlformats.org/officeDocument/2006/relationships/tags" Target="../tags/tag2229.xml"/><Relationship Id="rId110" Type="http://schemas.openxmlformats.org/officeDocument/2006/relationships/tags" Target="../tags/tag2252.xml"/><Relationship Id="rId115" Type="http://schemas.openxmlformats.org/officeDocument/2006/relationships/tags" Target="../tags/tag2257.xml"/><Relationship Id="rId131" Type="http://schemas.openxmlformats.org/officeDocument/2006/relationships/tags" Target="../tags/tag2273.xml"/><Relationship Id="rId61" Type="http://schemas.openxmlformats.org/officeDocument/2006/relationships/tags" Target="../tags/tag2203.xml"/><Relationship Id="rId82" Type="http://schemas.openxmlformats.org/officeDocument/2006/relationships/tags" Target="../tags/tag2224.xml"/><Relationship Id="rId19" Type="http://schemas.openxmlformats.org/officeDocument/2006/relationships/tags" Target="../tags/tag216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302.xml"/><Relationship Id="rId117" Type="http://schemas.openxmlformats.org/officeDocument/2006/relationships/tags" Target="../tags/tag2393.xml"/><Relationship Id="rId21" Type="http://schemas.openxmlformats.org/officeDocument/2006/relationships/tags" Target="../tags/tag2297.xml"/><Relationship Id="rId42" Type="http://schemas.openxmlformats.org/officeDocument/2006/relationships/tags" Target="../tags/tag2318.xml"/><Relationship Id="rId47" Type="http://schemas.openxmlformats.org/officeDocument/2006/relationships/tags" Target="../tags/tag2323.xml"/><Relationship Id="rId63" Type="http://schemas.openxmlformats.org/officeDocument/2006/relationships/tags" Target="../tags/tag2339.xml"/><Relationship Id="rId68" Type="http://schemas.openxmlformats.org/officeDocument/2006/relationships/tags" Target="../tags/tag2344.xml"/><Relationship Id="rId84" Type="http://schemas.openxmlformats.org/officeDocument/2006/relationships/tags" Target="../tags/tag2360.xml"/><Relationship Id="rId89" Type="http://schemas.openxmlformats.org/officeDocument/2006/relationships/tags" Target="../tags/tag2365.xml"/><Relationship Id="rId112" Type="http://schemas.openxmlformats.org/officeDocument/2006/relationships/tags" Target="../tags/tag2388.xml"/><Relationship Id="rId133" Type="http://schemas.openxmlformats.org/officeDocument/2006/relationships/tags" Target="../tags/tag2409.xml"/><Relationship Id="rId138" Type="http://schemas.openxmlformats.org/officeDocument/2006/relationships/tags" Target="../tags/tag2414.xml"/><Relationship Id="rId16" Type="http://schemas.openxmlformats.org/officeDocument/2006/relationships/tags" Target="../tags/tag2292.xml"/><Relationship Id="rId107" Type="http://schemas.openxmlformats.org/officeDocument/2006/relationships/tags" Target="../tags/tag2383.xml"/><Relationship Id="rId11" Type="http://schemas.openxmlformats.org/officeDocument/2006/relationships/tags" Target="../tags/tag2287.xml"/><Relationship Id="rId32" Type="http://schemas.openxmlformats.org/officeDocument/2006/relationships/tags" Target="../tags/tag2308.xml"/><Relationship Id="rId37" Type="http://schemas.openxmlformats.org/officeDocument/2006/relationships/tags" Target="../tags/tag2313.xml"/><Relationship Id="rId53" Type="http://schemas.openxmlformats.org/officeDocument/2006/relationships/tags" Target="../tags/tag2329.xml"/><Relationship Id="rId58" Type="http://schemas.openxmlformats.org/officeDocument/2006/relationships/tags" Target="../tags/tag2334.xml"/><Relationship Id="rId74" Type="http://schemas.openxmlformats.org/officeDocument/2006/relationships/tags" Target="../tags/tag2350.xml"/><Relationship Id="rId79" Type="http://schemas.openxmlformats.org/officeDocument/2006/relationships/tags" Target="../tags/tag2355.xml"/><Relationship Id="rId102" Type="http://schemas.openxmlformats.org/officeDocument/2006/relationships/tags" Target="../tags/tag2378.xml"/><Relationship Id="rId123" Type="http://schemas.openxmlformats.org/officeDocument/2006/relationships/tags" Target="../tags/tag2399.xml"/><Relationship Id="rId128" Type="http://schemas.openxmlformats.org/officeDocument/2006/relationships/tags" Target="../tags/tag2404.xml"/><Relationship Id="rId5" Type="http://schemas.openxmlformats.org/officeDocument/2006/relationships/tags" Target="../tags/tag2281.xml"/><Relationship Id="rId90" Type="http://schemas.openxmlformats.org/officeDocument/2006/relationships/tags" Target="../tags/tag2366.xml"/><Relationship Id="rId95" Type="http://schemas.openxmlformats.org/officeDocument/2006/relationships/tags" Target="../tags/tag2371.xml"/><Relationship Id="rId22" Type="http://schemas.openxmlformats.org/officeDocument/2006/relationships/tags" Target="../tags/tag2298.xml"/><Relationship Id="rId27" Type="http://schemas.openxmlformats.org/officeDocument/2006/relationships/tags" Target="../tags/tag2303.xml"/><Relationship Id="rId43" Type="http://schemas.openxmlformats.org/officeDocument/2006/relationships/tags" Target="../tags/tag2319.xml"/><Relationship Id="rId48" Type="http://schemas.openxmlformats.org/officeDocument/2006/relationships/tags" Target="../tags/tag2324.xml"/><Relationship Id="rId64" Type="http://schemas.openxmlformats.org/officeDocument/2006/relationships/tags" Target="../tags/tag2340.xml"/><Relationship Id="rId69" Type="http://schemas.openxmlformats.org/officeDocument/2006/relationships/tags" Target="../tags/tag2345.xml"/><Relationship Id="rId113" Type="http://schemas.openxmlformats.org/officeDocument/2006/relationships/tags" Target="../tags/tag2389.xml"/><Relationship Id="rId118" Type="http://schemas.openxmlformats.org/officeDocument/2006/relationships/tags" Target="../tags/tag2394.xml"/><Relationship Id="rId134" Type="http://schemas.openxmlformats.org/officeDocument/2006/relationships/tags" Target="../tags/tag2410.xml"/><Relationship Id="rId139" Type="http://schemas.openxmlformats.org/officeDocument/2006/relationships/slideLayout" Target="../slideLayouts/slideLayout1.xml"/><Relationship Id="rId8" Type="http://schemas.openxmlformats.org/officeDocument/2006/relationships/tags" Target="../tags/tag2284.xml"/><Relationship Id="rId51" Type="http://schemas.openxmlformats.org/officeDocument/2006/relationships/tags" Target="../tags/tag2327.xml"/><Relationship Id="rId72" Type="http://schemas.openxmlformats.org/officeDocument/2006/relationships/tags" Target="../tags/tag2348.xml"/><Relationship Id="rId80" Type="http://schemas.openxmlformats.org/officeDocument/2006/relationships/tags" Target="../tags/tag2356.xml"/><Relationship Id="rId85" Type="http://schemas.openxmlformats.org/officeDocument/2006/relationships/tags" Target="../tags/tag2361.xml"/><Relationship Id="rId93" Type="http://schemas.openxmlformats.org/officeDocument/2006/relationships/tags" Target="../tags/tag2369.xml"/><Relationship Id="rId98" Type="http://schemas.openxmlformats.org/officeDocument/2006/relationships/tags" Target="../tags/tag2374.xml"/><Relationship Id="rId121" Type="http://schemas.openxmlformats.org/officeDocument/2006/relationships/tags" Target="../tags/tag2397.xml"/><Relationship Id="rId3" Type="http://schemas.openxmlformats.org/officeDocument/2006/relationships/tags" Target="../tags/tag2279.xml"/><Relationship Id="rId12" Type="http://schemas.openxmlformats.org/officeDocument/2006/relationships/tags" Target="../tags/tag2288.xml"/><Relationship Id="rId17" Type="http://schemas.openxmlformats.org/officeDocument/2006/relationships/tags" Target="../tags/tag2293.xml"/><Relationship Id="rId25" Type="http://schemas.openxmlformats.org/officeDocument/2006/relationships/tags" Target="../tags/tag2301.xml"/><Relationship Id="rId33" Type="http://schemas.openxmlformats.org/officeDocument/2006/relationships/tags" Target="../tags/tag2309.xml"/><Relationship Id="rId38" Type="http://schemas.openxmlformats.org/officeDocument/2006/relationships/tags" Target="../tags/tag2314.xml"/><Relationship Id="rId46" Type="http://schemas.openxmlformats.org/officeDocument/2006/relationships/tags" Target="../tags/tag2322.xml"/><Relationship Id="rId59" Type="http://schemas.openxmlformats.org/officeDocument/2006/relationships/tags" Target="../tags/tag2335.xml"/><Relationship Id="rId67" Type="http://schemas.openxmlformats.org/officeDocument/2006/relationships/tags" Target="../tags/tag2343.xml"/><Relationship Id="rId103" Type="http://schemas.openxmlformats.org/officeDocument/2006/relationships/tags" Target="../tags/tag2379.xml"/><Relationship Id="rId108" Type="http://schemas.openxmlformats.org/officeDocument/2006/relationships/tags" Target="../tags/tag2384.xml"/><Relationship Id="rId116" Type="http://schemas.openxmlformats.org/officeDocument/2006/relationships/tags" Target="../tags/tag2392.xml"/><Relationship Id="rId124" Type="http://schemas.openxmlformats.org/officeDocument/2006/relationships/tags" Target="../tags/tag2400.xml"/><Relationship Id="rId129" Type="http://schemas.openxmlformats.org/officeDocument/2006/relationships/tags" Target="../tags/tag2405.xml"/><Relationship Id="rId137" Type="http://schemas.openxmlformats.org/officeDocument/2006/relationships/tags" Target="../tags/tag2413.xml"/><Relationship Id="rId20" Type="http://schemas.openxmlformats.org/officeDocument/2006/relationships/tags" Target="../tags/tag2296.xml"/><Relationship Id="rId41" Type="http://schemas.openxmlformats.org/officeDocument/2006/relationships/tags" Target="../tags/tag2317.xml"/><Relationship Id="rId54" Type="http://schemas.openxmlformats.org/officeDocument/2006/relationships/tags" Target="../tags/tag2330.xml"/><Relationship Id="rId62" Type="http://schemas.openxmlformats.org/officeDocument/2006/relationships/tags" Target="../tags/tag2338.xml"/><Relationship Id="rId70" Type="http://schemas.openxmlformats.org/officeDocument/2006/relationships/tags" Target="../tags/tag2346.xml"/><Relationship Id="rId75" Type="http://schemas.openxmlformats.org/officeDocument/2006/relationships/tags" Target="../tags/tag2351.xml"/><Relationship Id="rId83" Type="http://schemas.openxmlformats.org/officeDocument/2006/relationships/tags" Target="../tags/tag2359.xml"/><Relationship Id="rId88" Type="http://schemas.openxmlformats.org/officeDocument/2006/relationships/tags" Target="../tags/tag2364.xml"/><Relationship Id="rId91" Type="http://schemas.openxmlformats.org/officeDocument/2006/relationships/tags" Target="../tags/tag2367.xml"/><Relationship Id="rId96" Type="http://schemas.openxmlformats.org/officeDocument/2006/relationships/tags" Target="../tags/tag2372.xml"/><Relationship Id="rId111" Type="http://schemas.openxmlformats.org/officeDocument/2006/relationships/tags" Target="../tags/tag2387.xml"/><Relationship Id="rId132" Type="http://schemas.openxmlformats.org/officeDocument/2006/relationships/tags" Target="../tags/tag2408.xml"/><Relationship Id="rId1" Type="http://schemas.openxmlformats.org/officeDocument/2006/relationships/tags" Target="../tags/tag2277.xml"/><Relationship Id="rId6" Type="http://schemas.openxmlformats.org/officeDocument/2006/relationships/tags" Target="../tags/tag2282.xml"/><Relationship Id="rId15" Type="http://schemas.openxmlformats.org/officeDocument/2006/relationships/tags" Target="../tags/tag2291.xml"/><Relationship Id="rId23" Type="http://schemas.openxmlformats.org/officeDocument/2006/relationships/tags" Target="../tags/tag2299.xml"/><Relationship Id="rId28" Type="http://schemas.openxmlformats.org/officeDocument/2006/relationships/tags" Target="../tags/tag2304.xml"/><Relationship Id="rId36" Type="http://schemas.openxmlformats.org/officeDocument/2006/relationships/tags" Target="../tags/tag2312.xml"/><Relationship Id="rId49" Type="http://schemas.openxmlformats.org/officeDocument/2006/relationships/tags" Target="../tags/tag2325.xml"/><Relationship Id="rId57" Type="http://schemas.openxmlformats.org/officeDocument/2006/relationships/tags" Target="../tags/tag2333.xml"/><Relationship Id="rId106" Type="http://schemas.openxmlformats.org/officeDocument/2006/relationships/tags" Target="../tags/tag2382.xml"/><Relationship Id="rId114" Type="http://schemas.openxmlformats.org/officeDocument/2006/relationships/tags" Target="../tags/tag2390.xml"/><Relationship Id="rId119" Type="http://schemas.openxmlformats.org/officeDocument/2006/relationships/tags" Target="../tags/tag2395.xml"/><Relationship Id="rId127" Type="http://schemas.openxmlformats.org/officeDocument/2006/relationships/tags" Target="../tags/tag2403.xml"/><Relationship Id="rId10" Type="http://schemas.openxmlformats.org/officeDocument/2006/relationships/tags" Target="../tags/tag2286.xml"/><Relationship Id="rId31" Type="http://schemas.openxmlformats.org/officeDocument/2006/relationships/tags" Target="../tags/tag2307.xml"/><Relationship Id="rId44" Type="http://schemas.openxmlformats.org/officeDocument/2006/relationships/tags" Target="../tags/tag2320.xml"/><Relationship Id="rId52" Type="http://schemas.openxmlformats.org/officeDocument/2006/relationships/tags" Target="../tags/tag2328.xml"/><Relationship Id="rId60" Type="http://schemas.openxmlformats.org/officeDocument/2006/relationships/tags" Target="../tags/tag2336.xml"/><Relationship Id="rId65" Type="http://schemas.openxmlformats.org/officeDocument/2006/relationships/tags" Target="../tags/tag2341.xml"/><Relationship Id="rId73" Type="http://schemas.openxmlformats.org/officeDocument/2006/relationships/tags" Target="../tags/tag2349.xml"/><Relationship Id="rId78" Type="http://schemas.openxmlformats.org/officeDocument/2006/relationships/tags" Target="../tags/tag2354.xml"/><Relationship Id="rId81" Type="http://schemas.openxmlformats.org/officeDocument/2006/relationships/tags" Target="../tags/tag2357.xml"/><Relationship Id="rId86" Type="http://schemas.openxmlformats.org/officeDocument/2006/relationships/tags" Target="../tags/tag2362.xml"/><Relationship Id="rId94" Type="http://schemas.openxmlformats.org/officeDocument/2006/relationships/tags" Target="../tags/tag2370.xml"/><Relationship Id="rId99" Type="http://schemas.openxmlformats.org/officeDocument/2006/relationships/tags" Target="../tags/tag2375.xml"/><Relationship Id="rId101" Type="http://schemas.openxmlformats.org/officeDocument/2006/relationships/tags" Target="../tags/tag2377.xml"/><Relationship Id="rId122" Type="http://schemas.openxmlformats.org/officeDocument/2006/relationships/tags" Target="../tags/tag2398.xml"/><Relationship Id="rId130" Type="http://schemas.openxmlformats.org/officeDocument/2006/relationships/tags" Target="../tags/tag2406.xml"/><Relationship Id="rId135" Type="http://schemas.openxmlformats.org/officeDocument/2006/relationships/tags" Target="../tags/tag2411.xml"/><Relationship Id="rId4" Type="http://schemas.openxmlformats.org/officeDocument/2006/relationships/tags" Target="../tags/tag2280.xml"/><Relationship Id="rId9" Type="http://schemas.openxmlformats.org/officeDocument/2006/relationships/tags" Target="../tags/tag2285.xml"/><Relationship Id="rId13" Type="http://schemas.openxmlformats.org/officeDocument/2006/relationships/tags" Target="../tags/tag2289.xml"/><Relationship Id="rId18" Type="http://schemas.openxmlformats.org/officeDocument/2006/relationships/tags" Target="../tags/tag2294.xml"/><Relationship Id="rId39" Type="http://schemas.openxmlformats.org/officeDocument/2006/relationships/tags" Target="../tags/tag2315.xml"/><Relationship Id="rId109" Type="http://schemas.openxmlformats.org/officeDocument/2006/relationships/tags" Target="../tags/tag2385.xml"/><Relationship Id="rId34" Type="http://schemas.openxmlformats.org/officeDocument/2006/relationships/tags" Target="../tags/tag2310.xml"/><Relationship Id="rId50" Type="http://schemas.openxmlformats.org/officeDocument/2006/relationships/tags" Target="../tags/tag2326.xml"/><Relationship Id="rId55" Type="http://schemas.openxmlformats.org/officeDocument/2006/relationships/tags" Target="../tags/tag2331.xml"/><Relationship Id="rId76" Type="http://schemas.openxmlformats.org/officeDocument/2006/relationships/tags" Target="../tags/tag2352.xml"/><Relationship Id="rId97" Type="http://schemas.openxmlformats.org/officeDocument/2006/relationships/tags" Target="../tags/tag2373.xml"/><Relationship Id="rId104" Type="http://schemas.openxmlformats.org/officeDocument/2006/relationships/tags" Target="../tags/tag2380.xml"/><Relationship Id="rId120" Type="http://schemas.openxmlformats.org/officeDocument/2006/relationships/tags" Target="../tags/tag2396.xml"/><Relationship Id="rId125" Type="http://schemas.openxmlformats.org/officeDocument/2006/relationships/tags" Target="../tags/tag2401.xml"/><Relationship Id="rId7" Type="http://schemas.openxmlformats.org/officeDocument/2006/relationships/tags" Target="../tags/tag2283.xml"/><Relationship Id="rId71" Type="http://schemas.openxmlformats.org/officeDocument/2006/relationships/tags" Target="../tags/tag2347.xml"/><Relationship Id="rId92" Type="http://schemas.openxmlformats.org/officeDocument/2006/relationships/tags" Target="../tags/tag2368.xml"/><Relationship Id="rId2" Type="http://schemas.openxmlformats.org/officeDocument/2006/relationships/tags" Target="../tags/tag2278.xml"/><Relationship Id="rId29" Type="http://schemas.openxmlformats.org/officeDocument/2006/relationships/tags" Target="../tags/tag2305.xml"/><Relationship Id="rId24" Type="http://schemas.openxmlformats.org/officeDocument/2006/relationships/tags" Target="../tags/tag2300.xml"/><Relationship Id="rId40" Type="http://schemas.openxmlformats.org/officeDocument/2006/relationships/tags" Target="../tags/tag2316.xml"/><Relationship Id="rId45" Type="http://schemas.openxmlformats.org/officeDocument/2006/relationships/tags" Target="../tags/tag2321.xml"/><Relationship Id="rId66" Type="http://schemas.openxmlformats.org/officeDocument/2006/relationships/tags" Target="../tags/tag2342.xml"/><Relationship Id="rId87" Type="http://schemas.openxmlformats.org/officeDocument/2006/relationships/tags" Target="../tags/tag2363.xml"/><Relationship Id="rId110" Type="http://schemas.openxmlformats.org/officeDocument/2006/relationships/tags" Target="../tags/tag2386.xml"/><Relationship Id="rId115" Type="http://schemas.openxmlformats.org/officeDocument/2006/relationships/tags" Target="../tags/tag2391.xml"/><Relationship Id="rId131" Type="http://schemas.openxmlformats.org/officeDocument/2006/relationships/tags" Target="../tags/tag2407.xml"/><Relationship Id="rId136" Type="http://schemas.openxmlformats.org/officeDocument/2006/relationships/tags" Target="../tags/tag2412.xml"/><Relationship Id="rId61" Type="http://schemas.openxmlformats.org/officeDocument/2006/relationships/tags" Target="../tags/tag2337.xml"/><Relationship Id="rId82" Type="http://schemas.openxmlformats.org/officeDocument/2006/relationships/tags" Target="../tags/tag2358.xml"/><Relationship Id="rId19" Type="http://schemas.openxmlformats.org/officeDocument/2006/relationships/tags" Target="../tags/tag2295.xml"/><Relationship Id="rId14" Type="http://schemas.openxmlformats.org/officeDocument/2006/relationships/tags" Target="../tags/tag2290.xml"/><Relationship Id="rId30" Type="http://schemas.openxmlformats.org/officeDocument/2006/relationships/tags" Target="../tags/tag2306.xml"/><Relationship Id="rId35" Type="http://schemas.openxmlformats.org/officeDocument/2006/relationships/tags" Target="../tags/tag2311.xml"/><Relationship Id="rId56" Type="http://schemas.openxmlformats.org/officeDocument/2006/relationships/tags" Target="../tags/tag2332.xml"/><Relationship Id="rId77" Type="http://schemas.openxmlformats.org/officeDocument/2006/relationships/tags" Target="../tags/tag2353.xml"/><Relationship Id="rId100" Type="http://schemas.openxmlformats.org/officeDocument/2006/relationships/tags" Target="../tags/tag2376.xml"/><Relationship Id="rId105" Type="http://schemas.openxmlformats.org/officeDocument/2006/relationships/tags" Target="../tags/tag2381.xml"/><Relationship Id="rId126" Type="http://schemas.openxmlformats.org/officeDocument/2006/relationships/tags" Target="../tags/tag240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440.xml"/><Relationship Id="rId117" Type="http://schemas.openxmlformats.org/officeDocument/2006/relationships/tags" Target="../tags/tag2531.xml"/><Relationship Id="rId21" Type="http://schemas.openxmlformats.org/officeDocument/2006/relationships/tags" Target="../tags/tag2435.xml"/><Relationship Id="rId42" Type="http://schemas.openxmlformats.org/officeDocument/2006/relationships/tags" Target="../tags/tag2456.xml"/><Relationship Id="rId47" Type="http://schemas.openxmlformats.org/officeDocument/2006/relationships/tags" Target="../tags/tag2461.xml"/><Relationship Id="rId63" Type="http://schemas.openxmlformats.org/officeDocument/2006/relationships/tags" Target="../tags/tag2477.xml"/><Relationship Id="rId68" Type="http://schemas.openxmlformats.org/officeDocument/2006/relationships/tags" Target="../tags/tag2482.xml"/><Relationship Id="rId84" Type="http://schemas.openxmlformats.org/officeDocument/2006/relationships/tags" Target="../tags/tag2498.xml"/><Relationship Id="rId89" Type="http://schemas.openxmlformats.org/officeDocument/2006/relationships/tags" Target="../tags/tag2503.xml"/><Relationship Id="rId112" Type="http://schemas.openxmlformats.org/officeDocument/2006/relationships/tags" Target="../tags/tag2526.xml"/><Relationship Id="rId133" Type="http://schemas.openxmlformats.org/officeDocument/2006/relationships/tags" Target="../tags/tag2547.xml"/><Relationship Id="rId138" Type="http://schemas.openxmlformats.org/officeDocument/2006/relationships/tags" Target="../tags/tag2552.xml"/><Relationship Id="rId154" Type="http://schemas.openxmlformats.org/officeDocument/2006/relationships/tags" Target="../tags/tag2568.xml"/><Relationship Id="rId159" Type="http://schemas.openxmlformats.org/officeDocument/2006/relationships/tags" Target="../tags/tag2573.xml"/><Relationship Id="rId16" Type="http://schemas.openxmlformats.org/officeDocument/2006/relationships/tags" Target="../tags/tag2430.xml"/><Relationship Id="rId107" Type="http://schemas.openxmlformats.org/officeDocument/2006/relationships/tags" Target="../tags/tag2521.xml"/><Relationship Id="rId11" Type="http://schemas.openxmlformats.org/officeDocument/2006/relationships/tags" Target="../tags/tag2425.xml"/><Relationship Id="rId32" Type="http://schemas.openxmlformats.org/officeDocument/2006/relationships/tags" Target="../tags/tag2446.xml"/><Relationship Id="rId37" Type="http://schemas.openxmlformats.org/officeDocument/2006/relationships/tags" Target="../tags/tag2451.xml"/><Relationship Id="rId53" Type="http://schemas.openxmlformats.org/officeDocument/2006/relationships/tags" Target="../tags/tag2467.xml"/><Relationship Id="rId58" Type="http://schemas.openxmlformats.org/officeDocument/2006/relationships/tags" Target="../tags/tag2472.xml"/><Relationship Id="rId74" Type="http://schemas.openxmlformats.org/officeDocument/2006/relationships/tags" Target="../tags/tag2488.xml"/><Relationship Id="rId79" Type="http://schemas.openxmlformats.org/officeDocument/2006/relationships/tags" Target="../tags/tag2493.xml"/><Relationship Id="rId102" Type="http://schemas.openxmlformats.org/officeDocument/2006/relationships/tags" Target="../tags/tag2516.xml"/><Relationship Id="rId123" Type="http://schemas.openxmlformats.org/officeDocument/2006/relationships/tags" Target="../tags/tag2537.xml"/><Relationship Id="rId128" Type="http://schemas.openxmlformats.org/officeDocument/2006/relationships/tags" Target="../tags/tag2542.xml"/><Relationship Id="rId144" Type="http://schemas.openxmlformats.org/officeDocument/2006/relationships/tags" Target="../tags/tag2558.xml"/><Relationship Id="rId149" Type="http://schemas.openxmlformats.org/officeDocument/2006/relationships/tags" Target="../tags/tag2563.xml"/><Relationship Id="rId5" Type="http://schemas.openxmlformats.org/officeDocument/2006/relationships/tags" Target="../tags/tag2419.xml"/><Relationship Id="rId90" Type="http://schemas.openxmlformats.org/officeDocument/2006/relationships/tags" Target="../tags/tag2504.xml"/><Relationship Id="rId95" Type="http://schemas.openxmlformats.org/officeDocument/2006/relationships/tags" Target="../tags/tag2509.xml"/><Relationship Id="rId160" Type="http://schemas.openxmlformats.org/officeDocument/2006/relationships/tags" Target="../tags/tag2574.xml"/><Relationship Id="rId22" Type="http://schemas.openxmlformats.org/officeDocument/2006/relationships/tags" Target="../tags/tag2436.xml"/><Relationship Id="rId27" Type="http://schemas.openxmlformats.org/officeDocument/2006/relationships/tags" Target="../tags/tag2441.xml"/><Relationship Id="rId43" Type="http://schemas.openxmlformats.org/officeDocument/2006/relationships/tags" Target="../tags/tag2457.xml"/><Relationship Id="rId48" Type="http://schemas.openxmlformats.org/officeDocument/2006/relationships/tags" Target="../tags/tag2462.xml"/><Relationship Id="rId64" Type="http://schemas.openxmlformats.org/officeDocument/2006/relationships/tags" Target="../tags/tag2478.xml"/><Relationship Id="rId69" Type="http://schemas.openxmlformats.org/officeDocument/2006/relationships/tags" Target="../tags/tag2483.xml"/><Relationship Id="rId113" Type="http://schemas.openxmlformats.org/officeDocument/2006/relationships/tags" Target="../tags/tag2527.xml"/><Relationship Id="rId118" Type="http://schemas.openxmlformats.org/officeDocument/2006/relationships/tags" Target="../tags/tag2532.xml"/><Relationship Id="rId134" Type="http://schemas.openxmlformats.org/officeDocument/2006/relationships/tags" Target="../tags/tag2548.xml"/><Relationship Id="rId139" Type="http://schemas.openxmlformats.org/officeDocument/2006/relationships/tags" Target="../tags/tag2553.xml"/><Relationship Id="rId80" Type="http://schemas.openxmlformats.org/officeDocument/2006/relationships/tags" Target="../tags/tag2494.xml"/><Relationship Id="rId85" Type="http://schemas.openxmlformats.org/officeDocument/2006/relationships/tags" Target="../tags/tag2499.xml"/><Relationship Id="rId150" Type="http://schemas.openxmlformats.org/officeDocument/2006/relationships/tags" Target="../tags/tag2564.xml"/><Relationship Id="rId155" Type="http://schemas.openxmlformats.org/officeDocument/2006/relationships/tags" Target="../tags/tag2569.xml"/><Relationship Id="rId12" Type="http://schemas.openxmlformats.org/officeDocument/2006/relationships/tags" Target="../tags/tag2426.xml"/><Relationship Id="rId17" Type="http://schemas.openxmlformats.org/officeDocument/2006/relationships/tags" Target="../tags/tag2431.xml"/><Relationship Id="rId33" Type="http://schemas.openxmlformats.org/officeDocument/2006/relationships/tags" Target="../tags/tag2447.xml"/><Relationship Id="rId38" Type="http://schemas.openxmlformats.org/officeDocument/2006/relationships/tags" Target="../tags/tag2452.xml"/><Relationship Id="rId59" Type="http://schemas.openxmlformats.org/officeDocument/2006/relationships/tags" Target="../tags/tag2473.xml"/><Relationship Id="rId103" Type="http://schemas.openxmlformats.org/officeDocument/2006/relationships/tags" Target="../tags/tag2517.xml"/><Relationship Id="rId108" Type="http://schemas.openxmlformats.org/officeDocument/2006/relationships/tags" Target="../tags/tag2522.xml"/><Relationship Id="rId124" Type="http://schemas.openxmlformats.org/officeDocument/2006/relationships/tags" Target="../tags/tag2538.xml"/><Relationship Id="rId129" Type="http://schemas.openxmlformats.org/officeDocument/2006/relationships/tags" Target="../tags/tag2543.xml"/><Relationship Id="rId54" Type="http://schemas.openxmlformats.org/officeDocument/2006/relationships/tags" Target="../tags/tag2468.xml"/><Relationship Id="rId70" Type="http://schemas.openxmlformats.org/officeDocument/2006/relationships/tags" Target="../tags/tag2484.xml"/><Relationship Id="rId75" Type="http://schemas.openxmlformats.org/officeDocument/2006/relationships/tags" Target="../tags/tag2489.xml"/><Relationship Id="rId91" Type="http://schemas.openxmlformats.org/officeDocument/2006/relationships/tags" Target="../tags/tag2505.xml"/><Relationship Id="rId96" Type="http://schemas.openxmlformats.org/officeDocument/2006/relationships/tags" Target="../tags/tag2510.xml"/><Relationship Id="rId140" Type="http://schemas.openxmlformats.org/officeDocument/2006/relationships/tags" Target="../tags/tag2554.xml"/><Relationship Id="rId145" Type="http://schemas.openxmlformats.org/officeDocument/2006/relationships/tags" Target="../tags/tag2559.xml"/><Relationship Id="rId161" Type="http://schemas.openxmlformats.org/officeDocument/2006/relationships/tags" Target="../tags/tag2575.xml"/><Relationship Id="rId1" Type="http://schemas.openxmlformats.org/officeDocument/2006/relationships/tags" Target="../tags/tag2415.xml"/><Relationship Id="rId6" Type="http://schemas.openxmlformats.org/officeDocument/2006/relationships/tags" Target="../tags/tag2420.xml"/><Relationship Id="rId15" Type="http://schemas.openxmlformats.org/officeDocument/2006/relationships/tags" Target="../tags/tag2429.xml"/><Relationship Id="rId23" Type="http://schemas.openxmlformats.org/officeDocument/2006/relationships/tags" Target="../tags/tag2437.xml"/><Relationship Id="rId28" Type="http://schemas.openxmlformats.org/officeDocument/2006/relationships/tags" Target="../tags/tag2442.xml"/><Relationship Id="rId36" Type="http://schemas.openxmlformats.org/officeDocument/2006/relationships/tags" Target="../tags/tag2450.xml"/><Relationship Id="rId49" Type="http://schemas.openxmlformats.org/officeDocument/2006/relationships/tags" Target="../tags/tag2463.xml"/><Relationship Id="rId57" Type="http://schemas.openxmlformats.org/officeDocument/2006/relationships/tags" Target="../tags/tag2471.xml"/><Relationship Id="rId106" Type="http://schemas.openxmlformats.org/officeDocument/2006/relationships/tags" Target="../tags/tag2520.xml"/><Relationship Id="rId114" Type="http://schemas.openxmlformats.org/officeDocument/2006/relationships/tags" Target="../tags/tag2528.xml"/><Relationship Id="rId119" Type="http://schemas.openxmlformats.org/officeDocument/2006/relationships/tags" Target="../tags/tag2533.xml"/><Relationship Id="rId127" Type="http://schemas.openxmlformats.org/officeDocument/2006/relationships/tags" Target="../tags/tag2541.xml"/><Relationship Id="rId10" Type="http://schemas.openxmlformats.org/officeDocument/2006/relationships/tags" Target="../tags/tag2424.xml"/><Relationship Id="rId31" Type="http://schemas.openxmlformats.org/officeDocument/2006/relationships/tags" Target="../tags/tag2445.xml"/><Relationship Id="rId44" Type="http://schemas.openxmlformats.org/officeDocument/2006/relationships/tags" Target="../tags/tag2458.xml"/><Relationship Id="rId52" Type="http://schemas.openxmlformats.org/officeDocument/2006/relationships/tags" Target="../tags/tag2466.xml"/><Relationship Id="rId60" Type="http://schemas.openxmlformats.org/officeDocument/2006/relationships/tags" Target="../tags/tag2474.xml"/><Relationship Id="rId65" Type="http://schemas.openxmlformats.org/officeDocument/2006/relationships/tags" Target="../tags/tag2479.xml"/><Relationship Id="rId73" Type="http://schemas.openxmlformats.org/officeDocument/2006/relationships/tags" Target="../tags/tag2487.xml"/><Relationship Id="rId78" Type="http://schemas.openxmlformats.org/officeDocument/2006/relationships/tags" Target="../tags/tag2492.xml"/><Relationship Id="rId81" Type="http://schemas.openxmlformats.org/officeDocument/2006/relationships/tags" Target="../tags/tag2495.xml"/><Relationship Id="rId86" Type="http://schemas.openxmlformats.org/officeDocument/2006/relationships/tags" Target="../tags/tag2500.xml"/><Relationship Id="rId94" Type="http://schemas.openxmlformats.org/officeDocument/2006/relationships/tags" Target="../tags/tag2508.xml"/><Relationship Id="rId99" Type="http://schemas.openxmlformats.org/officeDocument/2006/relationships/tags" Target="../tags/tag2513.xml"/><Relationship Id="rId101" Type="http://schemas.openxmlformats.org/officeDocument/2006/relationships/tags" Target="../tags/tag2515.xml"/><Relationship Id="rId122" Type="http://schemas.openxmlformats.org/officeDocument/2006/relationships/tags" Target="../tags/tag2536.xml"/><Relationship Id="rId130" Type="http://schemas.openxmlformats.org/officeDocument/2006/relationships/tags" Target="../tags/tag2544.xml"/><Relationship Id="rId135" Type="http://schemas.openxmlformats.org/officeDocument/2006/relationships/tags" Target="../tags/tag2549.xml"/><Relationship Id="rId143" Type="http://schemas.openxmlformats.org/officeDocument/2006/relationships/tags" Target="../tags/tag2557.xml"/><Relationship Id="rId148" Type="http://schemas.openxmlformats.org/officeDocument/2006/relationships/tags" Target="../tags/tag2562.xml"/><Relationship Id="rId151" Type="http://schemas.openxmlformats.org/officeDocument/2006/relationships/tags" Target="../tags/tag2565.xml"/><Relationship Id="rId156" Type="http://schemas.openxmlformats.org/officeDocument/2006/relationships/tags" Target="../tags/tag2570.xml"/><Relationship Id="rId4" Type="http://schemas.openxmlformats.org/officeDocument/2006/relationships/tags" Target="../tags/tag2418.xml"/><Relationship Id="rId9" Type="http://schemas.openxmlformats.org/officeDocument/2006/relationships/tags" Target="../tags/tag2423.xml"/><Relationship Id="rId13" Type="http://schemas.openxmlformats.org/officeDocument/2006/relationships/tags" Target="../tags/tag2427.xml"/><Relationship Id="rId18" Type="http://schemas.openxmlformats.org/officeDocument/2006/relationships/tags" Target="../tags/tag2432.xml"/><Relationship Id="rId39" Type="http://schemas.openxmlformats.org/officeDocument/2006/relationships/tags" Target="../tags/tag2453.xml"/><Relationship Id="rId109" Type="http://schemas.openxmlformats.org/officeDocument/2006/relationships/tags" Target="../tags/tag2523.xml"/><Relationship Id="rId34" Type="http://schemas.openxmlformats.org/officeDocument/2006/relationships/tags" Target="../tags/tag2448.xml"/><Relationship Id="rId50" Type="http://schemas.openxmlformats.org/officeDocument/2006/relationships/tags" Target="../tags/tag2464.xml"/><Relationship Id="rId55" Type="http://schemas.openxmlformats.org/officeDocument/2006/relationships/tags" Target="../tags/tag2469.xml"/><Relationship Id="rId76" Type="http://schemas.openxmlformats.org/officeDocument/2006/relationships/tags" Target="../tags/tag2490.xml"/><Relationship Id="rId97" Type="http://schemas.openxmlformats.org/officeDocument/2006/relationships/tags" Target="../tags/tag2511.xml"/><Relationship Id="rId104" Type="http://schemas.openxmlformats.org/officeDocument/2006/relationships/tags" Target="../tags/tag2518.xml"/><Relationship Id="rId120" Type="http://schemas.openxmlformats.org/officeDocument/2006/relationships/tags" Target="../tags/tag2534.xml"/><Relationship Id="rId125" Type="http://schemas.openxmlformats.org/officeDocument/2006/relationships/tags" Target="../tags/tag2539.xml"/><Relationship Id="rId141" Type="http://schemas.openxmlformats.org/officeDocument/2006/relationships/tags" Target="../tags/tag2555.xml"/><Relationship Id="rId146" Type="http://schemas.openxmlformats.org/officeDocument/2006/relationships/tags" Target="../tags/tag2560.xml"/><Relationship Id="rId7" Type="http://schemas.openxmlformats.org/officeDocument/2006/relationships/tags" Target="../tags/tag2421.xml"/><Relationship Id="rId71" Type="http://schemas.openxmlformats.org/officeDocument/2006/relationships/tags" Target="../tags/tag2485.xml"/><Relationship Id="rId92" Type="http://schemas.openxmlformats.org/officeDocument/2006/relationships/tags" Target="../tags/tag2506.xml"/><Relationship Id="rId162" Type="http://schemas.openxmlformats.org/officeDocument/2006/relationships/tags" Target="../tags/tag2576.xml"/><Relationship Id="rId2" Type="http://schemas.openxmlformats.org/officeDocument/2006/relationships/tags" Target="../tags/tag2416.xml"/><Relationship Id="rId29" Type="http://schemas.openxmlformats.org/officeDocument/2006/relationships/tags" Target="../tags/tag2443.xml"/><Relationship Id="rId24" Type="http://schemas.openxmlformats.org/officeDocument/2006/relationships/tags" Target="../tags/tag2438.xml"/><Relationship Id="rId40" Type="http://schemas.openxmlformats.org/officeDocument/2006/relationships/tags" Target="../tags/tag2454.xml"/><Relationship Id="rId45" Type="http://schemas.openxmlformats.org/officeDocument/2006/relationships/tags" Target="../tags/tag2459.xml"/><Relationship Id="rId66" Type="http://schemas.openxmlformats.org/officeDocument/2006/relationships/tags" Target="../tags/tag2480.xml"/><Relationship Id="rId87" Type="http://schemas.openxmlformats.org/officeDocument/2006/relationships/tags" Target="../tags/tag2501.xml"/><Relationship Id="rId110" Type="http://schemas.openxmlformats.org/officeDocument/2006/relationships/tags" Target="../tags/tag2524.xml"/><Relationship Id="rId115" Type="http://schemas.openxmlformats.org/officeDocument/2006/relationships/tags" Target="../tags/tag2529.xml"/><Relationship Id="rId131" Type="http://schemas.openxmlformats.org/officeDocument/2006/relationships/tags" Target="../tags/tag2545.xml"/><Relationship Id="rId136" Type="http://schemas.openxmlformats.org/officeDocument/2006/relationships/tags" Target="../tags/tag2550.xml"/><Relationship Id="rId157" Type="http://schemas.openxmlformats.org/officeDocument/2006/relationships/tags" Target="../tags/tag2571.xml"/><Relationship Id="rId61" Type="http://schemas.openxmlformats.org/officeDocument/2006/relationships/tags" Target="../tags/tag2475.xml"/><Relationship Id="rId82" Type="http://schemas.openxmlformats.org/officeDocument/2006/relationships/tags" Target="../tags/tag2496.xml"/><Relationship Id="rId152" Type="http://schemas.openxmlformats.org/officeDocument/2006/relationships/tags" Target="../tags/tag2566.xml"/><Relationship Id="rId19" Type="http://schemas.openxmlformats.org/officeDocument/2006/relationships/tags" Target="../tags/tag2433.xml"/><Relationship Id="rId14" Type="http://schemas.openxmlformats.org/officeDocument/2006/relationships/tags" Target="../tags/tag2428.xml"/><Relationship Id="rId30" Type="http://schemas.openxmlformats.org/officeDocument/2006/relationships/tags" Target="../tags/tag2444.xml"/><Relationship Id="rId35" Type="http://schemas.openxmlformats.org/officeDocument/2006/relationships/tags" Target="../tags/tag2449.xml"/><Relationship Id="rId56" Type="http://schemas.openxmlformats.org/officeDocument/2006/relationships/tags" Target="../tags/tag2470.xml"/><Relationship Id="rId77" Type="http://schemas.openxmlformats.org/officeDocument/2006/relationships/tags" Target="../tags/tag2491.xml"/><Relationship Id="rId100" Type="http://schemas.openxmlformats.org/officeDocument/2006/relationships/tags" Target="../tags/tag2514.xml"/><Relationship Id="rId105" Type="http://schemas.openxmlformats.org/officeDocument/2006/relationships/tags" Target="../tags/tag2519.xml"/><Relationship Id="rId126" Type="http://schemas.openxmlformats.org/officeDocument/2006/relationships/tags" Target="../tags/tag2540.xml"/><Relationship Id="rId147" Type="http://schemas.openxmlformats.org/officeDocument/2006/relationships/tags" Target="../tags/tag2561.xml"/><Relationship Id="rId8" Type="http://schemas.openxmlformats.org/officeDocument/2006/relationships/tags" Target="../tags/tag2422.xml"/><Relationship Id="rId51" Type="http://schemas.openxmlformats.org/officeDocument/2006/relationships/tags" Target="../tags/tag2465.xml"/><Relationship Id="rId72" Type="http://schemas.openxmlformats.org/officeDocument/2006/relationships/tags" Target="../tags/tag2486.xml"/><Relationship Id="rId93" Type="http://schemas.openxmlformats.org/officeDocument/2006/relationships/tags" Target="../tags/tag2507.xml"/><Relationship Id="rId98" Type="http://schemas.openxmlformats.org/officeDocument/2006/relationships/tags" Target="../tags/tag2512.xml"/><Relationship Id="rId121" Type="http://schemas.openxmlformats.org/officeDocument/2006/relationships/tags" Target="../tags/tag2535.xml"/><Relationship Id="rId142" Type="http://schemas.openxmlformats.org/officeDocument/2006/relationships/tags" Target="../tags/tag2556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2417.xml"/><Relationship Id="rId25" Type="http://schemas.openxmlformats.org/officeDocument/2006/relationships/tags" Target="../tags/tag2439.xml"/><Relationship Id="rId46" Type="http://schemas.openxmlformats.org/officeDocument/2006/relationships/tags" Target="../tags/tag2460.xml"/><Relationship Id="rId67" Type="http://schemas.openxmlformats.org/officeDocument/2006/relationships/tags" Target="../tags/tag2481.xml"/><Relationship Id="rId116" Type="http://schemas.openxmlformats.org/officeDocument/2006/relationships/tags" Target="../tags/tag2530.xml"/><Relationship Id="rId137" Type="http://schemas.openxmlformats.org/officeDocument/2006/relationships/tags" Target="../tags/tag2551.xml"/><Relationship Id="rId158" Type="http://schemas.openxmlformats.org/officeDocument/2006/relationships/tags" Target="../tags/tag2572.xml"/><Relationship Id="rId20" Type="http://schemas.openxmlformats.org/officeDocument/2006/relationships/tags" Target="../tags/tag2434.xml"/><Relationship Id="rId41" Type="http://schemas.openxmlformats.org/officeDocument/2006/relationships/tags" Target="../tags/tag2455.xml"/><Relationship Id="rId62" Type="http://schemas.openxmlformats.org/officeDocument/2006/relationships/tags" Target="../tags/tag2476.xml"/><Relationship Id="rId83" Type="http://schemas.openxmlformats.org/officeDocument/2006/relationships/tags" Target="../tags/tag2497.xml"/><Relationship Id="rId88" Type="http://schemas.openxmlformats.org/officeDocument/2006/relationships/tags" Target="../tags/tag2502.xml"/><Relationship Id="rId111" Type="http://schemas.openxmlformats.org/officeDocument/2006/relationships/tags" Target="../tags/tag2525.xml"/><Relationship Id="rId132" Type="http://schemas.openxmlformats.org/officeDocument/2006/relationships/tags" Target="../tags/tag2546.xml"/><Relationship Id="rId153" Type="http://schemas.openxmlformats.org/officeDocument/2006/relationships/tags" Target="../tags/tag256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602.xml"/><Relationship Id="rId117" Type="http://schemas.openxmlformats.org/officeDocument/2006/relationships/tags" Target="../tags/tag2693.xml"/><Relationship Id="rId21" Type="http://schemas.openxmlformats.org/officeDocument/2006/relationships/tags" Target="../tags/tag2597.xml"/><Relationship Id="rId42" Type="http://schemas.openxmlformats.org/officeDocument/2006/relationships/tags" Target="../tags/tag2618.xml"/><Relationship Id="rId47" Type="http://schemas.openxmlformats.org/officeDocument/2006/relationships/tags" Target="../tags/tag2623.xml"/><Relationship Id="rId63" Type="http://schemas.openxmlformats.org/officeDocument/2006/relationships/tags" Target="../tags/tag2639.xml"/><Relationship Id="rId68" Type="http://schemas.openxmlformats.org/officeDocument/2006/relationships/tags" Target="../tags/tag2644.xml"/><Relationship Id="rId84" Type="http://schemas.openxmlformats.org/officeDocument/2006/relationships/tags" Target="../tags/tag2660.xml"/><Relationship Id="rId89" Type="http://schemas.openxmlformats.org/officeDocument/2006/relationships/tags" Target="../tags/tag2665.xml"/><Relationship Id="rId112" Type="http://schemas.openxmlformats.org/officeDocument/2006/relationships/tags" Target="../tags/tag2688.xml"/><Relationship Id="rId133" Type="http://schemas.openxmlformats.org/officeDocument/2006/relationships/tags" Target="../tags/tag2709.xml"/><Relationship Id="rId138" Type="http://schemas.openxmlformats.org/officeDocument/2006/relationships/tags" Target="../tags/tag2714.xml"/><Relationship Id="rId154" Type="http://schemas.openxmlformats.org/officeDocument/2006/relationships/tags" Target="../tags/tag2730.xml"/><Relationship Id="rId16" Type="http://schemas.openxmlformats.org/officeDocument/2006/relationships/tags" Target="../tags/tag2592.xml"/><Relationship Id="rId107" Type="http://schemas.openxmlformats.org/officeDocument/2006/relationships/tags" Target="../tags/tag2683.xml"/><Relationship Id="rId11" Type="http://schemas.openxmlformats.org/officeDocument/2006/relationships/tags" Target="../tags/tag2587.xml"/><Relationship Id="rId32" Type="http://schemas.openxmlformats.org/officeDocument/2006/relationships/tags" Target="../tags/tag2608.xml"/><Relationship Id="rId37" Type="http://schemas.openxmlformats.org/officeDocument/2006/relationships/tags" Target="../tags/tag2613.xml"/><Relationship Id="rId53" Type="http://schemas.openxmlformats.org/officeDocument/2006/relationships/tags" Target="../tags/tag2629.xml"/><Relationship Id="rId58" Type="http://schemas.openxmlformats.org/officeDocument/2006/relationships/tags" Target="../tags/tag2634.xml"/><Relationship Id="rId74" Type="http://schemas.openxmlformats.org/officeDocument/2006/relationships/tags" Target="../tags/tag2650.xml"/><Relationship Id="rId79" Type="http://schemas.openxmlformats.org/officeDocument/2006/relationships/tags" Target="../tags/tag2655.xml"/><Relationship Id="rId102" Type="http://schemas.openxmlformats.org/officeDocument/2006/relationships/tags" Target="../tags/tag2678.xml"/><Relationship Id="rId123" Type="http://schemas.openxmlformats.org/officeDocument/2006/relationships/tags" Target="../tags/tag2699.xml"/><Relationship Id="rId128" Type="http://schemas.openxmlformats.org/officeDocument/2006/relationships/tags" Target="../tags/tag2704.xml"/><Relationship Id="rId144" Type="http://schemas.openxmlformats.org/officeDocument/2006/relationships/tags" Target="../tags/tag2720.xml"/><Relationship Id="rId149" Type="http://schemas.openxmlformats.org/officeDocument/2006/relationships/tags" Target="../tags/tag2725.xml"/><Relationship Id="rId5" Type="http://schemas.openxmlformats.org/officeDocument/2006/relationships/tags" Target="../tags/tag2581.xml"/><Relationship Id="rId90" Type="http://schemas.openxmlformats.org/officeDocument/2006/relationships/tags" Target="../tags/tag2666.xml"/><Relationship Id="rId95" Type="http://schemas.openxmlformats.org/officeDocument/2006/relationships/tags" Target="../tags/tag2671.xml"/><Relationship Id="rId22" Type="http://schemas.openxmlformats.org/officeDocument/2006/relationships/tags" Target="../tags/tag2598.xml"/><Relationship Id="rId27" Type="http://schemas.openxmlformats.org/officeDocument/2006/relationships/tags" Target="../tags/tag2603.xml"/><Relationship Id="rId43" Type="http://schemas.openxmlformats.org/officeDocument/2006/relationships/tags" Target="../tags/tag2619.xml"/><Relationship Id="rId48" Type="http://schemas.openxmlformats.org/officeDocument/2006/relationships/tags" Target="../tags/tag2624.xml"/><Relationship Id="rId64" Type="http://schemas.openxmlformats.org/officeDocument/2006/relationships/tags" Target="../tags/tag2640.xml"/><Relationship Id="rId69" Type="http://schemas.openxmlformats.org/officeDocument/2006/relationships/tags" Target="../tags/tag2645.xml"/><Relationship Id="rId113" Type="http://schemas.openxmlformats.org/officeDocument/2006/relationships/tags" Target="../tags/tag2689.xml"/><Relationship Id="rId118" Type="http://schemas.openxmlformats.org/officeDocument/2006/relationships/tags" Target="../tags/tag2694.xml"/><Relationship Id="rId134" Type="http://schemas.openxmlformats.org/officeDocument/2006/relationships/tags" Target="../tags/tag2710.xml"/><Relationship Id="rId139" Type="http://schemas.openxmlformats.org/officeDocument/2006/relationships/tags" Target="../tags/tag2715.xml"/><Relationship Id="rId80" Type="http://schemas.openxmlformats.org/officeDocument/2006/relationships/tags" Target="../tags/tag2656.xml"/><Relationship Id="rId85" Type="http://schemas.openxmlformats.org/officeDocument/2006/relationships/tags" Target="../tags/tag2661.xml"/><Relationship Id="rId150" Type="http://schemas.openxmlformats.org/officeDocument/2006/relationships/tags" Target="../tags/tag2726.xml"/><Relationship Id="rId155" Type="http://schemas.openxmlformats.org/officeDocument/2006/relationships/tags" Target="../tags/tag2731.xml"/><Relationship Id="rId12" Type="http://schemas.openxmlformats.org/officeDocument/2006/relationships/tags" Target="../tags/tag2588.xml"/><Relationship Id="rId17" Type="http://schemas.openxmlformats.org/officeDocument/2006/relationships/tags" Target="../tags/tag2593.xml"/><Relationship Id="rId33" Type="http://schemas.openxmlformats.org/officeDocument/2006/relationships/tags" Target="../tags/tag2609.xml"/><Relationship Id="rId38" Type="http://schemas.openxmlformats.org/officeDocument/2006/relationships/tags" Target="../tags/tag2614.xml"/><Relationship Id="rId59" Type="http://schemas.openxmlformats.org/officeDocument/2006/relationships/tags" Target="../tags/tag2635.xml"/><Relationship Id="rId103" Type="http://schemas.openxmlformats.org/officeDocument/2006/relationships/tags" Target="../tags/tag2679.xml"/><Relationship Id="rId108" Type="http://schemas.openxmlformats.org/officeDocument/2006/relationships/tags" Target="../tags/tag2684.xml"/><Relationship Id="rId124" Type="http://schemas.openxmlformats.org/officeDocument/2006/relationships/tags" Target="../tags/tag2700.xml"/><Relationship Id="rId129" Type="http://schemas.openxmlformats.org/officeDocument/2006/relationships/tags" Target="../tags/tag2705.xml"/><Relationship Id="rId20" Type="http://schemas.openxmlformats.org/officeDocument/2006/relationships/tags" Target="../tags/tag2596.xml"/><Relationship Id="rId41" Type="http://schemas.openxmlformats.org/officeDocument/2006/relationships/tags" Target="../tags/tag2617.xml"/><Relationship Id="rId54" Type="http://schemas.openxmlformats.org/officeDocument/2006/relationships/tags" Target="../tags/tag2630.xml"/><Relationship Id="rId62" Type="http://schemas.openxmlformats.org/officeDocument/2006/relationships/tags" Target="../tags/tag2638.xml"/><Relationship Id="rId70" Type="http://schemas.openxmlformats.org/officeDocument/2006/relationships/tags" Target="../tags/tag2646.xml"/><Relationship Id="rId75" Type="http://schemas.openxmlformats.org/officeDocument/2006/relationships/tags" Target="../tags/tag2651.xml"/><Relationship Id="rId83" Type="http://schemas.openxmlformats.org/officeDocument/2006/relationships/tags" Target="../tags/tag2659.xml"/><Relationship Id="rId88" Type="http://schemas.openxmlformats.org/officeDocument/2006/relationships/tags" Target="../tags/tag2664.xml"/><Relationship Id="rId91" Type="http://schemas.openxmlformats.org/officeDocument/2006/relationships/tags" Target="../tags/tag2667.xml"/><Relationship Id="rId96" Type="http://schemas.openxmlformats.org/officeDocument/2006/relationships/tags" Target="../tags/tag2672.xml"/><Relationship Id="rId111" Type="http://schemas.openxmlformats.org/officeDocument/2006/relationships/tags" Target="../tags/tag2687.xml"/><Relationship Id="rId132" Type="http://schemas.openxmlformats.org/officeDocument/2006/relationships/tags" Target="../tags/tag2708.xml"/><Relationship Id="rId140" Type="http://schemas.openxmlformats.org/officeDocument/2006/relationships/tags" Target="../tags/tag2716.xml"/><Relationship Id="rId145" Type="http://schemas.openxmlformats.org/officeDocument/2006/relationships/tags" Target="../tags/tag2721.xml"/><Relationship Id="rId153" Type="http://schemas.openxmlformats.org/officeDocument/2006/relationships/tags" Target="../tags/tag2729.xml"/><Relationship Id="rId1" Type="http://schemas.openxmlformats.org/officeDocument/2006/relationships/tags" Target="../tags/tag2577.xml"/><Relationship Id="rId6" Type="http://schemas.openxmlformats.org/officeDocument/2006/relationships/tags" Target="../tags/tag2582.xml"/><Relationship Id="rId15" Type="http://schemas.openxmlformats.org/officeDocument/2006/relationships/tags" Target="../tags/tag2591.xml"/><Relationship Id="rId23" Type="http://schemas.openxmlformats.org/officeDocument/2006/relationships/tags" Target="../tags/tag2599.xml"/><Relationship Id="rId28" Type="http://schemas.openxmlformats.org/officeDocument/2006/relationships/tags" Target="../tags/tag2604.xml"/><Relationship Id="rId36" Type="http://schemas.openxmlformats.org/officeDocument/2006/relationships/tags" Target="../tags/tag2612.xml"/><Relationship Id="rId49" Type="http://schemas.openxmlformats.org/officeDocument/2006/relationships/tags" Target="../tags/tag2625.xml"/><Relationship Id="rId57" Type="http://schemas.openxmlformats.org/officeDocument/2006/relationships/tags" Target="../tags/tag2633.xml"/><Relationship Id="rId106" Type="http://schemas.openxmlformats.org/officeDocument/2006/relationships/tags" Target="../tags/tag2682.xml"/><Relationship Id="rId114" Type="http://schemas.openxmlformats.org/officeDocument/2006/relationships/tags" Target="../tags/tag2690.xml"/><Relationship Id="rId119" Type="http://schemas.openxmlformats.org/officeDocument/2006/relationships/tags" Target="../tags/tag2695.xml"/><Relationship Id="rId127" Type="http://schemas.openxmlformats.org/officeDocument/2006/relationships/tags" Target="../tags/tag2703.xml"/><Relationship Id="rId10" Type="http://schemas.openxmlformats.org/officeDocument/2006/relationships/tags" Target="../tags/tag2586.xml"/><Relationship Id="rId31" Type="http://schemas.openxmlformats.org/officeDocument/2006/relationships/tags" Target="../tags/tag2607.xml"/><Relationship Id="rId44" Type="http://schemas.openxmlformats.org/officeDocument/2006/relationships/tags" Target="../tags/tag2620.xml"/><Relationship Id="rId52" Type="http://schemas.openxmlformats.org/officeDocument/2006/relationships/tags" Target="../tags/tag2628.xml"/><Relationship Id="rId60" Type="http://schemas.openxmlformats.org/officeDocument/2006/relationships/tags" Target="../tags/tag2636.xml"/><Relationship Id="rId65" Type="http://schemas.openxmlformats.org/officeDocument/2006/relationships/tags" Target="../tags/tag2641.xml"/><Relationship Id="rId73" Type="http://schemas.openxmlformats.org/officeDocument/2006/relationships/tags" Target="../tags/tag2649.xml"/><Relationship Id="rId78" Type="http://schemas.openxmlformats.org/officeDocument/2006/relationships/tags" Target="../tags/tag2654.xml"/><Relationship Id="rId81" Type="http://schemas.openxmlformats.org/officeDocument/2006/relationships/tags" Target="../tags/tag2657.xml"/><Relationship Id="rId86" Type="http://schemas.openxmlformats.org/officeDocument/2006/relationships/tags" Target="../tags/tag2662.xml"/><Relationship Id="rId94" Type="http://schemas.openxmlformats.org/officeDocument/2006/relationships/tags" Target="../tags/tag2670.xml"/><Relationship Id="rId99" Type="http://schemas.openxmlformats.org/officeDocument/2006/relationships/tags" Target="../tags/tag2675.xml"/><Relationship Id="rId101" Type="http://schemas.openxmlformats.org/officeDocument/2006/relationships/tags" Target="../tags/tag2677.xml"/><Relationship Id="rId122" Type="http://schemas.openxmlformats.org/officeDocument/2006/relationships/tags" Target="../tags/tag2698.xml"/><Relationship Id="rId130" Type="http://schemas.openxmlformats.org/officeDocument/2006/relationships/tags" Target="../tags/tag2706.xml"/><Relationship Id="rId135" Type="http://schemas.openxmlformats.org/officeDocument/2006/relationships/tags" Target="../tags/tag2711.xml"/><Relationship Id="rId143" Type="http://schemas.openxmlformats.org/officeDocument/2006/relationships/tags" Target="../tags/tag2719.xml"/><Relationship Id="rId148" Type="http://schemas.openxmlformats.org/officeDocument/2006/relationships/tags" Target="../tags/tag2724.xml"/><Relationship Id="rId151" Type="http://schemas.openxmlformats.org/officeDocument/2006/relationships/tags" Target="../tags/tag2727.xml"/><Relationship Id="rId156" Type="http://schemas.openxmlformats.org/officeDocument/2006/relationships/tags" Target="../tags/tag2732.xml"/><Relationship Id="rId4" Type="http://schemas.openxmlformats.org/officeDocument/2006/relationships/tags" Target="../tags/tag2580.xml"/><Relationship Id="rId9" Type="http://schemas.openxmlformats.org/officeDocument/2006/relationships/tags" Target="../tags/tag2585.xml"/><Relationship Id="rId13" Type="http://schemas.openxmlformats.org/officeDocument/2006/relationships/tags" Target="../tags/tag2589.xml"/><Relationship Id="rId18" Type="http://schemas.openxmlformats.org/officeDocument/2006/relationships/tags" Target="../tags/tag2594.xml"/><Relationship Id="rId39" Type="http://schemas.openxmlformats.org/officeDocument/2006/relationships/tags" Target="../tags/tag2615.xml"/><Relationship Id="rId109" Type="http://schemas.openxmlformats.org/officeDocument/2006/relationships/tags" Target="../tags/tag2685.xml"/><Relationship Id="rId34" Type="http://schemas.openxmlformats.org/officeDocument/2006/relationships/tags" Target="../tags/tag2610.xml"/><Relationship Id="rId50" Type="http://schemas.openxmlformats.org/officeDocument/2006/relationships/tags" Target="../tags/tag2626.xml"/><Relationship Id="rId55" Type="http://schemas.openxmlformats.org/officeDocument/2006/relationships/tags" Target="../tags/tag2631.xml"/><Relationship Id="rId76" Type="http://schemas.openxmlformats.org/officeDocument/2006/relationships/tags" Target="../tags/tag2652.xml"/><Relationship Id="rId97" Type="http://schemas.openxmlformats.org/officeDocument/2006/relationships/tags" Target="../tags/tag2673.xml"/><Relationship Id="rId104" Type="http://schemas.openxmlformats.org/officeDocument/2006/relationships/tags" Target="../tags/tag2680.xml"/><Relationship Id="rId120" Type="http://schemas.openxmlformats.org/officeDocument/2006/relationships/tags" Target="../tags/tag2696.xml"/><Relationship Id="rId125" Type="http://schemas.openxmlformats.org/officeDocument/2006/relationships/tags" Target="../tags/tag2701.xml"/><Relationship Id="rId141" Type="http://schemas.openxmlformats.org/officeDocument/2006/relationships/tags" Target="../tags/tag2717.xml"/><Relationship Id="rId146" Type="http://schemas.openxmlformats.org/officeDocument/2006/relationships/tags" Target="../tags/tag2722.xml"/><Relationship Id="rId7" Type="http://schemas.openxmlformats.org/officeDocument/2006/relationships/tags" Target="../tags/tag2583.xml"/><Relationship Id="rId71" Type="http://schemas.openxmlformats.org/officeDocument/2006/relationships/tags" Target="../tags/tag2647.xml"/><Relationship Id="rId92" Type="http://schemas.openxmlformats.org/officeDocument/2006/relationships/tags" Target="../tags/tag2668.xml"/><Relationship Id="rId2" Type="http://schemas.openxmlformats.org/officeDocument/2006/relationships/tags" Target="../tags/tag2578.xml"/><Relationship Id="rId29" Type="http://schemas.openxmlformats.org/officeDocument/2006/relationships/tags" Target="../tags/tag2605.xml"/><Relationship Id="rId24" Type="http://schemas.openxmlformats.org/officeDocument/2006/relationships/tags" Target="../tags/tag2600.xml"/><Relationship Id="rId40" Type="http://schemas.openxmlformats.org/officeDocument/2006/relationships/tags" Target="../tags/tag2616.xml"/><Relationship Id="rId45" Type="http://schemas.openxmlformats.org/officeDocument/2006/relationships/tags" Target="../tags/tag2621.xml"/><Relationship Id="rId66" Type="http://schemas.openxmlformats.org/officeDocument/2006/relationships/tags" Target="../tags/tag2642.xml"/><Relationship Id="rId87" Type="http://schemas.openxmlformats.org/officeDocument/2006/relationships/tags" Target="../tags/tag2663.xml"/><Relationship Id="rId110" Type="http://schemas.openxmlformats.org/officeDocument/2006/relationships/tags" Target="../tags/tag2686.xml"/><Relationship Id="rId115" Type="http://schemas.openxmlformats.org/officeDocument/2006/relationships/tags" Target="../tags/tag2691.xml"/><Relationship Id="rId131" Type="http://schemas.openxmlformats.org/officeDocument/2006/relationships/tags" Target="../tags/tag2707.xml"/><Relationship Id="rId136" Type="http://schemas.openxmlformats.org/officeDocument/2006/relationships/tags" Target="../tags/tag2712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2637.xml"/><Relationship Id="rId82" Type="http://schemas.openxmlformats.org/officeDocument/2006/relationships/tags" Target="../tags/tag2658.xml"/><Relationship Id="rId152" Type="http://schemas.openxmlformats.org/officeDocument/2006/relationships/tags" Target="../tags/tag2728.xml"/><Relationship Id="rId19" Type="http://schemas.openxmlformats.org/officeDocument/2006/relationships/tags" Target="../tags/tag2595.xml"/><Relationship Id="rId14" Type="http://schemas.openxmlformats.org/officeDocument/2006/relationships/tags" Target="../tags/tag2590.xml"/><Relationship Id="rId30" Type="http://schemas.openxmlformats.org/officeDocument/2006/relationships/tags" Target="../tags/tag2606.xml"/><Relationship Id="rId35" Type="http://schemas.openxmlformats.org/officeDocument/2006/relationships/tags" Target="../tags/tag2611.xml"/><Relationship Id="rId56" Type="http://schemas.openxmlformats.org/officeDocument/2006/relationships/tags" Target="../tags/tag2632.xml"/><Relationship Id="rId77" Type="http://schemas.openxmlformats.org/officeDocument/2006/relationships/tags" Target="../tags/tag2653.xml"/><Relationship Id="rId100" Type="http://schemas.openxmlformats.org/officeDocument/2006/relationships/tags" Target="../tags/tag2676.xml"/><Relationship Id="rId105" Type="http://schemas.openxmlformats.org/officeDocument/2006/relationships/tags" Target="../tags/tag2681.xml"/><Relationship Id="rId126" Type="http://schemas.openxmlformats.org/officeDocument/2006/relationships/tags" Target="../tags/tag2702.xml"/><Relationship Id="rId147" Type="http://schemas.openxmlformats.org/officeDocument/2006/relationships/tags" Target="../tags/tag2723.xml"/><Relationship Id="rId8" Type="http://schemas.openxmlformats.org/officeDocument/2006/relationships/tags" Target="../tags/tag2584.xml"/><Relationship Id="rId51" Type="http://schemas.openxmlformats.org/officeDocument/2006/relationships/tags" Target="../tags/tag2627.xml"/><Relationship Id="rId72" Type="http://schemas.openxmlformats.org/officeDocument/2006/relationships/tags" Target="../tags/tag2648.xml"/><Relationship Id="rId93" Type="http://schemas.openxmlformats.org/officeDocument/2006/relationships/tags" Target="../tags/tag2669.xml"/><Relationship Id="rId98" Type="http://schemas.openxmlformats.org/officeDocument/2006/relationships/tags" Target="../tags/tag2674.xml"/><Relationship Id="rId121" Type="http://schemas.openxmlformats.org/officeDocument/2006/relationships/tags" Target="../tags/tag2697.xml"/><Relationship Id="rId142" Type="http://schemas.openxmlformats.org/officeDocument/2006/relationships/tags" Target="../tags/tag2718.xml"/><Relationship Id="rId3" Type="http://schemas.openxmlformats.org/officeDocument/2006/relationships/tags" Target="../tags/tag2579.xml"/><Relationship Id="rId25" Type="http://schemas.openxmlformats.org/officeDocument/2006/relationships/tags" Target="../tags/tag2601.xml"/><Relationship Id="rId46" Type="http://schemas.openxmlformats.org/officeDocument/2006/relationships/tags" Target="../tags/tag2622.xml"/><Relationship Id="rId67" Type="http://schemas.openxmlformats.org/officeDocument/2006/relationships/tags" Target="../tags/tag2643.xml"/><Relationship Id="rId116" Type="http://schemas.openxmlformats.org/officeDocument/2006/relationships/tags" Target="../tags/tag2692.xml"/><Relationship Id="rId137" Type="http://schemas.openxmlformats.org/officeDocument/2006/relationships/tags" Target="../tags/tag271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745.xml"/><Relationship Id="rId18" Type="http://schemas.openxmlformats.org/officeDocument/2006/relationships/tags" Target="../tags/tag2750.xml"/><Relationship Id="rId26" Type="http://schemas.openxmlformats.org/officeDocument/2006/relationships/tags" Target="../tags/tag2758.xml"/><Relationship Id="rId39" Type="http://schemas.openxmlformats.org/officeDocument/2006/relationships/tags" Target="../tags/tag2771.xml"/><Relationship Id="rId21" Type="http://schemas.openxmlformats.org/officeDocument/2006/relationships/tags" Target="../tags/tag2753.xml"/><Relationship Id="rId34" Type="http://schemas.openxmlformats.org/officeDocument/2006/relationships/tags" Target="../tags/tag2766.xml"/><Relationship Id="rId42" Type="http://schemas.openxmlformats.org/officeDocument/2006/relationships/tags" Target="../tags/tag2774.xml"/><Relationship Id="rId47" Type="http://schemas.openxmlformats.org/officeDocument/2006/relationships/tags" Target="../tags/tag2779.xml"/><Relationship Id="rId50" Type="http://schemas.openxmlformats.org/officeDocument/2006/relationships/tags" Target="../tags/tag2782.xml"/><Relationship Id="rId55" Type="http://schemas.openxmlformats.org/officeDocument/2006/relationships/tags" Target="../tags/tag2787.xml"/><Relationship Id="rId63" Type="http://schemas.openxmlformats.org/officeDocument/2006/relationships/tags" Target="../tags/tag2795.xml"/><Relationship Id="rId68" Type="http://schemas.openxmlformats.org/officeDocument/2006/relationships/tags" Target="../tags/tag2800.xml"/><Relationship Id="rId76" Type="http://schemas.openxmlformats.org/officeDocument/2006/relationships/tags" Target="../tags/tag2808.xml"/><Relationship Id="rId7" Type="http://schemas.openxmlformats.org/officeDocument/2006/relationships/tags" Target="../tags/tag2739.xml"/><Relationship Id="rId71" Type="http://schemas.openxmlformats.org/officeDocument/2006/relationships/tags" Target="../tags/tag2803.xml"/><Relationship Id="rId2" Type="http://schemas.openxmlformats.org/officeDocument/2006/relationships/tags" Target="../tags/tag2734.xml"/><Relationship Id="rId16" Type="http://schemas.openxmlformats.org/officeDocument/2006/relationships/tags" Target="../tags/tag2748.xml"/><Relationship Id="rId29" Type="http://schemas.openxmlformats.org/officeDocument/2006/relationships/tags" Target="../tags/tag2761.xml"/><Relationship Id="rId11" Type="http://schemas.openxmlformats.org/officeDocument/2006/relationships/tags" Target="../tags/tag2743.xml"/><Relationship Id="rId24" Type="http://schemas.openxmlformats.org/officeDocument/2006/relationships/tags" Target="../tags/tag2756.xml"/><Relationship Id="rId32" Type="http://schemas.openxmlformats.org/officeDocument/2006/relationships/tags" Target="../tags/tag2764.xml"/><Relationship Id="rId37" Type="http://schemas.openxmlformats.org/officeDocument/2006/relationships/tags" Target="../tags/tag2769.xml"/><Relationship Id="rId40" Type="http://schemas.openxmlformats.org/officeDocument/2006/relationships/tags" Target="../tags/tag2772.xml"/><Relationship Id="rId45" Type="http://schemas.openxmlformats.org/officeDocument/2006/relationships/tags" Target="../tags/tag2777.xml"/><Relationship Id="rId53" Type="http://schemas.openxmlformats.org/officeDocument/2006/relationships/tags" Target="../tags/tag2785.xml"/><Relationship Id="rId58" Type="http://schemas.openxmlformats.org/officeDocument/2006/relationships/tags" Target="../tags/tag2790.xml"/><Relationship Id="rId66" Type="http://schemas.openxmlformats.org/officeDocument/2006/relationships/tags" Target="../tags/tag2798.xml"/><Relationship Id="rId74" Type="http://schemas.openxmlformats.org/officeDocument/2006/relationships/tags" Target="../tags/tag2806.xml"/><Relationship Id="rId79" Type="http://schemas.openxmlformats.org/officeDocument/2006/relationships/tags" Target="../tags/tag2811.xml"/><Relationship Id="rId5" Type="http://schemas.openxmlformats.org/officeDocument/2006/relationships/tags" Target="../tags/tag2737.xml"/><Relationship Id="rId61" Type="http://schemas.openxmlformats.org/officeDocument/2006/relationships/tags" Target="../tags/tag2793.xml"/><Relationship Id="rId10" Type="http://schemas.openxmlformats.org/officeDocument/2006/relationships/tags" Target="../tags/tag2742.xml"/><Relationship Id="rId19" Type="http://schemas.openxmlformats.org/officeDocument/2006/relationships/tags" Target="../tags/tag2751.xml"/><Relationship Id="rId31" Type="http://schemas.openxmlformats.org/officeDocument/2006/relationships/tags" Target="../tags/tag2763.xml"/><Relationship Id="rId44" Type="http://schemas.openxmlformats.org/officeDocument/2006/relationships/tags" Target="../tags/tag2776.xml"/><Relationship Id="rId52" Type="http://schemas.openxmlformats.org/officeDocument/2006/relationships/tags" Target="../tags/tag2784.xml"/><Relationship Id="rId60" Type="http://schemas.openxmlformats.org/officeDocument/2006/relationships/tags" Target="../tags/tag2792.xml"/><Relationship Id="rId65" Type="http://schemas.openxmlformats.org/officeDocument/2006/relationships/tags" Target="../tags/tag2797.xml"/><Relationship Id="rId73" Type="http://schemas.openxmlformats.org/officeDocument/2006/relationships/tags" Target="../tags/tag2805.xml"/><Relationship Id="rId78" Type="http://schemas.openxmlformats.org/officeDocument/2006/relationships/tags" Target="../tags/tag2810.xml"/><Relationship Id="rId4" Type="http://schemas.openxmlformats.org/officeDocument/2006/relationships/tags" Target="../tags/tag2736.xml"/><Relationship Id="rId9" Type="http://schemas.openxmlformats.org/officeDocument/2006/relationships/tags" Target="../tags/tag2741.xml"/><Relationship Id="rId14" Type="http://schemas.openxmlformats.org/officeDocument/2006/relationships/tags" Target="../tags/tag2746.xml"/><Relationship Id="rId22" Type="http://schemas.openxmlformats.org/officeDocument/2006/relationships/tags" Target="../tags/tag2754.xml"/><Relationship Id="rId27" Type="http://schemas.openxmlformats.org/officeDocument/2006/relationships/tags" Target="../tags/tag2759.xml"/><Relationship Id="rId30" Type="http://schemas.openxmlformats.org/officeDocument/2006/relationships/tags" Target="../tags/tag2762.xml"/><Relationship Id="rId35" Type="http://schemas.openxmlformats.org/officeDocument/2006/relationships/tags" Target="../tags/tag2767.xml"/><Relationship Id="rId43" Type="http://schemas.openxmlformats.org/officeDocument/2006/relationships/tags" Target="../tags/tag2775.xml"/><Relationship Id="rId48" Type="http://schemas.openxmlformats.org/officeDocument/2006/relationships/tags" Target="../tags/tag2780.xml"/><Relationship Id="rId56" Type="http://schemas.openxmlformats.org/officeDocument/2006/relationships/tags" Target="../tags/tag2788.xml"/><Relationship Id="rId64" Type="http://schemas.openxmlformats.org/officeDocument/2006/relationships/tags" Target="../tags/tag2796.xml"/><Relationship Id="rId69" Type="http://schemas.openxmlformats.org/officeDocument/2006/relationships/tags" Target="../tags/tag2801.xml"/><Relationship Id="rId77" Type="http://schemas.openxmlformats.org/officeDocument/2006/relationships/tags" Target="../tags/tag2809.xml"/><Relationship Id="rId8" Type="http://schemas.openxmlformats.org/officeDocument/2006/relationships/tags" Target="../tags/tag2740.xml"/><Relationship Id="rId51" Type="http://schemas.openxmlformats.org/officeDocument/2006/relationships/tags" Target="../tags/tag2783.xml"/><Relationship Id="rId72" Type="http://schemas.openxmlformats.org/officeDocument/2006/relationships/tags" Target="../tags/tag2804.xml"/><Relationship Id="rId80" Type="http://schemas.openxmlformats.org/officeDocument/2006/relationships/slideLayout" Target="../slideLayouts/slideLayout1.xml"/><Relationship Id="rId3" Type="http://schemas.openxmlformats.org/officeDocument/2006/relationships/tags" Target="../tags/tag2735.xml"/><Relationship Id="rId12" Type="http://schemas.openxmlformats.org/officeDocument/2006/relationships/tags" Target="../tags/tag2744.xml"/><Relationship Id="rId17" Type="http://schemas.openxmlformats.org/officeDocument/2006/relationships/tags" Target="../tags/tag2749.xml"/><Relationship Id="rId25" Type="http://schemas.openxmlformats.org/officeDocument/2006/relationships/tags" Target="../tags/tag2757.xml"/><Relationship Id="rId33" Type="http://schemas.openxmlformats.org/officeDocument/2006/relationships/tags" Target="../tags/tag2765.xml"/><Relationship Id="rId38" Type="http://schemas.openxmlformats.org/officeDocument/2006/relationships/tags" Target="../tags/tag2770.xml"/><Relationship Id="rId46" Type="http://schemas.openxmlformats.org/officeDocument/2006/relationships/tags" Target="../tags/tag2778.xml"/><Relationship Id="rId59" Type="http://schemas.openxmlformats.org/officeDocument/2006/relationships/tags" Target="../tags/tag2791.xml"/><Relationship Id="rId67" Type="http://schemas.openxmlformats.org/officeDocument/2006/relationships/tags" Target="../tags/tag2799.xml"/><Relationship Id="rId20" Type="http://schemas.openxmlformats.org/officeDocument/2006/relationships/tags" Target="../tags/tag2752.xml"/><Relationship Id="rId41" Type="http://schemas.openxmlformats.org/officeDocument/2006/relationships/tags" Target="../tags/tag2773.xml"/><Relationship Id="rId54" Type="http://schemas.openxmlformats.org/officeDocument/2006/relationships/tags" Target="../tags/tag2786.xml"/><Relationship Id="rId62" Type="http://schemas.openxmlformats.org/officeDocument/2006/relationships/tags" Target="../tags/tag2794.xml"/><Relationship Id="rId70" Type="http://schemas.openxmlformats.org/officeDocument/2006/relationships/tags" Target="../tags/tag2802.xml"/><Relationship Id="rId75" Type="http://schemas.openxmlformats.org/officeDocument/2006/relationships/tags" Target="../tags/tag2807.xml"/><Relationship Id="rId1" Type="http://schemas.openxmlformats.org/officeDocument/2006/relationships/tags" Target="../tags/tag2733.xml"/><Relationship Id="rId6" Type="http://schemas.openxmlformats.org/officeDocument/2006/relationships/tags" Target="../tags/tag2738.xml"/><Relationship Id="rId15" Type="http://schemas.openxmlformats.org/officeDocument/2006/relationships/tags" Target="../tags/tag2747.xml"/><Relationship Id="rId23" Type="http://schemas.openxmlformats.org/officeDocument/2006/relationships/tags" Target="../tags/tag2755.xml"/><Relationship Id="rId28" Type="http://schemas.openxmlformats.org/officeDocument/2006/relationships/tags" Target="../tags/tag2760.xml"/><Relationship Id="rId36" Type="http://schemas.openxmlformats.org/officeDocument/2006/relationships/tags" Target="../tags/tag2768.xml"/><Relationship Id="rId49" Type="http://schemas.openxmlformats.org/officeDocument/2006/relationships/tags" Target="../tags/tag2781.xml"/><Relationship Id="rId57" Type="http://schemas.openxmlformats.org/officeDocument/2006/relationships/tags" Target="../tags/tag278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23.xml"/><Relationship Id="rId21" Type="http://schemas.openxmlformats.org/officeDocument/2006/relationships/tags" Target="../tags/tag218.xml"/><Relationship Id="rId42" Type="http://schemas.openxmlformats.org/officeDocument/2006/relationships/tags" Target="../tags/tag239.xml"/><Relationship Id="rId47" Type="http://schemas.openxmlformats.org/officeDocument/2006/relationships/tags" Target="../tags/tag244.xml"/><Relationship Id="rId63" Type="http://schemas.openxmlformats.org/officeDocument/2006/relationships/tags" Target="../tags/tag260.xml"/><Relationship Id="rId68" Type="http://schemas.openxmlformats.org/officeDocument/2006/relationships/tags" Target="../tags/tag265.xml"/><Relationship Id="rId84" Type="http://schemas.openxmlformats.org/officeDocument/2006/relationships/tags" Target="../tags/tag281.xml"/><Relationship Id="rId89" Type="http://schemas.openxmlformats.org/officeDocument/2006/relationships/tags" Target="../tags/tag286.xml"/><Relationship Id="rId7" Type="http://schemas.openxmlformats.org/officeDocument/2006/relationships/tags" Target="../tags/tag204.xml"/><Relationship Id="rId71" Type="http://schemas.openxmlformats.org/officeDocument/2006/relationships/tags" Target="../tags/tag268.xml"/><Relationship Id="rId92" Type="http://schemas.openxmlformats.org/officeDocument/2006/relationships/tags" Target="../tags/tag289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9" Type="http://schemas.openxmlformats.org/officeDocument/2006/relationships/tags" Target="../tags/tag226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tags" Target="../tags/tag229.xml"/><Relationship Id="rId37" Type="http://schemas.openxmlformats.org/officeDocument/2006/relationships/tags" Target="../tags/tag234.xml"/><Relationship Id="rId40" Type="http://schemas.openxmlformats.org/officeDocument/2006/relationships/tags" Target="../tags/tag237.xml"/><Relationship Id="rId45" Type="http://schemas.openxmlformats.org/officeDocument/2006/relationships/tags" Target="../tags/tag242.xml"/><Relationship Id="rId53" Type="http://schemas.openxmlformats.org/officeDocument/2006/relationships/tags" Target="../tags/tag250.xml"/><Relationship Id="rId58" Type="http://schemas.openxmlformats.org/officeDocument/2006/relationships/tags" Target="../tags/tag255.xml"/><Relationship Id="rId66" Type="http://schemas.openxmlformats.org/officeDocument/2006/relationships/tags" Target="../tags/tag263.xml"/><Relationship Id="rId74" Type="http://schemas.openxmlformats.org/officeDocument/2006/relationships/tags" Target="../tags/tag271.xml"/><Relationship Id="rId79" Type="http://schemas.openxmlformats.org/officeDocument/2006/relationships/tags" Target="../tags/tag276.xml"/><Relationship Id="rId87" Type="http://schemas.openxmlformats.org/officeDocument/2006/relationships/tags" Target="../tags/tag284.xml"/><Relationship Id="rId102" Type="http://schemas.openxmlformats.org/officeDocument/2006/relationships/tags" Target="../tags/tag299.xml"/><Relationship Id="rId5" Type="http://schemas.openxmlformats.org/officeDocument/2006/relationships/tags" Target="../tags/tag202.xml"/><Relationship Id="rId61" Type="http://schemas.openxmlformats.org/officeDocument/2006/relationships/tags" Target="../tags/tag258.xml"/><Relationship Id="rId82" Type="http://schemas.openxmlformats.org/officeDocument/2006/relationships/tags" Target="../tags/tag279.xml"/><Relationship Id="rId90" Type="http://schemas.openxmlformats.org/officeDocument/2006/relationships/tags" Target="../tags/tag287.xml"/><Relationship Id="rId95" Type="http://schemas.openxmlformats.org/officeDocument/2006/relationships/tags" Target="../tags/tag292.xml"/><Relationship Id="rId19" Type="http://schemas.openxmlformats.org/officeDocument/2006/relationships/tags" Target="../tags/tag21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227.xml"/><Relationship Id="rId35" Type="http://schemas.openxmlformats.org/officeDocument/2006/relationships/tags" Target="../tags/tag232.xml"/><Relationship Id="rId43" Type="http://schemas.openxmlformats.org/officeDocument/2006/relationships/tags" Target="../tags/tag240.xml"/><Relationship Id="rId48" Type="http://schemas.openxmlformats.org/officeDocument/2006/relationships/tags" Target="../tags/tag245.xml"/><Relationship Id="rId56" Type="http://schemas.openxmlformats.org/officeDocument/2006/relationships/tags" Target="../tags/tag253.xml"/><Relationship Id="rId64" Type="http://schemas.openxmlformats.org/officeDocument/2006/relationships/tags" Target="../tags/tag261.xml"/><Relationship Id="rId69" Type="http://schemas.openxmlformats.org/officeDocument/2006/relationships/tags" Target="../tags/tag266.xml"/><Relationship Id="rId77" Type="http://schemas.openxmlformats.org/officeDocument/2006/relationships/tags" Target="../tags/tag274.xml"/><Relationship Id="rId100" Type="http://schemas.openxmlformats.org/officeDocument/2006/relationships/tags" Target="../tags/tag297.xml"/><Relationship Id="rId8" Type="http://schemas.openxmlformats.org/officeDocument/2006/relationships/tags" Target="../tags/tag205.xml"/><Relationship Id="rId51" Type="http://schemas.openxmlformats.org/officeDocument/2006/relationships/tags" Target="../tags/tag248.xml"/><Relationship Id="rId72" Type="http://schemas.openxmlformats.org/officeDocument/2006/relationships/tags" Target="../tags/tag269.xml"/><Relationship Id="rId80" Type="http://schemas.openxmlformats.org/officeDocument/2006/relationships/tags" Target="../tags/tag277.xml"/><Relationship Id="rId85" Type="http://schemas.openxmlformats.org/officeDocument/2006/relationships/tags" Target="../tags/tag282.xml"/><Relationship Id="rId93" Type="http://schemas.openxmlformats.org/officeDocument/2006/relationships/tags" Target="../tags/tag290.xml"/><Relationship Id="rId98" Type="http://schemas.openxmlformats.org/officeDocument/2006/relationships/tags" Target="../tags/tag295.xml"/><Relationship Id="rId3" Type="http://schemas.openxmlformats.org/officeDocument/2006/relationships/tags" Target="../tags/tag200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tags" Target="../tags/tag230.xml"/><Relationship Id="rId38" Type="http://schemas.openxmlformats.org/officeDocument/2006/relationships/tags" Target="../tags/tag235.xml"/><Relationship Id="rId46" Type="http://schemas.openxmlformats.org/officeDocument/2006/relationships/tags" Target="../tags/tag243.xml"/><Relationship Id="rId59" Type="http://schemas.openxmlformats.org/officeDocument/2006/relationships/tags" Target="../tags/tag256.xml"/><Relationship Id="rId67" Type="http://schemas.openxmlformats.org/officeDocument/2006/relationships/tags" Target="../tags/tag264.xml"/><Relationship Id="rId103" Type="http://schemas.openxmlformats.org/officeDocument/2006/relationships/tags" Target="../tags/tag300.xml"/><Relationship Id="rId20" Type="http://schemas.openxmlformats.org/officeDocument/2006/relationships/tags" Target="../tags/tag217.xml"/><Relationship Id="rId41" Type="http://schemas.openxmlformats.org/officeDocument/2006/relationships/tags" Target="../tags/tag238.xml"/><Relationship Id="rId54" Type="http://schemas.openxmlformats.org/officeDocument/2006/relationships/tags" Target="../tags/tag251.xml"/><Relationship Id="rId62" Type="http://schemas.openxmlformats.org/officeDocument/2006/relationships/tags" Target="../tags/tag259.xml"/><Relationship Id="rId70" Type="http://schemas.openxmlformats.org/officeDocument/2006/relationships/tags" Target="../tags/tag267.xml"/><Relationship Id="rId75" Type="http://schemas.openxmlformats.org/officeDocument/2006/relationships/tags" Target="../tags/tag272.xml"/><Relationship Id="rId83" Type="http://schemas.openxmlformats.org/officeDocument/2006/relationships/tags" Target="../tags/tag280.xml"/><Relationship Id="rId88" Type="http://schemas.openxmlformats.org/officeDocument/2006/relationships/tags" Target="../tags/tag285.xml"/><Relationship Id="rId91" Type="http://schemas.openxmlformats.org/officeDocument/2006/relationships/tags" Target="../tags/tag288.xml"/><Relationship Id="rId96" Type="http://schemas.openxmlformats.org/officeDocument/2006/relationships/tags" Target="../tags/tag293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36" Type="http://schemas.openxmlformats.org/officeDocument/2006/relationships/tags" Target="../tags/tag233.xml"/><Relationship Id="rId49" Type="http://schemas.openxmlformats.org/officeDocument/2006/relationships/tags" Target="../tags/tag246.xml"/><Relationship Id="rId57" Type="http://schemas.openxmlformats.org/officeDocument/2006/relationships/tags" Target="../tags/tag254.xml"/><Relationship Id="rId10" Type="http://schemas.openxmlformats.org/officeDocument/2006/relationships/tags" Target="../tags/tag207.xml"/><Relationship Id="rId31" Type="http://schemas.openxmlformats.org/officeDocument/2006/relationships/tags" Target="../tags/tag228.xml"/><Relationship Id="rId44" Type="http://schemas.openxmlformats.org/officeDocument/2006/relationships/tags" Target="../tags/tag241.xml"/><Relationship Id="rId52" Type="http://schemas.openxmlformats.org/officeDocument/2006/relationships/tags" Target="../tags/tag249.xml"/><Relationship Id="rId60" Type="http://schemas.openxmlformats.org/officeDocument/2006/relationships/tags" Target="../tags/tag257.xml"/><Relationship Id="rId65" Type="http://schemas.openxmlformats.org/officeDocument/2006/relationships/tags" Target="../tags/tag262.xml"/><Relationship Id="rId73" Type="http://schemas.openxmlformats.org/officeDocument/2006/relationships/tags" Target="../tags/tag270.xml"/><Relationship Id="rId78" Type="http://schemas.openxmlformats.org/officeDocument/2006/relationships/tags" Target="../tags/tag275.xml"/><Relationship Id="rId81" Type="http://schemas.openxmlformats.org/officeDocument/2006/relationships/tags" Target="../tags/tag278.xml"/><Relationship Id="rId86" Type="http://schemas.openxmlformats.org/officeDocument/2006/relationships/tags" Target="../tags/tag283.xml"/><Relationship Id="rId94" Type="http://schemas.openxmlformats.org/officeDocument/2006/relationships/tags" Target="../tags/tag291.xml"/><Relationship Id="rId99" Type="http://schemas.openxmlformats.org/officeDocument/2006/relationships/tags" Target="../tags/tag296.xml"/><Relationship Id="rId101" Type="http://schemas.openxmlformats.org/officeDocument/2006/relationships/tags" Target="../tags/tag298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39" Type="http://schemas.openxmlformats.org/officeDocument/2006/relationships/tags" Target="../tags/tag236.xml"/><Relationship Id="rId34" Type="http://schemas.openxmlformats.org/officeDocument/2006/relationships/tags" Target="../tags/tag231.xml"/><Relationship Id="rId50" Type="http://schemas.openxmlformats.org/officeDocument/2006/relationships/tags" Target="../tags/tag247.xml"/><Relationship Id="rId55" Type="http://schemas.openxmlformats.org/officeDocument/2006/relationships/tags" Target="../tags/tag252.xml"/><Relationship Id="rId76" Type="http://schemas.openxmlformats.org/officeDocument/2006/relationships/tags" Target="../tags/tag273.xml"/><Relationship Id="rId97" Type="http://schemas.openxmlformats.org/officeDocument/2006/relationships/tags" Target="../tags/tag294.xml"/><Relationship Id="rId10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2928.xml"/><Relationship Id="rId21" Type="http://schemas.openxmlformats.org/officeDocument/2006/relationships/tags" Target="../tags/tag2832.xml"/><Relationship Id="rId42" Type="http://schemas.openxmlformats.org/officeDocument/2006/relationships/tags" Target="../tags/tag2853.xml"/><Relationship Id="rId63" Type="http://schemas.openxmlformats.org/officeDocument/2006/relationships/tags" Target="../tags/tag2874.xml"/><Relationship Id="rId84" Type="http://schemas.openxmlformats.org/officeDocument/2006/relationships/tags" Target="../tags/tag2895.xml"/><Relationship Id="rId138" Type="http://schemas.openxmlformats.org/officeDocument/2006/relationships/tags" Target="../tags/tag2949.xml"/><Relationship Id="rId159" Type="http://schemas.openxmlformats.org/officeDocument/2006/relationships/tags" Target="../tags/tag2970.xml"/><Relationship Id="rId170" Type="http://schemas.openxmlformats.org/officeDocument/2006/relationships/tags" Target="../tags/tag2981.xml"/><Relationship Id="rId191" Type="http://schemas.openxmlformats.org/officeDocument/2006/relationships/tags" Target="../tags/tag3002.xml"/><Relationship Id="rId196" Type="http://schemas.openxmlformats.org/officeDocument/2006/relationships/tags" Target="../tags/tag3007.xml"/><Relationship Id="rId200" Type="http://schemas.openxmlformats.org/officeDocument/2006/relationships/tags" Target="../tags/tag3011.xml"/><Relationship Id="rId16" Type="http://schemas.openxmlformats.org/officeDocument/2006/relationships/tags" Target="../tags/tag2827.xml"/><Relationship Id="rId107" Type="http://schemas.openxmlformats.org/officeDocument/2006/relationships/tags" Target="../tags/tag2918.xml"/><Relationship Id="rId11" Type="http://schemas.openxmlformats.org/officeDocument/2006/relationships/tags" Target="../tags/tag2822.xml"/><Relationship Id="rId32" Type="http://schemas.openxmlformats.org/officeDocument/2006/relationships/tags" Target="../tags/tag2843.xml"/><Relationship Id="rId37" Type="http://schemas.openxmlformats.org/officeDocument/2006/relationships/tags" Target="../tags/tag2848.xml"/><Relationship Id="rId53" Type="http://schemas.openxmlformats.org/officeDocument/2006/relationships/tags" Target="../tags/tag2864.xml"/><Relationship Id="rId58" Type="http://schemas.openxmlformats.org/officeDocument/2006/relationships/tags" Target="../tags/tag2869.xml"/><Relationship Id="rId74" Type="http://schemas.openxmlformats.org/officeDocument/2006/relationships/tags" Target="../tags/tag2885.xml"/><Relationship Id="rId79" Type="http://schemas.openxmlformats.org/officeDocument/2006/relationships/tags" Target="../tags/tag2890.xml"/><Relationship Id="rId102" Type="http://schemas.openxmlformats.org/officeDocument/2006/relationships/tags" Target="../tags/tag2913.xml"/><Relationship Id="rId123" Type="http://schemas.openxmlformats.org/officeDocument/2006/relationships/tags" Target="../tags/tag2934.xml"/><Relationship Id="rId128" Type="http://schemas.openxmlformats.org/officeDocument/2006/relationships/tags" Target="../tags/tag2939.xml"/><Relationship Id="rId144" Type="http://schemas.openxmlformats.org/officeDocument/2006/relationships/tags" Target="../tags/tag2955.xml"/><Relationship Id="rId149" Type="http://schemas.openxmlformats.org/officeDocument/2006/relationships/tags" Target="../tags/tag2960.xml"/><Relationship Id="rId5" Type="http://schemas.openxmlformats.org/officeDocument/2006/relationships/tags" Target="../tags/tag2816.xml"/><Relationship Id="rId90" Type="http://schemas.openxmlformats.org/officeDocument/2006/relationships/tags" Target="../tags/tag2901.xml"/><Relationship Id="rId95" Type="http://schemas.openxmlformats.org/officeDocument/2006/relationships/tags" Target="../tags/tag2906.xml"/><Relationship Id="rId160" Type="http://schemas.openxmlformats.org/officeDocument/2006/relationships/tags" Target="../tags/tag2971.xml"/><Relationship Id="rId165" Type="http://schemas.openxmlformats.org/officeDocument/2006/relationships/tags" Target="../tags/tag2976.xml"/><Relationship Id="rId181" Type="http://schemas.openxmlformats.org/officeDocument/2006/relationships/tags" Target="../tags/tag2992.xml"/><Relationship Id="rId186" Type="http://schemas.openxmlformats.org/officeDocument/2006/relationships/tags" Target="../tags/tag2997.xml"/><Relationship Id="rId22" Type="http://schemas.openxmlformats.org/officeDocument/2006/relationships/tags" Target="../tags/tag2833.xml"/><Relationship Id="rId27" Type="http://schemas.openxmlformats.org/officeDocument/2006/relationships/tags" Target="../tags/tag2838.xml"/><Relationship Id="rId43" Type="http://schemas.openxmlformats.org/officeDocument/2006/relationships/tags" Target="../tags/tag2854.xml"/><Relationship Id="rId48" Type="http://schemas.openxmlformats.org/officeDocument/2006/relationships/tags" Target="../tags/tag2859.xml"/><Relationship Id="rId64" Type="http://schemas.openxmlformats.org/officeDocument/2006/relationships/tags" Target="../tags/tag2875.xml"/><Relationship Id="rId69" Type="http://schemas.openxmlformats.org/officeDocument/2006/relationships/tags" Target="../tags/tag2880.xml"/><Relationship Id="rId113" Type="http://schemas.openxmlformats.org/officeDocument/2006/relationships/tags" Target="../tags/tag2924.xml"/><Relationship Id="rId118" Type="http://schemas.openxmlformats.org/officeDocument/2006/relationships/tags" Target="../tags/tag2929.xml"/><Relationship Id="rId134" Type="http://schemas.openxmlformats.org/officeDocument/2006/relationships/tags" Target="../tags/tag2945.xml"/><Relationship Id="rId139" Type="http://schemas.openxmlformats.org/officeDocument/2006/relationships/tags" Target="../tags/tag2950.xml"/><Relationship Id="rId80" Type="http://schemas.openxmlformats.org/officeDocument/2006/relationships/tags" Target="../tags/tag2891.xml"/><Relationship Id="rId85" Type="http://schemas.openxmlformats.org/officeDocument/2006/relationships/tags" Target="../tags/tag2896.xml"/><Relationship Id="rId150" Type="http://schemas.openxmlformats.org/officeDocument/2006/relationships/tags" Target="../tags/tag2961.xml"/><Relationship Id="rId155" Type="http://schemas.openxmlformats.org/officeDocument/2006/relationships/tags" Target="../tags/tag2966.xml"/><Relationship Id="rId171" Type="http://schemas.openxmlformats.org/officeDocument/2006/relationships/tags" Target="../tags/tag2982.xml"/><Relationship Id="rId176" Type="http://schemas.openxmlformats.org/officeDocument/2006/relationships/tags" Target="../tags/tag2987.xml"/><Relationship Id="rId192" Type="http://schemas.openxmlformats.org/officeDocument/2006/relationships/tags" Target="../tags/tag3003.xml"/><Relationship Id="rId197" Type="http://schemas.openxmlformats.org/officeDocument/2006/relationships/tags" Target="../tags/tag3008.xml"/><Relationship Id="rId201" Type="http://schemas.openxmlformats.org/officeDocument/2006/relationships/tags" Target="../tags/tag3012.xml"/><Relationship Id="rId12" Type="http://schemas.openxmlformats.org/officeDocument/2006/relationships/tags" Target="../tags/tag2823.xml"/><Relationship Id="rId17" Type="http://schemas.openxmlformats.org/officeDocument/2006/relationships/tags" Target="../tags/tag2828.xml"/><Relationship Id="rId33" Type="http://schemas.openxmlformats.org/officeDocument/2006/relationships/tags" Target="../tags/tag2844.xml"/><Relationship Id="rId38" Type="http://schemas.openxmlformats.org/officeDocument/2006/relationships/tags" Target="../tags/tag2849.xml"/><Relationship Id="rId59" Type="http://schemas.openxmlformats.org/officeDocument/2006/relationships/tags" Target="../tags/tag2870.xml"/><Relationship Id="rId103" Type="http://schemas.openxmlformats.org/officeDocument/2006/relationships/tags" Target="../tags/tag2914.xml"/><Relationship Id="rId108" Type="http://schemas.openxmlformats.org/officeDocument/2006/relationships/tags" Target="../tags/tag2919.xml"/><Relationship Id="rId124" Type="http://schemas.openxmlformats.org/officeDocument/2006/relationships/tags" Target="../tags/tag2935.xml"/><Relationship Id="rId129" Type="http://schemas.openxmlformats.org/officeDocument/2006/relationships/tags" Target="../tags/tag2940.xml"/><Relationship Id="rId54" Type="http://schemas.openxmlformats.org/officeDocument/2006/relationships/tags" Target="../tags/tag2865.xml"/><Relationship Id="rId70" Type="http://schemas.openxmlformats.org/officeDocument/2006/relationships/tags" Target="../tags/tag2881.xml"/><Relationship Id="rId75" Type="http://schemas.openxmlformats.org/officeDocument/2006/relationships/tags" Target="../tags/tag2886.xml"/><Relationship Id="rId91" Type="http://schemas.openxmlformats.org/officeDocument/2006/relationships/tags" Target="../tags/tag2902.xml"/><Relationship Id="rId96" Type="http://schemas.openxmlformats.org/officeDocument/2006/relationships/tags" Target="../tags/tag2907.xml"/><Relationship Id="rId140" Type="http://schemas.openxmlformats.org/officeDocument/2006/relationships/tags" Target="../tags/tag2951.xml"/><Relationship Id="rId145" Type="http://schemas.openxmlformats.org/officeDocument/2006/relationships/tags" Target="../tags/tag2956.xml"/><Relationship Id="rId161" Type="http://schemas.openxmlformats.org/officeDocument/2006/relationships/tags" Target="../tags/tag2972.xml"/><Relationship Id="rId166" Type="http://schemas.openxmlformats.org/officeDocument/2006/relationships/tags" Target="../tags/tag2977.xml"/><Relationship Id="rId182" Type="http://schemas.openxmlformats.org/officeDocument/2006/relationships/tags" Target="../tags/tag2993.xml"/><Relationship Id="rId187" Type="http://schemas.openxmlformats.org/officeDocument/2006/relationships/tags" Target="../tags/tag2998.xml"/><Relationship Id="rId1" Type="http://schemas.openxmlformats.org/officeDocument/2006/relationships/tags" Target="../tags/tag2812.xml"/><Relationship Id="rId6" Type="http://schemas.openxmlformats.org/officeDocument/2006/relationships/tags" Target="../tags/tag2817.xml"/><Relationship Id="rId23" Type="http://schemas.openxmlformats.org/officeDocument/2006/relationships/tags" Target="../tags/tag2834.xml"/><Relationship Id="rId28" Type="http://schemas.openxmlformats.org/officeDocument/2006/relationships/tags" Target="../tags/tag2839.xml"/><Relationship Id="rId49" Type="http://schemas.openxmlformats.org/officeDocument/2006/relationships/tags" Target="../tags/tag2860.xml"/><Relationship Id="rId114" Type="http://schemas.openxmlformats.org/officeDocument/2006/relationships/tags" Target="../tags/tag2925.xml"/><Relationship Id="rId119" Type="http://schemas.openxmlformats.org/officeDocument/2006/relationships/tags" Target="../tags/tag2930.xml"/><Relationship Id="rId44" Type="http://schemas.openxmlformats.org/officeDocument/2006/relationships/tags" Target="../tags/tag2855.xml"/><Relationship Id="rId60" Type="http://schemas.openxmlformats.org/officeDocument/2006/relationships/tags" Target="../tags/tag2871.xml"/><Relationship Id="rId65" Type="http://schemas.openxmlformats.org/officeDocument/2006/relationships/tags" Target="../tags/tag2876.xml"/><Relationship Id="rId81" Type="http://schemas.openxmlformats.org/officeDocument/2006/relationships/tags" Target="../tags/tag2892.xml"/><Relationship Id="rId86" Type="http://schemas.openxmlformats.org/officeDocument/2006/relationships/tags" Target="../tags/tag2897.xml"/><Relationship Id="rId130" Type="http://schemas.openxmlformats.org/officeDocument/2006/relationships/tags" Target="../tags/tag2941.xml"/><Relationship Id="rId135" Type="http://schemas.openxmlformats.org/officeDocument/2006/relationships/tags" Target="../tags/tag2946.xml"/><Relationship Id="rId151" Type="http://schemas.openxmlformats.org/officeDocument/2006/relationships/tags" Target="../tags/tag2962.xml"/><Relationship Id="rId156" Type="http://schemas.openxmlformats.org/officeDocument/2006/relationships/tags" Target="../tags/tag2967.xml"/><Relationship Id="rId177" Type="http://schemas.openxmlformats.org/officeDocument/2006/relationships/tags" Target="../tags/tag2988.xml"/><Relationship Id="rId198" Type="http://schemas.openxmlformats.org/officeDocument/2006/relationships/tags" Target="../tags/tag3009.xml"/><Relationship Id="rId172" Type="http://schemas.openxmlformats.org/officeDocument/2006/relationships/tags" Target="../tags/tag2983.xml"/><Relationship Id="rId193" Type="http://schemas.openxmlformats.org/officeDocument/2006/relationships/tags" Target="../tags/tag3004.xml"/><Relationship Id="rId202" Type="http://schemas.openxmlformats.org/officeDocument/2006/relationships/tags" Target="../tags/tag3013.xml"/><Relationship Id="rId13" Type="http://schemas.openxmlformats.org/officeDocument/2006/relationships/tags" Target="../tags/tag2824.xml"/><Relationship Id="rId18" Type="http://schemas.openxmlformats.org/officeDocument/2006/relationships/tags" Target="../tags/tag2829.xml"/><Relationship Id="rId39" Type="http://schemas.openxmlformats.org/officeDocument/2006/relationships/tags" Target="../tags/tag2850.xml"/><Relationship Id="rId109" Type="http://schemas.openxmlformats.org/officeDocument/2006/relationships/tags" Target="../tags/tag2920.xml"/><Relationship Id="rId34" Type="http://schemas.openxmlformats.org/officeDocument/2006/relationships/tags" Target="../tags/tag2845.xml"/><Relationship Id="rId50" Type="http://schemas.openxmlformats.org/officeDocument/2006/relationships/tags" Target="../tags/tag2861.xml"/><Relationship Id="rId55" Type="http://schemas.openxmlformats.org/officeDocument/2006/relationships/tags" Target="../tags/tag2866.xml"/><Relationship Id="rId76" Type="http://schemas.openxmlformats.org/officeDocument/2006/relationships/tags" Target="../tags/tag2887.xml"/><Relationship Id="rId97" Type="http://schemas.openxmlformats.org/officeDocument/2006/relationships/tags" Target="../tags/tag2908.xml"/><Relationship Id="rId104" Type="http://schemas.openxmlformats.org/officeDocument/2006/relationships/tags" Target="../tags/tag2915.xml"/><Relationship Id="rId120" Type="http://schemas.openxmlformats.org/officeDocument/2006/relationships/tags" Target="../tags/tag2931.xml"/><Relationship Id="rId125" Type="http://schemas.openxmlformats.org/officeDocument/2006/relationships/tags" Target="../tags/tag2936.xml"/><Relationship Id="rId141" Type="http://schemas.openxmlformats.org/officeDocument/2006/relationships/tags" Target="../tags/tag2952.xml"/><Relationship Id="rId146" Type="http://schemas.openxmlformats.org/officeDocument/2006/relationships/tags" Target="../tags/tag2957.xml"/><Relationship Id="rId167" Type="http://schemas.openxmlformats.org/officeDocument/2006/relationships/tags" Target="../tags/tag2978.xml"/><Relationship Id="rId188" Type="http://schemas.openxmlformats.org/officeDocument/2006/relationships/tags" Target="../tags/tag2999.xml"/><Relationship Id="rId7" Type="http://schemas.openxmlformats.org/officeDocument/2006/relationships/tags" Target="../tags/tag2818.xml"/><Relationship Id="rId71" Type="http://schemas.openxmlformats.org/officeDocument/2006/relationships/tags" Target="../tags/tag2882.xml"/><Relationship Id="rId92" Type="http://schemas.openxmlformats.org/officeDocument/2006/relationships/tags" Target="../tags/tag2903.xml"/><Relationship Id="rId162" Type="http://schemas.openxmlformats.org/officeDocument/2006/relationships/tags" Target="../tags/tag2973.xml"/><Relationship Id="rId183" Type="http://schemas.openxmlformats.org/officeDocument/2006/relationships/tags" Target="../tags/tag2994.xml"/><Relationship Id="rId2" Type="http://schemas.openxmlformats.org/officeDocument/2006/relationships/tags" Target="../tags/tag2813.xml"/><Relationship Id="rId29" Type="http://schemas.openxmlformats.org/officeDocument/2006/relationships/tags" Target="../tags/tag2840.xml"/><Relationship Id="rId24" Type="http://schemas.openxmlformats.org/officeDocument/2006/relationships/tags" Target="../tags/tag2835.xml"/><Relationship Id="rId40" Type="http://schemas.openxmlformats.org/officeDocument/2006/relationships/tags" Target="../tags/tag2851.xml"/><Relationship Id="rId45" Type="http://schemas.openxmlformats.org/officeDocument/2006/relationships/tags" Target="../tags/tag2856.xml"/><Relationship Id="rId66" Type="http://schemas.openxmlformats.org/officeDocument/2006/relationships/tags" Target="../tags/tag2877.xml"/><Relationship Id="rId87" Type="http://schemas.openxmlformats.org/officeDocument/2006/relationships/tags" Target="../tags/tag2898.xml"/><Relationship Id="rId110" Type="http://schemas.openxmlformats.org/officeDocument/2006/relationships/tags" Target="../tags/tag2921.xml"/><Relationship Id="rId115" Type="http://schemas.openxmlformats.org/officeDocument/2006/relationships/tags" Target="../tags/tag2926.xml"/><Relationship Id="rId131" Type="http://schemas.openxmlformats.org/officeDocument/2006/relationships/tags" Target="../tags/tag2942.xml"/><Relationship Id="rId136" Type="http://schemas.openxmlformats.org/officeDocument/2006/relationships/tags" Target="../tags/tag2947.xml"/><Relationship Id="rId157" Type="http://schemas.openxmlformats.org/officeDocument/2006/relationships/tags" Target="../tags/tag2968.xml"/><Relationship Id="rId178" Type="http://schemas.openxmlformats.org/officeDocument/2006/relationships/tags" Target="../tags/tag2989.xml"/><Relationship Id="rId61" Type="http://schemas.openxmlformats.org/officeDocument/2006/relationships/tags" Target="../tags/tag2872.xml"/><Relationship Id="rId82" Type="http://schemas.openxmlformats.org/officeDocument/2006/relationships/tags" Target="../tags/tag2893.xml"/><Relationship Id="rId152" Type="http://schemas.openxmlformats.org/officeDocument/2006/relationships/tags" Target="../tags/tag2963.xml"/><Relationship Id="rId173" Type="http://schemas.openxmlformats.org/officeDocument/2006/relationships/tags" Target="../tags/tag2984.xml"/><Relationship Id="rId194" Type="http://schemas.openxmlformats.org/officeDocument/2006/relationships/tags" Target="../tags/tag3005.xml"/><Relationship Id="rId199" Type="http://schemas.openxmlformats.org/officeDocument/2006/relationships/tags" Target="../tags/tag3010.xml"/><Relationship Id="rId203" Type="http://schemas.openxmlformats.org/officeDocument/2006/relationships/tags" Target="../tags/tag3014.xml"/><Relationship Id="rId19" Type="http://schemas.openxmlformats.org/officeDocument/2006/relationships/tags" Target="../tags/tag2830.xml"/><Relationship Id="rId14" Type="http://schemas.openxmlformats.org/officeDocument/2006/relationships/tags" Target="../tags/tag2825.xml"/><Relationship Id="rId30" Type="http://schemas.openxmlformats.org/officeDocument/2006/relationships/tags" Target="../tags/tag2841.xml"/><Relationship Id="rId35" Type="http://schemas.openxmlformats.org/officeDocument/2006/relationships/tags" Target="../tags/tag2846.xml"/><Relationship Id="rId56" Type="http://schemas.openxmlformats.org/officeDocument/2006/relationships/tags" Target="../tags/tag2867.xml"/><Relationship Id="rId77" Type="http://schemas.openxmlformats.org/officeDocument/2006/relationships/tags" Target="../tags/tag2888.xml"/><Relationship Id="rId100" Type="http://schemas.openxmlformats.org/officeDocument/2006/relationships/tags" Target="../tags/tag2911.xml"/><Relationship Id="rId105" Type="http://schemas.openxmlformats.org/officeDocument/2006/relationships/tags" Target="../tags/tag2916.xml"/><Relationship Id="rId126" Type="http://schemas.openxmlformats.org/officeDocument/2006/relationships/tags" Target="../tags/tag2937.xml"/><Relationship Id="rId147" Type="http://schemas.openxmlformats.org/officeDocument/2006/relationships/tags" Target="../tags/tag2958.xml"/><Relationship Id="rId168" Type="http://schemas.openxmlformats.org/officeDocument/2006/relationships/tags" Target="../tags/tag2979.xml"/><Relationship Id="rId8" Type="http://schemas.openxmlformats.org/officeDocument/2006/relationships/tags" Target="../tags/tag2819.xml"/><Relationship Id="rId51" Type="http://schemas.openxmlformats.org/officeDocument/2006/relationships/tags" Target="../tags/tag2862.xml"/><Relationship Id="rId72" Type="http://schemas.openxmlformats.org/officeDocument/2006/relationships/tags" Target="../tags/tag2883.xml"/><Relationship Id="rId93" Type="http://schemas.openxmlformats.org/officeDocument/2006/relationships/tags" Target="../tags/tag2904.xml"/><Relationship Id="rId98" Type="http://schemas.openxmlformats.org/officeDocument/2006/relationships/tags" Target="../tags/tag2909.xml"/><Relationship Id="rId121" Type="http://schemas.openxmlformats.org/officeDocument/2006/relationships/tags" Target="../tags/tag2932.xml"/><Relationship Id="rId142" Type="http://schemas.openxmlformats.org/officeDocument/2006/relationships/tags" Target="../tags/tag2953.xml"/><Relationship Id="rId163" Type="http://schemas.openxmlformats.org/officeDocument/2006/relationships/tags" Target="../tags/tag2974.xml"/><Relationship Id="rId184" Type="http://schemas.openxmlformats.org/officeDocument/2006/relationships/tags" Target="../tags/tag2995.xml"/><Relationship Id="rId189" Type="http://schemas.openxmlformats.org/officeDocument/2006/relationships/tags" Target="../tags/tag3000.xml"/><Relationship Id="rId3" Type="http://schemas.openxmlformats.org/officeDocument/2006/relationships/tags" Target="../tags/tag2814.xml"/><Relationship Id="rId25" Type="http://schemas.openxmlformats.org/officeDocument/2006/relationships/tags" Target="../tags/tag2836.xml"/><Relationship Id="rId46" Type="http://schemas.openxmlformats.org/officeDocument/2006/relationships/tags" Target="../tags/tag2857.xml"/><Relationship Id="rId67" Type="http://schemas.openxmlformats.org/officeDocument/2006/relationships/tags" Target="../tags/tag2878.xml"/><Relationship Id="rId116" Type="http://schemas.openxmlformats.org/officeDocument/2006/relationships/tags" Target="../tags/tag2927.xml"/><Relationship Id="rId137" Type="http://schemas.openxmlformats.org/officeDocument/2006/relationships/tags" Target="../tags/tag2948.xml"/><Relationship Id="rId158" Type="http://schemas.openxmlformats.org/officeDocument/2006/relationships/tags" Target="../tags/tag2969.xml"/><Relationship Id="rId20" Type="http://schemas.openxmlformats.org/officeDocument/2006/relationships/tags" Target="../tags/tag2831.xml"/><Relationship Id="rId41" Type="http://schemas.openxmlformats.org/officeDocument/2006/relationships/tags" Target="../tags/tag2852.xml"/><Relationship Id="rId62" Type="http://schemas.openxmlformats.org/officeDocument/2006/relationships/tags" Target="../tags/tag2873.xml"/><Relationship Id="rId83" Type="http://schemas.openxmlformats.org/officeDocument/2006/relationships/tags" Target="../tags/tag2894.xml"/><Relationship Id="rId88" Type="http://schemas.openxmlformats.org/officeDocument/2006/relationships/tags" Target="../tags/tag2899.xml"/><Relationship Id="rId111" Type="http://schemas.openxmlformats.org/officeDocument/2006/relationships/tags" Target="../tags/tag2922.xml"/><Relationship Id="rId132" Type="http://schemas.openxmlformats.org/officeDocument/2006/relationships/tags" Target="../tags/tag2943.xml"/><Relationship Id="rId153" Type="http://schemas.openxmlformats.org/officeDocument/2006/relationships/tags" Target="../tags/tag2964.xml"/><Relationship Id="rId174" Type="http://schemas.openxmlformats.org/officeDocument/2006/relationships/tags" Target="../tags/tag2985.xml"/><Relationship Id="rId179" Type="http://schemas.openxmlformats.org/officeDocument/2006/relationships/tags" Target="../tags/tag2990.xml"/><Relationship Id="rId195" Type="http://schemas.openxmlformats.org/officeDocument/2006/relationships/tags" Target="../tags/tag3006.xml"/><Relationship Id="rId190" Type="http://schemas.openxmlformats.org/officeDocument/2006/relationships/tags" Target="../tags/tag3001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2826.xml"/><Relationship Id="rId36" Type="http://schemas.openxmlformats.org/officeDocument/2006/relationships/tags" Target="../tags/tag2847.xml"/><Relationship Id="rId57" Type="http://schemas.openxmlformats.org/officeDocument/2006/relationships/tags" Target="../tags/tag2868.xml"/><Relationship Id="rId106" Type="http://schemas.openxmlformats.org/officeDocument/2006/relationships/tags" Target="../tags/tag2917.xml"/><Relationship Id="rId127" Type="http://schemas.openxmlformats.org/officeDocument/2006/relationships/tags" Target="../tags/tag2938.xml"/><Relationship Id="rId10" Type="http://schemas.openxmlformats.org/officeDocument/2006/relationships/tags" Target="../tags/tag2821.xml"/><Relationship Id="rId31" Type="http://schemas.openxmlformats.org/officeDocument/2006/relationships/tags" Target="../tags/tag2842.xml"/><Relationship Id="rId52" Type="http://schemas.openxmlformats.org/officeDocument/2006/relationships/tags" Target="../tags/tag2863.xml"/><Relationship Id="rId73" Type="http://schemas.openxmlformats.org/officeDocument/2006/relationships/tags" Target="../tags/tag2884.xml"/><Relationship Id="rId78" Type="http://schemas.openxmlformats.org/officeDocument/2006/relationships/tags" Target="../tags/tag2889.xml"/><Relationship Id="rId94" Type="http://schemas.openxmlformats.org/officeDocument/2006/relationships/tags" Target="../tags/tag2905.xml"/><Relationship Id="rId99" Type="http://schemas.openxmlformats.org/officeDocument/2006/relationships/tags" Target="../tags/tag2910.xml"/><Relationship Id="rId101" Type="http://schemas.openxmlformats.org/officeDocument/2006/relationships/tags" Target="../tags/tag2912.xml"/><Relationship Id="rId122" Type="http://schemas.openxmlformats.org/officeDocument/2006/relationships/tags" Target="../tags/tag2933.xml"/><Relationship Id="rId143" Type="http://schemas.openxmlformats.org/officeDocument/2006/relationships/tags" Target="../tags/tag2954.xml"/><Relationship Id="rId148" Type="http://schemas.openxmlformats.org/officeDocument/2006/relationships/tags" Target="../tags/tag2959.xml"/><Relationship Id="rId164" Type="http://schemas.openxmlformats.org/officeDocument/2006/relationships/tags" Target="../tags/tag2975.xml"/><Relationship Id="rId169" Type="http://schemas.openxmlformats.org/officeDocument/2006/relationships/tags" Target="../tags/tag2980.xml"/><Relationship Id="rId185" Type="http://schemas.openxmlformats.org/officeDocument/2006/relationships/tags" Target="../tags/tag2996.xml"/><Relationship Id="rId4" Type="http://schemas.openxmlformats.org/officeDocument/2006/relationships/tags" Target="../tags/tag2815.xml"/><Relationship Id="rId9" Type="http://schemas.openxmlformats.org/officeDocument/2006/relationships/tags" Target="../tags/tag2820.xml"/><Relationship Id="rId180" Type="http://schemas.openxmlformats.org/officeDocument/2006/relationships/tags" Target="../tags/tag2991.xml"/><Relationship Id="rId26" Type="http://schemas.openxmlformats.org/officeDocument/2006/relationships/tags" Target="../tags/tag2837.xml"/><Relationship Id="rId47" Type="http://schemas.openxmlformats.org/officeDocument/2006/relationships/tags" Target="../tags/tag2858.xml"/><Relationship Id="rId68" Type="http://schemas.openxmlformats.org/officeDocument/2006/relationships/tags" Target="../tags/tag2879.xml"/><Relationship Id="rId89" Type="http://schemas.openxmlformats.org/officeDocument/2006/relationships/tags" Target="../tags/tag2900.xml"/><Relationship Id="rId112" Type="http://schemas.openxmlformats.org/officeDocument/2006/relationships/tags" Target="../tags/tag2923.xml"/><Relationship Id="rId133" Type="http://schemas.openxmlformats.org/officeDocument/2006/relationships/tags" Target="../tags/tag2944.xml"/><Relationship Id="rId154" Type="http://schemas.openxmlformats.org/officeDocument/2006/relationships/tags" Target="../tags/tag2965.xml"/><Relationship Id="rId175" Type="http://schemas.openxmlformats.org/officeDocument/2006/relationships/tags" Target="../tags/tag298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17.xml"/><Relationship Id="rId21" Type="http://schemas.openxmlformats.org/officeDocument/2006/relationships/tags" Target="../tags/tag321.xml"/><Relationship Id="rId42" Type="http://schemas.openxmlformats.org/officeDocument/2006/relationships/tags" Target="../tags/tag342.xml"/><Relationship Id="rId63" Type="http://schemas.openxmlformats.org/officeDocument/2006/relationships/tags" Target="../tags/tag363.xml"/><Relationship Id="rId84" Type="http://schemas.openxmlformats.org/officeDocument/2006/relationships/tags" Target="../tags/tag384.xml"/><Relationship Id="rId138" Type="http://schemas.openxmlformats.org/officeDocument/2006/relationships/tags" Target="../tags/tag438.xml"/><Relationship Id="rId159" Type="http://schemas.openxmlformats.org/officeDocument/2006/relationships/tags" Target="../tags/tag459.xml"/><Relationship Id="rId170" Type="http://schemas.openxmlformats.org/officeDocument/2006/relationships/tags" Target="../tags/tag470.xml"/><Relationship Id="rId191" Type="http://schemas.openxmlformats.org/officeDocument/2006/relationships/tags" Target="../tags/tag491.xml"/><Relationship Id="rId205" Type="http://schemas.openxmlformats.org/officeDocument/2006/relationships/tags" Target="../tags/tag505.xml"/><Relationship Id="rId107" Type="http://schemas.openxmlformats.org/officeDocument/2006/relationships/tags" Target="../tags/tag407.xml"/><Relationship Id="rId11" Type="http://schemas.openxmlformats.org/officeDocument/2006/relationships/tags" Target="../tags/tag311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53" Type="http://schemas.openxmlformats.org/officeDocument/2006/relationships/tags" Target="../tags/tag353.xml"/><Relationship Id="rId58" Type="http://schemas.openxmlformats.org/officeDocument/2006/relationships/tags" Target="../tags/tag358.xml"/><Relationship Id="rId74" Type="http://schemas.openxmlformats.org/officeDocument/2006/relationships/tags" Target="../tags/tag374.xml"/><Relationship Id="rId79" Type="http://schemas.openxmlformats.org/officeDocument/2006/relationships/tags" Target="../tags/tag379.xml"/><Relationship Id="rId102" Type="http://schemas.openxmlformats.org/officeDocument/2006/relationships/tags" Target="../tags/tag402.xml"/><Relationship Id="rId123" Type="http://schemas.openxmlformats.org/officeDocument/2006/relationships/tags" Target="../tags/tag423.xml"/><Relationship Id="rId128" Type="http://schemas.openxmlformats.org/officeDocument/2006/relationships/tags" Target="../tags/tag428.xml"/><Relationship Id="rId144" Type="http://schemas.openxmlformats.org/officeDocument/2006/relationships/tags" Target="../tags/tag444.xml"/><Relationship Id="rId149" Type="http://schemas.openxmlformats.org/officeDocument/2006/relationships/tags" Target="../tags/tag449.xml"/><Relationship Id="rId5" Type="http://schemas.openxmlformats.org/officeDocument/2006/relationships/tags" Target="../tags/tag305.xml"/><Relationship Id="rId90" Type="http://schemas.openxmlformats.org/officeDocument/2006/relationships/tags" Target="../tags/tag390.xml"/><Relationship Id="rId95" Type="http://schemas.openxmlformats.org/officeDocument/2006/relationships/tags" Target="../tags/tag395.xml"/><Relationship Id="rId160" Type="http://schemas.openxmlformats.org/officeDocument/2006/relationships/tags" Target="../tags/tag460.xml"/><Relationship Id="rId165" Type="http://schemas.openxmlformats.org/officeDocument/2006/relationships/tags" Target="../tags/tag465.xml"/><Relationship Id="rId181" Type="http://schemas.openxmlformats.org/officeDocument/2006/relationships/tags" Target="../tags/tag481.xml"/><Relationship Id="rId186" Type="http://schemas.openxmlformats.org/officeDocument/2006/relationships/tags" Target="../tags/tag486.xml"/><Relationship Id="rId211" Type="http://schemas.openxmlformats.org/officeDocument/2006/relationships/tags" Target="../tags/tag511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43" Type="http://schemas.openxmlformats.org/officeDocument/2006/relationships/tags" Target="../tags/tag343.xml"/><Relationship Id="rId48" Type="http://schemas.openxmlformats.org/officeDocument/2006/relationships/tags" Target="../tags/tag348.xml"/><Relationship Id="rId64" Type="http://schemas.openxmlformats.org/officeDocument/2006/relationships/tags" Target="../tags/tag364.xml"/><Relationship Id="rId69" Type="http://schemas.openxmlformats.org/officeDocument/2006/relationships/tags" Target="../tags/tag369.xml"/><Relationship Id="rId113" Type="http://schemas.openxmlformats.org/officeDocument/2006/relationships/tags" Target="../tags/tag413.xml"/><Relationship Id="rId118" Type="http://schemas.openxmlformats.org/officeDocument/2006/relationships/tags" Target="../tags/tag418.xml"/><Relationship Id="rId134" Type="http://schemas.openxmlformats.org/officeDocument/2006/relationships/tags" Target="../tags/tag434.xml"/><Relationship Id="rId139" Type="http://schemas.openxmlformats.org/officeDocument/2006/relationships/tags" Target="../tags/tag439.xml"/><Relationship Id="rId80" Type="http://schemas.openxmlformats.org/officeDocument/2006/relationships/tags" Target="../tags/tag380.xml"/><Relationship Id="rId85" Type="http://schemas.openxmlformats.org/officeDocument/2006/relationships/tags" Target="../tags/tag385.xml"/><Relationship Id="rId150" Type="http://schemas.openxmlformats.org/officeDocument/2006/relationships/tags" Target="../tags/tag450.xml"/><Relationship Id="rId155" Type="http://schemas.openxmlformats.org/officeDocument/2006/relationships/tags" Target="../tags/tag455.xml"/><Relationship Id="rId171" Type="http://schemas.openxmlformats.org/officeDocument/2006/relationships/tags" Target="../tags/tag471.xml"/><Relationship Id="rId176" Type="http://schemas.openxmlformats.org/officeDocument/2006/relationships/tags" Target="../tags/tag476.xml"/><Relationship Id="rId192" Type="http://schemas.openxmlformats.org/officeDocument/2006/relationships/tags" Target="../tags/tag492.xml"/><Relationship Id="rId197" Type="http://schemas.openxmlformats.org/officeDocument/2006/relationships/tags" Target="../tags/tag497.xml"/><Relationship Id="rId206" Type="http://schemas.openxmlformats.org/officeDocument/2006/relationships/tags" Target="../tags/tag506.xml"/><Relationship Id="rId201" Type="http://schemas.openxmlformats.org/officeDocument/2006/relationships/tags" Target="../tags/tag501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59" Type="http://schemas.openxmlformats.org/officeDocument/2006/relationships/tags" Target="../tags/tag359.xml"/><Relationship Id="rId103" Type="http://schemas.openxmlformats.org/officeDocument/2006/relationships/tags" Target="../tags/tag403.xml"/><Relationship Id="rId108" Type="http://schemas.openxmlformats.org/officeDocument/2006/relationships/tags" Target="../tags/tag408.xml"/><Relationship Id="rId124" Type="http://schemas.openxmlformats.org/officeDocument/2006/relationships/tags" Target="../tags/tag424.xml"/><Relationship Id="rId129" Type="http://schemas.openxmlformats.org/officeDocument/2006/relationships/tags" Target="../tags/tag429.xml"/><Relationship Id="rId54" Type="http://schemas.openxmlformats.org/officeDocument/2006/relationships/tags" Target="../tags/tag354.xml"/><Relationship Id="rId70" Type="http://schemas.openxmlformats.org/officeDocument/2006/relationships/tags" Target="../tags/tag370.xml"/><Relationship Id="rId75" Type="http://schemas.openxmlformats.org/officeDocument/2006/relationships/tags" Target="../tags/tag375.xml"/><Relationship Id="rId91" Type="http://schemas.openxmlformats.org/officeDocument/2006/relationships/tags" Target="../tags/tag391.xml"/><Relationship Id="rId96" Type="http://schemas.openxmlformats.org/officeDocument/2006/relationships/tags" Target="../tags/tag396.xml"/><Relationship Id="rId140" Type="http://schemas.openxmlformats.org/officeDocument/2006/relationships/tags" Target="../tags/tag440.xml"/><Relationship Id="rId145" Type="http://schemas.openxmlformats.org/officeDocument/2006/relationships/tags" Target="../tags/tag445.xml"/><Relationship Id="rId161" Type="http://schemas.openxmlformats.org/officeDocument/2006/relationships/tags" Target="../tags/tag461.xml"/><Relationship Id="rId166" Type="http://schemas.openxmlformats.org/officeDocument/2006/relationships/tags" Target="../tags/tag466.xml"/><Relationship Id="rId182" Type="http://schemas.openxmlformats.org/officeDocument/2006/relationships/tags" Target="../tags/tag482.xml"/><Relationship Id="rId187" Type="http://schemas.openxmlformats.org/officeDocument/2006/relationships/tags" Target="../tags/tag487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212" Type="http://schemas.openxmlformats.org/officeDocument/2006/relationships/tags" Target="../tags/tag512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49" Type="http://schemas.openxmlformats.org/officeDocument/2006/relationships/tags" Target="../tags/tag349.xml"/><Relationship Id="rId114" Type="http://schemas.openxmlformats.org/officeDocument/2006/relationships/tags" Target="../tags/tag414.xml"/><Relationship Id="rId119" Type="http://schemas.openxmlformats.org/officeDocument/2006/relationships/tags" Target="../tags/tag419.xml"/><Relationship Id="rId44" Type="http://schemas.openxmlformats.org/officeDocument/2006/relationships/tags" Target="../tags/tag344.xml"/><Relationship Id="rId60" Type="http://schemas.openxmlformats.org/officeDocument/2006/relationships/tags" Target="../tags/tag360.xml"/><Relationship Id="rId65" Type="http://schemas.openxmlformats.org/officeDocument/2006/relationships/tags" Target="../tags/tag365.xml"/><Relationship Id="rId81" Type="http://schemas.openxmlformats.org/officeDocument/2006/relationships/tags" Target="../tags/tag381.xml"/><Relationship Id="rId86" Type="http://schemas.openxmlformats.org/officeDocument/2006/relationships/tags" Target="../tags/tag386.xml"/><Relationship Id="rId130" Type="http://schemas.openxmlformats.org/officeDocument/2006/relationships/tags" Target="../tags/tag430.xml"/><Relationship Id="rId135" Type="http://schemas.openxmlformats.org/officeDocument/2006/relationships/tags" Target="../tags/tag435.xml"/><Relationship Id="rId151" Type="http://schemas.openxmlformats.org/officeDocument/2006/relationships/tags" Target="../tags/tag451.xml"/><Relationship Id="rId156" Type="http://schemas.openxmlformats.org/officeDocument/2006/relationships/tags" Target="../tags/tag456.xml"/><Relationship Id="rId177" Type="http://schemas.openxmlformats.org/officeDocument/2006/relationships/tags" Target="../tags/tag477.xml"/><Relationship Id="rId198" Type="http://schemas.openxmlformats.org/officeDocument/2006/relationships/tags" Target="../tags/tag498.xml"/><Relationship Id="rId172" Type="http://schemas.openxmlformats.org/officeDocument/2006/relationships/tags" Target="../tags/tag472.xml"/><Relationship Id="rId193" Type="http://schemas.openxmlformats.org/officeDocument/2006/relationships/tags" Target="../tags/tag493.xml"/><Relationship Id="rId202" Type="http://schemas.openxmlformats.org/officeDocument/2006/relationships/tags" Target="../tags/tag502.xml"/><Relationship Id="rId207" Type="http://schemas.openxmlformats.org/officeDocument/2006/relationships/tags" Target="../tags/tag507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39" Type="http://schemas.openxmlformats.org/officeDocument/2006/relationships/tags" Target="../tags/tag339.xml"/><Relationship Id="rId109" Type="http://schemas.openxmlformats.org/officeDocument/2006/relationships/tags" Target="../tags/tag409.xml"/><Relationship Id="rId34" Type="http://schemas.openxmlformats.org/officeDocument/2006/relationships/tags" Target="../tags/tag334.xml"/><Relationship Id="rId50" Type="http://schemas.openxmlformats.org/officeDocument/2006/relationships/tags" Target="../tags/tag350.xml"/><Relationship Id="rId55" Type="http://schemas.openxmlformats.org/officeDocument/2006/relationships/tags" Target="../tags/tag355.xml"/><Relationship Id="rId76" Type="http://schemas.openxmlformats.org/officeDocument/2006/relationships/tags" Target="../tags/tag376.xml"/><Relationship Id="rId97" Type="http://schemas.openxmlformats.org/officeDocument/2006/relationships/tags" Target="../tags/tag397.xml"/><Relationship Id="rId104" Type="http://schemas.openxmlformats.org/officeDocument/2006/relationships/tags" Target="../tags/tag404.xml"/><Relationship Id="rId120" Type="http://schemas.openxmlformats.org/officeDocument/2006/relationships/tags" Target="../tags/tag420.xml"/><Relationship Id="rId125" Type="http://schemas.openxmlformats.org/officeDocument/2006/relationships/tags" Target="../tags/tag425.xml"/><Relationship Id="rId141" Type="http://schemas.openxmlformats.org/officeDocument/2006/relationships/tags" Target="../tags/tag441.xml"/><Relationship Id="rId146" Type="http://schemas.openxmlformats.org/officeDocument/2006/relationships/tags" Target="../tags/tag446.xml"/><Relationship Id="rId167" Type="http://schemas.openxmlformats.org/officeDocument/2006/relationships/tags" Target="../tags/tag467.xml"/><Relationship Id="rId188" Type="http://schemas.openxmlformats.org/officeDocument/2006/relationships/tags" Target="../tags/tag488.xml"/><Relationship Id="rId7" Type="http://schemas.openxmlformats.org/officeDocument/2006/relationships/tags" Target="../tags/tag307.xml"/><Relationship Id="rId71" Type="http://schemas.openxmlformats.org/officeDocument/2006/relationships/tags" Target="../tags/tag371.xml"/><Relationship Id="rId92" Type="http://schemas.openxmlformats.org/officeDocument/2006/relationships/tags" Target="../tags/tag392.xml"/><Relationship Id="rId162" Type="http://schemas.openxmlformats.org/officeDocument/2006/relationships/tags" Target="../tags/tag462.xml"/><Relationship Id="rId183" Type="http://schemas.openxmlformats.org/officeDocument/2006/relationships/tags" Target="../tags/tag483.xml"/><Relationship Id="rId213" Type="http://schemas.openxmlformats.org/officeDocument/2006/relationships/slideLayout" Target="../slideLayouts/slideLayout1.xml"/><Relationship Id="rId2" Type="http://schemas.openxmlformats.org/officeDocument/2006/relationships/tags" Target="../tags/tag302.xml"/><Relationship Id="rId29" Type="http://schemas.openxmlformats.org/officeDocument/2006/relationships/tags" Target="../tags/tag329.xml"/><Relationship Id="rId24" Type="http://schemas.openxmlformats.org/officeDocument/2006/relationships/tags" Target="../tags/tag324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66" Type="http://schemas.openxmlformats.org/officeDocument/2006/relationships/tags" Target="../tags/tag366.xml"/><Relationship Id="rId87" Type="http://schemas.openxmlformats.org/officeDocument/2006/relationships/tags" Target="../tags/tag387.xml"/><Relationship Id="rId110" Type="http://schemas.openxmlformats.org/officeDocument/2006/relationships/tags" Target="../tags/tag410.xml"/><Relationship Id="rId115" Type="http://schemas.openxmlformats.org/officeDocument/2006/relationships/tags" Target="../tags/tag415.xml"/><Relationship Id="rId131" Type="http://schemas.openxmlformats.org/officeDocument/2006/relationships/tags" Target="../tags/tag431.xml"/><Relationship Id="rId136" Type="http://schemas.openxmlformats.org/officeDocument/2006/relationships/tags" Target="../tags/tag436.xml"/><Relationship Id="rId157" Type="http://schemas.openxmlformats.org/officeDocument/2006/relationships/tags" Target="../tags/tag457.xml"/><Relationship Id="rId178" Type="http://schemas.openxmlformats.org/officeDocument/2006/relationships/tags" Target="../tags/tag478.xml"/><Relationship Id="rId61" Type="http://schemas.openxmlformats.org/officeDocument/2006/relationships/tags" Target="../tags/tag361.xml"/><Relationship Id="rId82" Type="http://schemas.openxmlformats.org/officeDocument/2006/relationships/tags" Target="../tags/tag382.xml"/><Relationship Id="rId152" Type="http://schemas.openxmlformats.org/officeDocument/2006/relationships/tags" Target="../tags/tag452.xml"/><Relationship Id="rId173" Type="http://schemas.openxmlformats.org/officeDocument/2006/relationships/tags" Target="../tags/tag473.xml"/><Relationship Id="rId194" Type="http://schemas.openxmlformats.org/officeDocument/2006/relationships/tags" Target="../tags/tag494.xml"/><Relationship Id="rId199" Type="http://schemas.openxmlformats.org/officeDocument/2006/relationships/tags" Target="../tags/tag499.xml"/><Relationship Id="rId203" Type="http://schemas.openxmlformats.org/officeDocument/2006/relationships/tags" Target="../tags/tag503.xml"/><Relationship Id="rId208" Type="http://schemas.openxmlformats.org/officeDocument/2006/relationships/tags" Target="../tags/tag508.xml"/><Relationship Id="rId19" Type="http://schemas.openxmlformats.org/officeDocument/2006/relationships/tags" Target="../tags/tag319.xml"/><Relationship Id="rId14" Type="http://schemas.openxmlformats.org/officeDocument/2006/relationships/tags" Target="../tags/tag314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56" Type="http://schemas.openxmlformats.org/officeDocument/2006/relationships/tags" Target="../tags/tag356.xml"/><Relationship Id="rId77" Type="http://schemas.openxmlformats.org/officeDocument/2006/relationships/tags" Target="../tags/tag377.xml"/><Relationship Id="rId100" Type="http://schemas.openxmlformats.org/officeDocument/2006/relationships/tags" Target="../tags/tag400.xml"/><Relationship Id="rId105" Type="http://schemas.openxmlformats.org/officeDocument/2006/relationships/tags" Target="../tags/tag405.xml"/><Relationship Id="rId126" Type="http://schemas.openxmlformats.org/officeDocument/2006/relationships/tags" Target="../tags/tag426.xml"/><Relationship Id="rId147" Type="http://schemas.openxmlformats.org/officeDocument/2006/relationships/tags" Target="../tags/tag447.xml"/><Relationship Id="rId168" Type="http://schemas.openxmlformats.org/officeDocument/2006/relationships/tags" Target="../tags/tag468.xml"/><Relationship Id="rId8" Type="http://schemas.openxmlformats.org/officeDocument/2006/relationships/tags" Target="../tags/tag308.xml"/><Relationship Id="rId51" Type="http://schemas.openxmlformats.org/officeDocument/2006/relationships/tags" Target="../tags/tag351.xml"/><Relationship Id="rId72" Type="http://schemas.openxmlformats.org/officeDocument/2006/relationships/tags" Target="../tags/tag372.xml"/><Relationship Id="rId93" Type="http://schemas.openxmlformats.org/officeDocument/2006/relationships/tags" Target="../tags/tag393.xml"/><Relationship Id="rId98" Type="http://schemas.openxmlformats.org/officeDocument/2006/relationships/tags" Target="../tags/tag398.xml"/><Relationship Id="rId121" Type="http://schemas.openxmlformats.org/officeDocument/2006/relationships/tags" Target="../tags/tag421.xml"/><Relationship Id="rId142" Type="http://schemas.openxmlformats.org/officeDocument/2006/relationships/tags" Target="../tags/tag442.xml"/><Relationship Id="rId163" Type="http://schemas.openxmlformats.org/officeDocument/2006/relationships/tags" Target="../tags/tag463.xml"/><Relationship Id="rId184" Type="http://schemas.openxmlformats.org/officeDocument/2006/relationships/tags" Target="../tags/tag484.xml"/><Relationship Id="rId189" Type="http://schemas.openxmlformats.org/officeDocument/2006/relationships/tags" Target="../tags/tag489.xml"/><Relationship Id="rId3" Type="http://schemas.openxmlformats.org/officeDocument/2006/relationships/tags" Target="../tags/tag303.xml"/><Relationship Id="rId25" Type="http://schemas.openxmlformats.org/officeDocument/2006/relationships/tags" Target="../tags/tag325.xml"/><Relationship Id="rId46" Type="http://schemas.openxmlformats.org/officeDocument/2006/relationships/tags" Target="../tags/tag346.xml"/><Relationship Id="rId67" Type="http://schemas.openxmlformats.org/officeDocument/2006/relationships/tags" Target="../tags/tag367.xml"/><Relationship Id="rId116" Type="http://schemas.openxmlformats.org/officeDocument/2006/relationships/tags" Target="../tags/tag416.xml"/><Relationship Id="rId137" Type="http://schemas.openxmlformats.org/officeDocument/2006/relationships/tags" Target="../tags/tag437.xml"/><Relationship Id="rId158" Type="http://schemas.openxmlformats.org/officeDocument/2006/relationships/tags" Target="../tags/tag458.xml"/><Relationship Id="rId20" Type="http://schemas.openxmlformats.org/officeDocument/2006/relationships/tags" Target="../tags/tag320.xml"/><Relationship Id="rId41" Type="http://schemas.openxmlformats.org/officeDocument/2006/relationships/tags" Target="../tags/tag341.xml"/><Relationship Id="rId62" Type="http://schemas.openxmlformats.org/officeDocument/2006/relationships/tags" Target="../tags/tag362.xml"/><Relationship Id="rId83" Type="http://schemas.openxmlformats.org/officeDocument/2006/relationships/tags" Target="../tags/tag383.xml"/><Relationship Id="rId88" Type="http://schemas.openxmlformats.org/officeDocument/2006/relationships/tags" Target="../tags/tag388.xml"/><Relationship Id="rId111" Type="http://schemas.openxmlformats.org/officeDocument/2006/relationships/tags" Target="../tags/tag411.xml"/><Relationship Id="rId132" Type="http://schemas.openxmlformats.org/officeDocument/2006/relationships/tags" Target="../tags/tag432.xml"/><Relationship Id="rId153" Type="http://schemas.openxmlformats.org/officeDocument/2006/relationships/tags" Target="../tags/tag453.xml"/><Relationship Id="rId174" Type="http://schemas.openxmlformats.org/officeDocument/2006/relationships/tags" Target="../tags/tag474.xml"/><Relationship Id="rId179" Type="http://schemas.openxmlformats.org/officeDocument/2006/relationships/tags" Target="../tags/tag479.xml"/><Relationship Id="rId195" Type="http://schemas.openxmlformats.org/officeDocument/2006/relationships/tags" Target="../tags/tag495.xml"/><Relationship Id="rId209" Type="http://schemas.openxmlformats.org/officeDocument/2006/relationships/tags" Target="../tags/tag509.xml"/><Relationship Id="rId190" Type="http://schemas.openxmlformats.org/officeDocument/2006/relationships/tags" Target="../tags/tag490.xml"/><Relationship Id="rId204" Type="http://schemas.openxmlformats.org/officeDocument/2006/relationships/tags" Target="../tags/tag504.xml"/><Relationship Id="rId15" Type="http://schemas.openxmlformats.org/officeDocument/2006/relationships/tags" Target="../tags/tag315.xml"/><Relationship Id="rId36" Type="http://schemas.openxmlformats.org/officeDocument/2006/relationships/tags" Target="../tags/tag336.xml"/><Relationship Id="rId57" Type="http://schemas.openxmlformats.org/officeDocument/2006/relationships/tags" Target="../tags/tag357.xml"/><Relationship Id="rId106" Type="http://schemas.openxmlformats.org/officeDocument/2006/relationships/tags" Target="../tags/tag406.xml"/><Relationship Id="rId127" Type="http://schemas.openxmlformats.org/officeDocument/2006/relationships/tags" Target="../tags/tag427.xml"/><Relationship Id="rId10" Type="http://schemas.openxmlformats.org/officeDocument/2006/relationships/tags" Target="../tags/tag310.xml"/><Relationship Id="rId31" Type="http://schemas.openxmlformats.org/officeDocument/2006/relationships/tags" Target="../tags/tag331.xml"/><Relationship Id="rId52" Type="http://schemas.openxmlformats.org/officeDocument/2006/relationships/tags" Target="../tags/tag352.xml"/><Relationship Id="rId73" Type="http://schemas.openxmlformats.org/officeDocument/2006/relationships/tags" Target="../tags/tag373.xml"/><Relationship Id="rId78" Type="http://schemas.openxmlformats.org/officeDocument/2006/relationships/tags" Target="../tags/tag378.xml"/><Relationship Id="rId94" Type="http://schemas.openxmlformats.org/officeDocument/2006/relationships/tags" Target="../tags/tag394.xml"/><Relationship Id="rId99" Type="http://schemas.openxmlformats.org/officeDocument/2006/relationships/tags" Target="../tags/tag399.xml"/><Relationship Id="rId101" Type="http://schemas.openxmlformats.org/officeDocument/2006/relationships/tags" Target="../tags/tag401.xml"/><Relationship Id="rId122" Type="http://schemas.openxmlformats.org/officeDocument/2006/relationships/tags" Target="../tags/tag422.xml"/><Relationship Id="rId143" Type="http://schemas.openxmlformats.org/officeDocument/2006/relationships/tags" Target="../tags/tag443.xml"/><Relationship Id="rId148" Type="http://schemas.openxmlformats.org/officeDocument/2006/relationships/tags" Target="../tags/tag448.xml"/><Relationship Id="rId164" Type="http://schemas.openxmlformats.org/officeDocument/2006/relationships/tags" Target="../tags/tag464.xml"/><Relationship Id="rId169" Type="http://schemas.openxmlformats.org/officeDocument/2006/relationships/tags" Target="../tags/tag469.xml"/><Relationship Id="rId185" Type="http://schemas.openxmlformats.org/officeDocument/2006/relationships/tags" Target="../tags/tag485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80" Type="http://schemas.openxmlformats.org/officeDocument/2006/relationships/tags" Target="../tags/tag480.xml"/><Relationship Id="rId210" Type="http://schemas.openxmlformats.org/officeDocument/2006/relationships/tags" Target="../tags/tag510.xml"/><Relationship Id="rId26" Type="http://schemas.openxmlformats.org/officeDocument/2006/relationships/tags" Target="../tags/tag326.xml"/><Relationship Id="rId47" Type="http://schemas.openxmlformats.org/officeDocument/2006/relationships/tags" Target="../tags/tag347.xml"/><Relationship Id="rId68" Type="http://schemas.openxmlformats.org/officeDocument/2006/relationships/tags" Target="../tags/tag368.xml"/><Relationship Id="rId89" Type="http://schemas.openxmlformats.org/officeDocument/2006/relationships/tags" Target="../tags/tag389.xml"/><Relationship Id="rId112" Type="http://schemas.openxmlformats.org/officeDocument/2006/relationships/tags" Target="../tags/tag412.xml"/><Relationship Id="rId133" Type="http://schemas.openxmlformats.org/officeDocument/2006/relationships/tags" Target="../tags/tag433.xml"/><Relationship Id="rId154" Type="http://schemas.openxmlformats.org/officeDocument/2006/relationships/tags" Target="../tags/tag454.xml"/><Relationship Id="rId175" Type="http://schemas.openxmlformats.org/officeDocument/2006/relationships/tags" Target="../tags/tag475.xml"/><Relationship Id="rId196" Type="http://schemas.openxmlformats.org/officeDocument/2006/relationships/tags" Target="../tags/tag496.xml"/><Relationship Id="rId200" Type="http://schemas.openxmlformats.org/officeDocument/2006/relationships/tags" Target="../tags/tag500.xml"/><Relationship Id="rId16" Type="http://schemas.openxmlformats.org/officeDocument/2006/relationships/tags" Target="../tags/tag31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38.xml"/><Relationship Id="rId21" Type="http://schemas.openxmlformats.org/officeDocument/2006/relationships/tags" Target="../tags/tag533.xml"/><Relationship Id="rId42" Type="http://schemas.openxmlformats.org/officeDocument/2006/relationships/tags" Target="../tags/tag554.xml"/><Relationship Id="rId47" Type="http://schemas.openxmlformats.org/officeDocument/2006/relationships/tags" Target="../tags/tag559.xml"/><Relationship Id="rId63" Type="http://schemas.openxmlformats.org/officeDocument/2006/relationships/tags" Target="../tags/tag575.xml"/><Relationship Id="rId68" Type="http://schemas.openxmlformats.org/officeDocument/2006/relationships/tags" Target="../tags/tag580.xml"/><Relationship Id="rId84" Type="http://schemas.openxmlformats.org/officeDocument/2006/relationships/tags" Target="../tags/tag596.xml"/><Relationship Id="rId89" Type="http://schemas.openxmlformats.org/officeDocument/2006/relationships/tags" Target="../tags/tag601.xml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9" Type="http://schemas.openxmlformats.org/officeDocument/2006/relationships/tags" Target="../tags/tag541.xml"/><Relationship Id="rId107" Type="http://schemas.openxmlformats.org/officeDocument/2006/relationships/tags" Target="../tags/tag619.xml"/><Relationship Id="rId11" Type="http://schemas.openxmlformats.org/officeDocument/2006/relationships/tags" Target="../tags/tag523.xml"/><Relationship Id="rId24" Type="http://schemas.openxmlformats.org/officeDocument/2006/relationships/tags" Target="../tags/tag536.xml"/><Relationship Id="rId32" Type="http://schemas.openxmlformats.org/officeDocument/2006/relationships/tags" Target="../tags/tag544.xml"/><Relationship Id="rId37" Type="http://schemas.openxmlformats.org/officeDocument/2006/relationships/tags" Target="../tags/tag549.xml"/><Relationship Id="rId40" Type="http://schemas.openxmlformats.org/officeDocument/2006/relationships/tags" Target="../tags/tag552.xml"/><Relationship Id="rId45" Type="http://schemas.openxmlformats.org/officeDocument/2006/relationships/tags" Target="../tags/tag557.xml"/><Relationship Id="rId53" Type="http://schemas.openxmlformats.org/officeDocument/2006/relationships/tags" Target="../tags/tag565.xml"/><Relationship Id="rId58" Type="http://schemas.openxmlformats.org/officeDocument/2006/relationships/tags" Target="../tags/tag570.xml"/><Relationship Id="rId66" Type="http://schemas.openxmlformats.org/officeDocument/2006/relationships/tags" Target="../tags/tag578.xml"/><Relationship Id="rId74" Type="http://schemas.openxmlformats.org/officeDocument/2006/relationships/tags" Target="../tags/tag586.xml"/><Relationship Id="rId79" Type="http://schemas.openxmlformats.org/officeDocument/2006/relationships/tags" Target="../tags/tag591.xml"/><Relationship Id="rId87" Type="http://schemas.openxmlformats.org/officeDocument/2006/relationships/tags" Target="../tags/tag599.xml"/><Relationship Id="rId102" Type="http://schemas.openxmlformats.org/officeDocument/2006/relationships/tags" Target="../tags/tag614.xml"/><Relationship Id="rId110" Type="http://schemas.openxmlformats.org/officeDocument/2006/relationships/slideLayout" Target="../slideLayouts/slideLayout1.xml"/><Relationship Id="rId5" Type="http://schemas.openxmlformats.org/officeDocument/2006/relationships/tags" Target="../tags/tag517.xml"/><Relationship Id="rId61" Type="http://schemas.openxmlformats.org/officeDocument/2006/relationships/tags" Target="../tags/tag573.xml"/><Relationship Id="rId82" Type="http://schemas.openxmlformats.org/officeDocument/2006/relationships/tags" Target="../tags/tag594.xml"/><Relationship Id="rId90" Type="http://schemas.openxmlformats.org/officeDocument/2006/relationships/tags" Target="../tags/tag602.xml"/><Relationship Id="rId95" Type="http://schemas.openxmlformats.org/officeDocument/2006/relationships/tags" Target="../tags/tag607.xml"/><Relationship Id="rId19" Type="http://schemas.openxmlformats.org/officeDocument/2006/relationships/tags" Target="../tags/tag531.xml"/><Relationship Id="rId14" Type="http://schemas.openxmlformats.org/officeDocument/2006/relationships/tags" Target="../tags/tag526.xml"/><Relationship Id="rId22" Type="http://schemas.openxmlformats.org/officeDocument/2006/relationships/tags" Target="../tags/tag534.xml"/><Relationship Id="rId27" Type="http://schemas.openxmlformats.org/officeDocument/2006/relationships/tags" Target="../tags/tag539.xml"/><Relationship Id="rId30" Type="http://schemas.openxmlformats.org/officeDocument/2006/relationships/tags" Target="../tags/tag542.xml"/><Relationship Id="rId35" Type="http://schemas.openxmlformats.org/officeDocument/2006/relationships/tags" Target="../tags/tag547.xml"/><Relationship Id="rId43" Type="http://schemas.openxmlformats.org/officeDocument/2006/relationships/tags" Target="../tags/tag555.xml"/><Relationship Id="rId48" Type="http://schemas.openxmlformats.org/officeDocument/2006/relationships/tags" Target="../tags/tag560.xml"/><Relationship Id="rId56" Type="http://schemas.openxmlformats.org/officeDocument/2006/relationships/tags" Target="../tags/tag568.xml"/><Relationship Id="rId64" Type="http://schemas.openxmlformats.org/officeDocument/2006/relationships/tags" Target="../tags/tag576.xml"/><Relationship Id="rId69" Type="http://schemas.openxmlformats.org/officeDocument/2006/relationships/tags" Target="../tags/tag581.xml"/><Relationship Id="rId77" Type="http://schemas.openxmlformats.org/officeDocument/2006/relationships/tags" Target="../tags/tag589.xml"/><Relationship Id="rId100" Type="http://schemas.openxmlformats.org/officeDocument/2006/relationships/tags" Target="../tags/tag612.xml"/><Relationship Id="rId105" Type="http://schemas.openxmlformats.org/officeDocument/2006/relationships/tags" Target="../tags/tag617.xml"/><Relationship Id="rId8" Type="http://schemas.openxmlformats.org/officeDocument/2006/relationships/tags" Target="../tags/tag520.xml"/><Relationship Id="rId51" Type="http://schemas.openxmlformats.org/officeDocument/2006/relationships/tags" Target="../tags/tag563.xml"/><Relationship Id="rId72" Type="http://schemas.openxmlformats.org/officeDocument/2006/relationships/tags" Target="../tags/tag584.xml"/><Relationship Id="rId80" Type="http://schemas.openxmlformats.org/officeDocument/2006/relationships/tags" Target="../tags/tag592.xml"/><Relationship Id="rId85" Type="http://schemas.openxmlformats.org/officeDocument/2006/relationships/tags" Target="../tags/tag597.xml"/><Relationship Id="rId93" Type="http://schemas.openxmlformats.org/officeDocument/2006/relationships/tags" Target="../tags/tag605.xml"/><Relationship Id="rId98" Type="http://schemas.openxmlformats.org/officeDocument/2006/relationships/tags" Target="../tags/tag610.xml"/><Relationship Id="rId3" Type="http://schemas.openxmlformats.org/officeDocument/2006/relationships/tags" Target="../tags/tag515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openxmlformats.org/officeDocument/2006/relationships/tags" Target="../tags/tag537.xml"/><Relationship Id="rId33" Type="http://schemas.openxmlformats.org/officeDocument/2006/relationships/tags" Target="../tags/tag545.xml"/><Relationship Id="rId38" Type="http://schemas.openxmlformats.org/officeDocument/2006/relationships/tags" Target="../tags/tag550.xml"/><Relationship Id="rId46" Type="http://schemas.openxmlformats.org/officeDocument/2006/relationships/tags" Target="../tags/tag558.xml"/><Relationship Id="rId59" Type="http://schemas.openxmlformats.org/officeDocument/2006/relationships/tags" Target="../tags/tag571.xml"/><Relationship Id="rId67" Type="http://schemas.openxmlformats.org/officeDocument/2006/relationships/tags" Target="../tags/tag579.xml"/><Relationship Id="rId103" Type="http://schemas.openxmlformats.org/officeDocument/2006/relationships/tags" Target="../tags/tag615.xml"/><Relationship Id="rId108" Type="http://schemas.openxmlformats.org/officeDocument/2006/relationships/tags" Target="../tags/tag620.xml"/><Relationship Id="rId20" Type="http://schemas.openxmlformats.org/officeDocument/2006/relationships/tags" Target="../tags/tag532.xml"/><Relationship Id="rId41" Type="http://schemas.openxmlformats.org/officeDocument/2006/relationships/tags" Target="../tags/tag553.xml"/><Relationship Id="rId54" Type="http://schemas.openxmlformats.org/officeDocument/2006/relationships/tags" Target="../tags/tag566.xml"/><Relationship Id="rId62" Type="http://schemas.openxmlformats.org/officeDocument/2006/relationships/tags" Target="../tags/tag574.xml"/><Relationship Id="rId70" Type="http://schemas.openxmlformats.org/officeDocument/2006/relationships/tags" Target="../tags/tag582.xml"/><Relationship Id="rId75" Type="http://schemas.openxmlformats.org/officeDocument/2006/relationships/tags" Target="../tags/tag587.xml"/><Relationship Id="rId83" Type="http://schemas.openxmlformats.org/officeDocument/2006/relationships/tags" Target="../tags/tag595.xml"/><Relationship Id="rId88" Type="http://schemas.openxmlformats.org/officeDocument/2006/relationships/tags" Target="../tags/tag600.xml"/><Relationship Id="rId91" Type="http://schemas.openxmlformats.org/officeDocument/2006/relationships/tags" Target="../tags/tag603.xml"/><Relationship Id="rId96" Type="http://schemas.openxmlformats.org/officeDocument/2006/relationships/tags" Target="../tags/tag608.xml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5" Type="http://schemas.openxmlformats.org/officeDocument/2006/relationships/tags" Target="../tags/tag527.xml"/><Relationship Id="rId23" Type="http://schemas.openxmlformats.org/officeDocument/2006/relationships/tags" Target="../tags/tag535.xml"/><Relationship Id="rId28" Type="http://schemas.openxmlformats.org/officeDocument/2006/relationships/tags" Target="../tags/tag540.xml"/><Relationship Id="rId36" Type="http://schemas.openxmlformats.org/officeDocument/2006/relationships/tags" Target="../tags/tag548.xml"/><Relationship Id="rId49" Type="http://schemas.openxmlformats.org/officeDocument/2006/relationships/tags" Target="../tags/tag561.xml"/><Relationship Id="rId57" Type="http://schemas.openxmlformats.org/officeDocument/2006/relationships/tags" Target="../tags/tag569.xml"/><Relationship Id="rId106" Type="http://schemas.openxmlformats.org/officeDocument/2006/relationships/tags" Target="../tags/tag618.xml"/><Relationship Id="rId10" Type="http://schemas.openxmlformats.org/officeDocument/2006/relationships/tags" Target="../tags/tag522.xml"/><Relationship Id="rId31" Type="http://schemas.openxmlformats.org/officeDocument/2006/relationships/tags" Target="../tags/tag543.xml"/><Relationship Id="rId44" Type="http://schemas.openxmlformats.org/officeDocument/2006/relationships/tags" Target="../tags/tag556.xml"/><Relationship Id="rId52" Type="http://schemas.openxmlformats.org/officeDocument/2006/relationships/tags" Target="../tags/tag564.xml"/><Relationship Id="rId60" Type="http://schemas.openxmlformats.org/officeDocument/2006/relationships/tags" Target="../tags/tag572.xml"/><Relationship Id="rId65" Type="http://schemas.openxmlformats.org/officeDocument/2006/relationships/tags" Target="../tags/tag577.xml"/><Relationship Id="rId73" Type="http://schemas.openxmlformats.org/officeDocument/2006/relationships/tags" Target="../tags/tag585.xml"/><Relationship Id="rId78" Type="http://schemas.openxmlformats.org/officeDocument/2006/relationships/tags" Target="../tags/tag590.xml"/><Relationship Id="rId81" Type="http://schemas.openxmlformats.org/officeDocument/2006/relationships/tags" Target="../tags/tag593.xml"/><Relationship Id="rId86" Type="http://schemas.openxmlformats.org/officeDocument/2006/relationships/tags" Target="../tags/tag598.xml"/><Relationship Id="rId94" Type="http://schemas.openxmlformats.org/officeDocument/2006/relationships/tags" Target="../tags/tag606.xml"/><Relationship Id="rId99" Type="http://schemas.openxmlformats.org/officeDocument/2006/relationships/tags" Target="../tags/tag611.xml"/><Relationship Id="rId101" Type="http://schemas.openxmlformats.org/officeDocument/2006/relationships/tags" Target="../tags/tag613.xml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3" Type="http://schemas.openxmlformats.org/officeDocument/2006/relationships/tags" Target="../tags/tag525.xml"/><Relationship Id="rId18" Type="http://schemas.openxmlformats.org/officeDocument/2006/relationships/tags" Target="../tags/tag530.xml"/><Relationship Id="rId39" Type="http://schemas.openxmlformats.org/officeDocument/2006/relationships/tags" Target="../tags/tag551.xml"/><Relationship Id="rId109" Type="http://schemas.openxmlformats.org/officeDocument/2006/relationships/tags" Target="../tags/tag621.xml"/><Relationship Id="rId34" Type="http://schemas.openxmlformats.org/officeDocument/2006/relationships/tags" Target="../tags/tag546.xml"/><Relationship Id="rId50" Type="http://schemas.openxmlformats.org/officeDocument/2006/relationships/tags" Target="../tags/tag562.xml"/><Relationship Id="rId55" Type="http://schemas.openxmlformats.org/officeDocument/2006/relationships/tags" Target="../tags/tag567.xml"/><Relationship Id="rId76" Type="http://schemas.openxmlformats.org/officeDocument/2006/relationships/tags" Target="../tags/tag588.xml"/><Relationship Id="rId97" Type="http://schemas.openxmlformats.org/officeDocument/2006/relationships/tags" Target="../tags/tag609.xml"/><Relationship Id="rId104" Type="http://schemas.openxmlformats.org/officeDocument/2006/relationships/tags" Target="../tags/tag616.xml"/><Relationship Id="rId7" Type="http://schemas.openxmlformats.org/officeDocument/2006/relationships/tags" Target="../tags/tag519.xml"/><Relationship Id="rId71" Type="http://schemas.openxmlformats.org/officeDocument/2006/relationships/tags" Target="../tags/tag583.xml"/><Relationship Id="rId92" Type="http://schemas.openxmlformats.org/officeDocument/2006/relationships/tags" Target="../tags/tag60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47.xml"/><Relationship Id="rId117" Type="http://schemas.openxmlformats.org/officeDocument/2006/relationships/tags" Target="../tags/tag738.xml"/><Relationship Id="rId21" Type="http://schemas.openxmlformats.org/officeDocument/2006/relationships/tags" Target="../tags/tag642.xml"/><Relationship Id="rId42" Type="http://schemas.openxmlformats.org/officeDocument/2006/relationships/tags" Target="../tags/tag663.xml"/><Relationship Id="rId47" Type="http://schemas.openxmlformats.org/officeDocument/2006/relationships/tags" Target="../tags/tag668.xml"/><Relationship Id="rId63" Type="http://schemas.openxmlformats.org/officeDocument/2006/relationships/tags" Target="../tags/tag684.xml"/><Relationship Id="rId68" Type="http://schemas.openxmlformats.org/officeDocument/2006/relationships/tags" Target="../tags/tag689.xml"/><Relationship Id="rId84" Type="http://schemas.openxmlformats.org/officeDocument/2006/relationships/tags" Target="../tags/tag705.xml"/><Relationship Id="rId89" Type="http://schemas.openxmlformats.org/officeDocument/2006/relationships/tags" Target="../tags/tag710.xml"/><Relationship Id="rId112" Type="http://schemas.openxmlformats.org/officeDocument/2006/relationships/tags" Target="../tags/tag733.xml"/><Relationship Id="rId133" Type="http://schemas.openxmlformats.org/officeDocument/2006/relationships/tags" Target="../tags/tag754.xml"/><Relationship Id="rId138" Type="http://schemas.openxmlformats.org/officeDocument/2006/relationships/tags" Target="../tags/tag759.xml"/><Relationship Id="rId154" Type="http://schemas.openxmlformats.org/officeDocument/2006/relationships/tags" Target="../tags/tag775.xml"/><Relationship Id="rId159" Type="http://schemas.openxmlformats.org/officeDocument/2006/relationships/tags" Target="../tags/tag780.xml"/><Relationship Id="rId170" Type="http://schemas.openxmlformats.org/officeDocument/2006/relationships/tags" Target="../tags/tag791.xml"/><Relationship Id="rId16" Type="http://schemas.openxmlformats.org/officeDocument/2006/relationships/tags" Target="../tags/tag637.xml"/><Relationship Id="rId107" Type="http://schemas.openxmlformats.org/officeDocument/2006/relationships/tags" Target="../tags/tag728.xml"/><Relationship Id="rId11" Type="http://schemas.openxmlformats.org/officeDocument/2006/relationships/tags" Target="../tags/tag632.xml"/><Relationship Id="rId32" Type="http://schemas.openxmlformats.org/officeDocument/2006/relationships/tags" Target="../tags/tag653.xml"/><Relationship Id="rId37" Type="http://schemas.openxmlformats.org/officeDocument/2006/relationships/tags" Target="../tags/tag658.xml"/><Relationship Id="rId53" Type="http://schemas.openxmlformats.org/officeDocument/2006/relationships/tags" Target="../tags/tag674.xml"/><Relationship Id="rId58" Type="http://schemas.openxmlformats.org/officeDocument/2006/relationships/tags" Target="../tags/tag679.xml"/><Relationship Id="rId74" Type="http://schemas.openxmlformats.org/officeDocument/2006/relationships/tags" Target="../tags/tag695.xml"/><Relationship Id="rId79" Type="http://schemas.openxmlformats.org/officeDocument/2006/relationships/tags" Target="../tags/tag700.xml"/><Relationship Id="rId102" Type="http://schemas.openxmlformats.org/officeDocument/2006/relationships/tags" Target="../tags/tag723.xml"/><Relationship Id="rId123" Type="http://schemas.openxmlformats.org/officeDocument/2006/relationships/tags" Target="../tags/tag744.xml"/><Relationship Id="rId128" Type="http://schemas.openxmlformats.org/officeDocument/2006/relationships/tags" Target="../tags/tag749.xml"/><Relationship Id="rId144" Type="http://schemas.openxmlformats.org/officeDocument/2006/relationships/tags" Target="../tags/tag765.xml"/><Relationship Id="rId149" Type="http://schemas.openxmlformats.org/officeDocument/2006/relationships/tags" Target="../tags/tag770.xml"/><Relationship Id="rId5" Type="http://schemas.openxmlformats.org/officeDocument/2006/relationships/tags" Target="../tags/tag626.xml"/><Relationship Id="rId90" Type="http://schemas.openxmlformats.org/officeDocument/2006/relationships/tags" Target="../tags/tag711.xml"/><Relationship Id="rId95" Type="http://schemas.openxmlformats.org/officeDocument/2006/relationships/tags" Target="../tags/tag716.xml"/><Relationship Id="rId160" Type="http://schemas.openxmlformats.org/officeDocument/2006/relationships/tags" Target="../tags/tag781.xml"/><Relationship Id="rId165" Type="http://schemas.openxmlformats.org/officeDocument/2006/relationships/tags" Target="../tags/tag786.xml"/><Relationship Id="rId22" Type="http://schemas.openxmlformats.org/officeDocument/2006/relationships/tags" Target="../tags/tag643.xml"/><Relationship Id="rId27" Type="http://schemas.openxmlformats.org/officeDocument/2006/relationships/tags" Target="../tags/tag648.xml"/><Relationship Id="rId43" Type="http://schemas.openxmlformats.org/officeDocument/2006/relationships/tags" Target="../tags/tag664.xml"/><Relationship Id="rId48" Type="http://schemas.openxmlformats.org/officeDocument/2006/relationships/tags" Target="../tags/tag669.xml"/><Relationship Id="rId64" Type="http://schemas.openxmlformats.org/officeDocument/2006/relationships/tags" Target="../tags/tag685.xml"/><Relationship Id="rId69" Type="http://schemas.openxmlformats.org/officeDocument/2006/relationships/tags" Target="../tags/tag690.xml"/><Relationship Id="rId113" Type="http://schemas.openxmlformats.org/officeDocument/2006/relationships/tags" Target="../tags/tag734.xml"/><Relationship Id="rId118" Type="http://schemas.openxmlformats.org/officeDocument/2006/relationships/tags" Target="../tags/tag739.xml"/><Relationship Id="rId134" Type="http://schemas.openxmlformats.org/officeDocument/2006/relationships/tags" Target="../tags/tag755.xml"/><Relationship Id="rId139" Type="http://schemas.openxmlformats.org/officeDocument/2006/relationships/tags" Target="../tags/tag760.xml"/><Relationship Id="rId80" Type="http://schemas.openxmlformats.org/officeDocument/2006/relationships/tags" Target="../tags/tag701.xml"/><Relationship Id="rId85" Type="http://schemas.openxmlformats.org/officeDocument/2006/relationships/tags" Target="../tags/tag706.xml"/><Relationship Id="rId150" Type="http://schemas.openxmlformats.org/officeDocument/2006/relationships/tags" Target="../tags/tag771.xml"/><Relationship Id="rId155" Type="http://schemas.openxmlformats.org/officeDocument/2006/relationships/tags" Target="../tags/tag776.xml"/><Relationship Id="rId171" Type="http://schemas.openxmlformats.org/officeDocument/2006/relationships/tags" Target="../tags/tag792.xml"/><Relationship Id="rId12" Type="http://schemas.openxmlformats.org/officeDocument/2006/relationships/tags" Target="../tags/tag633.xml"/><Relationship Id="rId17" Type="http://schemas.openxmlformats.org/officeDocument/2006/relationships/tags" Target="../tags/tag638.xml"/><Relationship Id="rId33" Type="http://schemas.openxmlformats.org/officeDocument/2006/relationships/tags" Target="../tags/tag654.xml"/><Relationship Id="rId38" Type="http://schemas.openxmlformats.org/officeDocument/2006/relationships/tags" Target="../tags/tag659.xml"/><Relationship Id="rId59" Type="http://schemas.openxmlformats.org/officeDocument/2006/relationships/tags" Target="../tags/tag680.xml"/><Relationship Id="rId103" Type="http://schemas.openxmlformats.org/officeDocument/2006/relationships/tags" Target="../tags/tag724.xml"/><Relationship Id="rId108" Type="http://schemas.openxmlformats.org/officeDocument/2006/relationships/tags" Target="../tags/tag729.xml"/><Relationship Id="rId124" Type="http://schemas.openxmlformats.org/officeDocument/2006/relationships/tags" Target="../tags/tag745.xml"/><Relationship Id="rId129" Type="http://schemas.openxmlformats.org/officeDocument/2006/relationships/tags" Target="../tags/tag750.xml"/><Relationship Id="rId54" Type="http://schemas.openxmlformats.org/officeDocument/2006/relationships/tags" Target="../tags/tag675.xml"/><Relationship Id="rId70" Type="http://schemas.openxmlformats.org/officeDocument/2006/relationships/tags" Target="../tags/tag691.xml"/><Relationship Id="rId75" Type="http://schemas.openxmlformats.org/officeDocument/2006/relationships/tags" Target="../tags/tag696.xml"/><Relationship Id="rId91" Type="http://schemas.openxmlformats.org/officeDocument/2006/relationships/tags" Target="../tags/tag712.xml"/><Relationship Id="rId96" Type="http://schemas.openxmlformats.org/officeDocument/2006/relationships/tags" Target="../tags/tag717.xml"/><Relationship Id="rId140" Type="http://schemas.openxmlformats.org/officeDocument/2006/relationships/tags" Target="../tags/tag761.xml"/><Relationship Id="rId145" Type="http://schemas.openxmlformats.org/officeDocument/2006/relationships/tags" Target="../tags/tag766.xml"/><Relationship Id="rId161" Type="http://schemas.openxmlformats.org/officeDocument/2006/relationships/tags" Target="../tags/tag782.xml"/><Relationship Id="rId166" Type="http://schemas.openxmlformats.org/officeDocument/2006/relationships/tags" Target="../tags/tag787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5" Type="http://schemas.openxmlformats.org/officeDocument/2006/relationships/tags" Target="../tags/tag636.xml"/><Relationship Id="rId23" Type="http://schemas.openxmlformats.org/officeDocument/2006/relationships/tags" Target="../tags/tag644.xml"/><Relationship Id="rId28" Type="http://schemas.openxmlformats.org/officeDocument/2006/relationships/tags" Target="../tags/tag649.xml"/><Relationship Id="rId36" Type="http://schemas.openxmlformats.org/officeDocument/2006/relationships/tags" Target="../tags/tag657.xml"/><Relationship Id="rId49" Type="http://schemas.openxmlformats.org/officeDocument/2006/relationships/tags" Target="../tags/tag670.xml"/><Relationship Id="rId57" Type="http://schemas.openxmlformats.org/officeDocument/2006/relationships/tags" Target="../tags/tag678.xml"/><Relationship Id="rId106" Type="http://schemas.openxmlformats.org/officeDocument/2006/relationships/tags" Target="../tags/tag727.xml"/><Relationship Id="rId114" Type="http://schemas.openxmlformats.org/officeDocument/2006/relationships/tags" Target="../tags/tag735.xml"/><Relationship Id="rId119" Type="http://schemas.openxmlformats.org/officeDocument/2006/relationships/tags" Target="../tags/tag740.xml"/><Relationship Id="rId127" Type="http://schemas.openxmlformats.org/officeDocument/2006/relationships/tags" Target="../tags/tag748.xml"/><Relationship Id="rId10" Type="http://schemas.openxmlformats.org/officeDocument/2006/relationships/tags" Target="../tags/tag631.xml"/><Relationship Id="rId31" Type="http://schemas.openxmlformats.org/officeDocument/2006/relationships/tags" Target="../tags/tag652.xml"/><Relationship Id="rId44" Type="http://schemas.openxmlformats.org/officeDocument/2006/relationships/tags" Target="../tags/tag665.xml"/><Relationship Id="rId52" Type="http://schemas.openxmlformats.org/officeDocument/2006/relationships/tags" Target="../tags/tag673.xml"/><Relationship Id="rId60" Type="http://schemas.openxmlformats.org/officeDocument/2006/relationships/tags" Target="../tags/tag681.xml"/><Relationship Id="rId65" Type="http://schemas.openxmlformats.org/officeDocument/2006/relationships/tags" Target="../tags/tag686.xml"/><Relationship Id="rId73" Type="http://schemas.openxmlformats.org/officeDocument/2006/relationships/tags" Target="../tags/tag694.xml"/><Relationship Id="rId78" Type="http://schemas.openxmlformats.org/officeDocument/2006/relationships/tags" Target="../tags/tag699.xml"/><Relationship Id="rId81" Type="http://schemas.openxmlformats.org/officeDocument/2006/relationships/tags" Target="../tags/tag702.xml"/><Relationship Id="rId86" Type="http://schemas.openxmlformats.org/officeDocument/2006/relationships/tags" Target="../tags/tag707.xml"/><Relationship Id="rId94" Type="http://schemas.openxmlformats.org/officeDocument/2006/relationships/tags" Target="../tags/tag715.xml"/><Relationship Id="rId99" Type="http://schemas.openxmlformats.org/officeDocument/2006/relationships/tags" Target="../tags/tag720.xml"/><Relationship Id="rId101" Type="http://schemas.openxmlformats.org/officeDocument/2006/relationships/tags" Target="../tags/tag722.xml"/><Relationship Id="rId122" Type="http://schemas.openxmlformats.org/officeDocument/2006/relationships/tags" Target="../tags/tag743.xml"/><Relationship Id="rId130" Type="http://schemas.openxmlformats.org/officeDocument/2006/relationships/tags" Target="../tags/tag751.xml"/><Relationship Id="rId135" Type="http://schemas.openxmlformats.org/officeDocument/2006/relationships/tags" Target="../tags/tag756.xml"/><Relationship Id="rId143" Type="http://schemas.openxmlformats.org/officeDocument/2006/relationships/tags" Target="../tags/tag764.xml"/><Relationship Id="rId148" Type="http://schemas.openxmlformats.org/officeDocument/2006/relationships/tags" Target="../tags/tag769.xml"/><Relationship Id="rId151" Type="http://schemas.openxmlformats.org/officeDocument/2006/relationships/tags" Target="../tags/tag772.xml"/><Relationship Id="rId156" Type="http://schemas.openxmlformats.org/officeDocument/2006/relationships/tags" Target="../tags/tag777.xml"/><Relationship Id="rId164" Type="http://schemas.openxmlformats.org/officeDocument/2006/relationships/tags" Target="../tags/tag785.xml"/><Relationship Id="rId169" Type="http://schemas.openxmlformats.org/officeDocument/2006/relationships/tags" Target="../tags/tag790.xml"/><Relationship Id="rId4" Type="http://schemas.openxmlformats.org/officeDocument/2006/relationships/tags" Target="../tags/tag625.xml"/><Relationship Id="rId9" Type="http://schemas.openxmlformats.org/officeDocument/2006/relationships/tags" Target="../tags/tag630.xml"/><Relationship Id="rId172" Type="http://schemas.openxmlformats.org/officeDocument/2006/relationships/tags" Target="../tags/tag793.xml"/><Relationship Id="rId13" Type="http://schemas.openxmlformats.org/officeDocument/2006/relationships/tags" Target="../tags/tag634.xml"/><Relationship Id="rId18" Type="http://schemas.openxmlformats.org/officeDocument/2006/relationships/tags" Target="../tags/tag639.xml"/><Relationship Id="rId39" Type="http://schemas.openxmlformats.org/officeDocument/2006/relationships/tags" Target="../tags/tag660.xml"/><Relationship Id="rId109" Type="http://schemas.openxmlformats.org/officeDocument/2006/relationships/tags" Target="../tags/tag730.xml"/><Relationship Id="rId34" Type="http://schemas.openxmlformats.org/officeDocument/2006/relationships/tags" Target="../tags/tag655.xml"/><Relationship Id="rId50" Type="http://schemas.openxmlformats.org/officeDocument/2006/relationships/tags" Target="../tags/tag671.xml"/><Relationship Id="rId55" Type="http://schemas.openxmlformats.org/officeDocument/2006/relationships/tags" Target="../tags/tag676.xml"/><Relationship Id="rId76" Type="http://schemas.openxmlformats.org/officeDocument/2006/relationships/tags" Target="../tags/tag697.xml"/><Relationship Id="rId97" Type="http://schemas.openxmlformats.org/officeDocument/2006/relationships/tags" Target="../tags/tag718.xml"/><Relationship Id="rId104" Type="http://schemas.openxmlformats.org/officeDocument/2006/relationships/tags" Target="../tags/tag725.xml"/><Relationship Id="rId120" Type="http://schemas.openxmlformats.org/officeDocument/2006/relationships/tags" Target="../tags/tag741.xml"/><Relationship Id="rId125" Type="http://schemas.openxmlformats.org/officeDocument/2006/relationships/tags" Target="../tags/tag746.xml"/><Relationship Id="rId141" Type="http://schemas.openxmlformats.org/officeDocument/2006/relationships/tags" Target="../tags/tag762.xml"/><Relationship Id="rId146" Type="http://schemas.openxmlformats.org/officeDocument/2006/relationships/tags" Target="../tags/tag767.xml"/><Relationship Id="rId167" Type="http://schemas.openxmlformats.org/officeDocument/2006/relationships/tags" Target="../tags/tag788.xml"/><Relationship Id="rId7" Type="http://schemas.openxmlformats.org/officeDocument/2006/relationships/tags" Target="../tags/tag628.xml"/><Relationship Id="rId71" Type="http://schemas.openxmlformats.org/officeDocument/2006/relationships/tags" Target="../tags/tag692.xml"/><Relationship Id="rId92" Type="http://schemas.openxmlformats.org/officeDocument/2006/relationships/tags" Target="../tags/tag713.xml"/><Relationship Id="rId162" Type="http://schemas.openxmlformats.org/officeDocument/2006/relationships/tags" Target="../tags/tag783.xml"/><Relationship Id="rId2" Type="http://schemas.openxmlformats.org/officeDocument/2006/relationships/tags" Target="../tags/tag623.xml"/><Relationship Id="rId29" Type="http://schemas.openxmlformats.org/officeDocument/2006/relationships/tags" Target="../tags/tag650.xml"/><Relationship Id="rId24" Type="http://schemas.openxmlformats.org/officeDocument/2006/relationships/tags" Target="../tags/tag645.xml"/><Relationship Id="rId40" Type="http://schemas.openxmlformats.org/officeDocument/2006/relationships/tags" Target="../tags/tag661.xml"/><Relationship Id="rId45" Type="http://schemas.openxmlformats.org/officeDocument/2006/relationships/tags" Target="../tags/tag666.xml"/><Relationship Id="rId66" Type="http://schemas.openxmlformats.org/officeDocument/2006/relationships/tags" Target="../tags/tag687.xml"/><Relationship Id="rId87" Type="http://schemas.openxmlformats.org/officeDocument/2006/relationships/tags" Target="../tags/tag708.xml"/><Relationship Id="rId110" Type="http://schemas.openxmlformats.org/officeDocument/2006/relationships/tags" Target="../tags/tag731.xml"/><Relationship Id="rId115" Type="http://schemas.openxmlformats.org/officeDocument/2006/relationships/tags" Target="../tags/tag736.xml"/><Relationship Id="rId131" Type="http://schemas.openxmlformats.org/officeDocument/2006/relationships/tags" Target="../tags/tag752.xml"/><Relationship Id="rId136" Type="http://schemas.openxmlformats.org/officeDocument/2006/relationships/tags" Target="../tags/tag757.xml"/><Relationship Id="rId157" Type="http://schemas.openxmlformats.org/officeDocument/2006/relationships/tags" Target="../tags/tag778.xml"/><Relationship Id="rId61" Type="http://schemas.openxmlformats.org/officeDocument/2006/relationships/tags" Target="../tags/tag682.xml"/><Relationship Id="rId82" Type="http://schemas.openxmlformats.org/officeDocument/2006/relationships/tags" Target="../tags/tag703.xml"/><Relationship Id="rId152" Type="http://schemas.openxmlformats.org/officeDocument/2006/relationships/tags" Target="../tags/tag773.xml"/><Relationship Id="rId173" Type="http://schemas.openxmlformats.org/officeDocument/2006/relationships/tags" Target="../tags/tag794.xml"/><Relationship Id="rId19" Type="http://schemas.openxmlformats.org/officeDocument/2006/relationships/tags" Target="../tags/tag640.xml"/><Relationship Id="rId14" Type="http://schemas.openxmlformats.org/officeDocument/2006/relationships/tags" Target="../tags/tag635.xml"/><Relationship Id="rId30" Type="http://schemas.openxmlformats.org/officeDocument/2006/relationships/tags" Target="../tags/tag651.xml"/><Relationship Id="rId35" Type="http://schemas.openxmlformats.org/officeDocument/2006/relationships/tags" Target="../tags/tag656.xml"/><Relationship Id="rId56" Type="http://schemas.openxmlformats.org/officeDocument/2006/relationships/tags" Target="../tags/tag677.xml"/><Relationship Id="rId77" Type="http://schemas.openxmlformats.org/officeDocument/2006/relationships/tags" Target="../tags/tag698.xml"/><Relationship Id="rId100" Type="http://schemas.openxmlformats.org/officeDocument/2006/relationships/tags" Target="../tags/tag721.xml"/><Relationship Id="rId105" Type="http://schemas.openxmlformats.org/officeDocument/2006/relationships/tags" Target="../tags/tag726.xml"/><Relationship Id="rId126" Type="http://schemas.openxmlformats.org/officeDocument/2006/relationships/tags" Target="../tags/tag747.xml"/><Relationship Id="rId147" Type="http://schemas.openxmlformats.org/officeDocument/2006/relationships/tags" Target="../tags/tag768.xml"/><Relationship Id="rId168" Type="http://schemas.openxmlformats.org/officeDocument/2006/relationships/tags" Target="../tags/tag789.xml"/><Relationship Id="rId8" Type="http://schemas.openxmlformats.org/officeDocument/2006/relationships/tags" Target="../tags/tag629.xml"/><Relationship Id="rId51" Type="http://schemas.openxmlformats.org/officeDocument/2006/relationships/tags" Target="../tags/tag672.xml"/><Relationship Id="rId72" Type="http://schemas.openxmlformats.org/officeDocument/2006/relationships/tags" Target="../tags/tag693.xml"/><Relationship Id="rId93" Type="http://schemas.openxmlformats.org/officeDocument/2006/relationships/tags" Target="../tags/tag714.xml"/><Relationship Id="rId98" Type="http://schemas.openxmlformats.org/officeDocument/2006/relationships/tags" Target="../tags/tag719.xml"/><Relationship Id="rId121" Type="http://schemas.openxmlformats.org/officeDocument/2006/relationships/tags" Target="../tags/tag742.xml"/><Relationship Id="rId142" Type="http://schemas.openxmlformats.org/officeDocument/2006/relationships/tags" Target="../tags/tag763.xml"/><Relationship Id="rId163" Type="http://schemas.openxmlformats.org/officeDocument/2006/relationships/tags" Target="../tags/tag784.xml"/><Relationship Id="rId3" Type="http://schemas.openxmlformats.org/officeDocument/2006/relationships/tags" Target="../tags/tag624.xml"/><Relationship Id="rId25" Type="http://schemas.openxmlformats.org/officeDocument/2006/relationships/tags" Target="../tags/tag646.xml"/><Relationship Id="rId46" Type="http://schemas.openxmlformats.org/officeDocument/2006/relationships/tags" Target="../tags/tag667.xml"/><Relationship Id="rId67" Type="http://schemas.openxmlformats.org/officeDocument/2006/relationships/tags" Target="../tags/tag688.xml"/><Relationship Id="rId116" Type="http://schemas.openxmlformats.org/officeDocument/2006/relationships/tags" Target="../tags/tag737.xml"/><Relationship Id="rId137" Type="http://schemas.openxmlformats.org/officeDocument/2006/relationships/tags" Target="../tags/tag758.xml"/><Relationship Id="rId158" Type="http://schemas.openxmlformats.org/officeDocument/2006/relationships/tags" Target="../tags/tag779.xml"/><Relationship Id="rId20" Type="http://schemas.openxmlformats.org/officeDocument/2006/relationships/tags" Target="../tags/tag641.xml"/><Relationship Id="rId41" Type="http://schemas.openxmlformats.org/officeDocument/2006/relationships/tags" Target="../tags/tag662.xml"/><Relationship Id="rId62" Type="http://schemas.openxmlformats.org/officeDocument/2006/relationships/tags" Target="../tags/tag683.xml"/><Relationship Id="rId83" Type="http://schemas.openxmlformats.org/officeDocument/2006/relationships/tags" Target="../tags/tag704.xml"/><Relationship Id="rId88" Type="http://schemas.openxmlformats.org/officeDocument/2006/relationships/tags" Target="../tags/tag709.xml"/><Relationship Id="rId111" Type="http://schemas.openxmlformats.org/officeDocument/2006/relationships/tags" Target="../tags/tag732.xml"/><Relationship Id="rId132" Type="http://schemas.openxmlformats.org/officeDocument/2006/relationships/tags" Target="../tags/tag753.xml"/><Relationship Id="rId153" Type="http://schemas.openxmlformats.org/officeDocument/2006/relationships/tags" Target="../tags/tag774.xml"/><Relationship Id="rId17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20.xml"/><Relationship Id="rId117" Type="http://schemas.openxmlformats.org/officeDocument/2006/relationships/tags" Target="../tags/tag911.xml"/><Relationship Id="rId21" Type="http://schemas.openxmlformats.org/officeDocument/2006/relationships/tags" Target="../tags/tag815.xml"/><Relationship Id="rId42" Type="http://schemas.openxmlformats.org/officeDocument/2006/relationships/tags" Target="../tags/tag836.xml"/><Relationship Id="rId47" Type="http://schemas.openxmlformats.org/officeDocument/2006/relationships/tags" Target="../tags/tag841.xml"/><Relationship Id="rId63" Type="http://schemas.openxmlformats.org/officeDocument/2006/relationships/tags" Target="../tags/tag857.xml"/><Relationship Id="rId68" Type="http://schemas.openxmlformats.org/officeDocument/2006/relationships/tags" Target="../tags/tag862.xml"/><Relationship Id="rId84" Type="http://schemas.openxmlformats.org/officeDocument/2006/relationships/tags" Target="../tags/tag878.xml"/><Relationship Id="rId89" Type="http://schemas.openxmlformats.org/officeDocument/2006/relationships/tags" Target="../tags/tag883.xml"/><Relationship Id="rId112" Type="http://schemas.openxmlformats.org/officeDocument/2006/relationships/tags" Target="../tags/tag906.xml"/><Relationship Id="rId133" Type="http://schemas.openxmlformats.org/officeDocument/2006/relationships/tags" Target="../tags/tag927.xml"/><Relationship Id="rId138" Type="http://schemas.openxmlformats.org/officeDocument/2006/relationships/tags" Target="../tags/tag932.xml"/><Relationship Id="rId154" Type="http://schemas.openxmlformats.org/officeDocument/2006/relationships/tags" Target="../tags/tag948.xml"/><Relationship Id="rId159" Type="http://schemas.openxmlformats.org/officeDocument/2006/relationships/tags" Target="../tags/tag953.xml"/><Relationship Id="rId175" Type="http://schemas.openxmlformats.org/officeDocument/2006/relationships/slideLayout" Target="../slideLayouts/slideLayout1.xml"/><Relationship Id="rId170" Type="http://schemas.openxmlformats.org/officeDocument/2006/relationships/tags" Target="../tags/tag964.xml"/><Relationship Id="rId16" Type="http://schemas.openxmlformats.org/officeDocument/2006/relationships/tags" Target="../tags/tag810.xml"/><Relationship Id="rId107" Type="http://schemas.openxmlformats.org/officeDocument/2006/relationships/tags" Target="../tags/tag901.xml"/><Relationship Id="rId11" Type="http://schemas.openxmlformats.org/officeDocument/2006/relationships/tags" Target="../tags/tag805.xml"/><Relationship Id="rId32" Type="http://schemas.openxmlformats.org/officeDocument/2006/relationships/tags" Target="../tags/tag826.xml"/><Relationship Id="rId37" Type="http://schemas.openxmlformats.org/officeDocument/2006/relationships/tags" Target="../tags/tag831.xml"/><Relationship Id="rId53" Type="http://schemas.openxmlformats.org/officeDocument/2006/relationships/tags" Target="../tags/tag847.xml"/><Relationship Id="rId58" Type="http://schemas.openxmlformats.org/officeDocument/2006/relationships/tags" Target="../tags/tag852.xml"/><Relationship Id="rId74" Type="http://schemas.openxmlformats.org/officeDocument/2006/relationships/tags" Target="../tags/tag868.xml"/><Relationship Id="rId79" Type="http://schemas.openxmlformats.org/officeDocument/2006/relationships/tags" Target="../tags/tag873.xml"/><Relationship Id="rId102" Type="http://schemas.openxmlformats.org/officeDocument/2006/relationships/tags" Target="../tags/tag896.xml"/><Relationship Id="rId123" Type="http://schemas.openxmlformats.org/officeDocument/2006/relationships/tags" Target="../tags/tag917.xml"/><Relationship Id="rId128" Type="http://schemas.openxmlformats.org/officeDocument/2006/relationships/tags" Target="../tags/tag922.xml"/><Relationship Id="rId144" Type="http://schemas.openxmlformats.org/officeDocument/2006/relationships/tags" Target="../tags/tag938.xml"/><Relationship Id="rId149" Type="http://schemas.openxmlformats.org/officeDocument/2006/relationships/tags" Target="../tags/tag943.xml"/><Relationship Id="rId5" Type="http://schemas.openxmlformats.org/officeDocument/2006/relationships/tags" Target="../tags/tag799.xml"/><Relationship Id="rId90" Type="http://schemas.openxmlformats.org/officeDocument/2006/relationships/tags" Target="../tags/tag884.xml"/><Relationship Id="rId95" Type="http://schemas.openxmlformats.org/officeDocument/2006/relationships/tags" Target="../tags/tag889.xml"/><Relationship Id="rId160" Type="http://schemas.openxmlformats.org/officeDocument/2006/relationships/tags" Target="../tags/tag954.xml"/><Relationship Id="rId165" Type="http://schemas.openxmlformats.org/officeDocument/2006/relationships/tags" Target="../tags/tag959.xml"/><Relationship Id="rId22" Type="http://schemas.openxmlformats.org/officeDocument/2006/relationships/tags" Target="../tags/tag816.xml"/><Relationship Id="rId27" Type="http://schemas.openxmlformats.org/officeDocument/2006/relationships/tags" Target="../tags/tag821.xml"/><Relationship Id="rId43" Type="http://schemas.openxmlformats.org/officeDocument/2006/relationships/tags" Target="../tags/tag837.xml"/><Relationship Id="rId48" Type="http://schemas.openxmlformats.org/officeDocument/2006/relationships/tags" Target="../tags/tag842.xml"/><Relationship Id="rId64" Type="http://schemas.openxmlformats.org/officeDocument/2006/relationships/tags" Target="../tags/tag858.xml"/><Relationship Id="rId69" Type="http://schemas.openxmlformats.org/officeDocument/2006/relationships/tags" Target="../tags/tag863.xml"/><Relationship Id="rId113" Type="http://schemas.openxmlformats.org/officeDocument/2006/relationships/tags" Target="../tags/tag907.xml"/><Relationship Id="rId118" Type="http://schemas.openxmlformats.org/officeDocument/2006/relationships/tags" Target="../tags/tag912.xml"/><Relationship Id="rId134" Type="http://schemas.openxmlformats.org/officeDocument/2006/relationships/tags" Target="../tags/tag928.xml"/><Relationship Id="rId139" Type="http://schemas.openxmlformats.org/officeDocument/2006/relationships/tags" Target="../tags/tag933.xml"/><Relationship Id="rId80" Type="http://schemas.openxmlformats.org/officeDocument/2006/relationships/tags" Target="../tags/tag874.xml"/><Relationship Id="rId85" Type="http://schemas.openxmlformats.org/officeDocument/2006/relationships/tags" Target="../tags/tag879.xml"/><Relationship Id="rId150" Type="http://schemas.openxmlformats.org/officeDocument/2006/relationships/tags" Target="../tags/tag944.xml"/><Relationship Id="rId155" Type="http://schemas.openxmlformats.org/officeDocument/2006/relationships/tags" Target="../tags/tag949.xml"/><Relationship Id="rId171" Type="http://schemas.openxmlformats.org/officeDocument/2006/relationships/tags" Target="../tags/tag965.xml"/><Relationship Id="rId12" Type="http://schemas.openxmlformats.org/officeDocument/2006/relationships/tags" Target="../tags/tag806.xml"/><Relationship Id="rId17" Type="http://schemas.openxmlformats.org/officeDocument/2006/relationships/tags" Target="../tags/tag811.xml"/><Relationship Id="rId33" Type="http://schemas.openxmlformats.org/officeDocument/2006/relationships/tags" Target="../tags/tag827.xml"/><Relationship Id="rId38" Type="http://schemas.openxmlformats.org/officeDocument/2006/relationships/tags" Target="../tags/tag832.xml"/><Relationship Id="rId59" Type="http://schemas.openxmlformats.org/officeDocument/2006/relationships/tags" Target="../tags/tag853.xml"/><Relationship Id="rId103" Type="http://schemas.openxmlformats.org/officeDocument/2006/relationships/tags" Target="../tags/tag897.xml"/><Relationship Id="rId108" Type="http://schemas.openxmlformats.org/officeDocument/2006/relationships/tags" Target="../tags/tag902.xml"/><Relationship Id="rId124" Type="http://schemas.openxmlformats.org/officeDocument/2006/relationships/tags" Target="../tags/tag918.xml"/><Relationship Id="rId129" Type="http://schemas.openxmlformats.org/officeDocument/2006/relationships/tags" Target="../tags/tag923.xml"/><Relationship Id="rId54" Type="http://schemas.openxmlformats.org/officeDocument/2006/relationships/tags" Target="../tags/tag848.xml"/><Relationship Id="rId70" Type="http://schemas.openxmlformats.org/officeDocument/2006/relationships/tags" Target="../tags/tag864.xml"/><Relationship Id="rId75" Type="http://schemas.openxmlformats.org/officeDocument/2006/relationships/tags" Target="../tags/tag869.xml"/><Relationship Id="rId91" Type="http://schemas.openxmlformats.org/officeDocument/2006/relationships/tags" Target="../tags/tag885.xml"/><Relationship Id="rId96" Type="http://schemas.openxmlformats.org/officeDocument/2006/relationships/tags" Target="../tags/tag890.xml"/><Relationship Id="rId140" Type="http://schemas.openxmlformats.org/officeDocument/2006/relationships/tags" Target="../tags/tag934.xml"/><Relationship Id="rId145" Type="http://schemas.openxmlformats.org/officeDocument/2006/relationships/tags" Target="../tags/tag939.xml"/><Relationship Id="rId161" Type="http://schemas.openxmlformats.org/officeDocument/2006/relationships/tags" Target="../tags/tag955.xml"/><Relationship Id="rId166" Type="http://schemas.openxmlformats.org/officeDocument/2006/relationships/tags" Target="../tags/tag960.xml"/><Relationship Id="rId1" Type="http://schemas.openxmlformats.org/officeDocument/2006/relationships/tags" Target="../tags/tag795.xml"/><Relationship Id="rId6" Type="http://schemas.openxmlformats.org/officeDocument/2006/relationships/tags" Target="../tags/tag800.xml"/><Relationship Id="rId23" Type="http://schemas.openxmlformats.org/officeDocument/2006/relationships/tags" Target="../tags/tag817.xml"/><Relationship Id="rId28" Type="http://schemas.openxmlformats.org/officeDocument/2006/relationships/tags" Target="../tags/tag822.xml"/><Relationship Id="rId49" Type="http://schemas.openxmlformats.org/officeDocument/2006/relationships/tags" Target="../tags/tag843.xml"/><Relationship Id="rId114" Type="http://schemas.openxmlformats.org/officeDocument/2006/relationships/tags" Target="../tags/tag908.xml"/><Relationship Id="rId119" Type="http://schemas.openxmlformats.org/officeDocument/2006/relationships/tags" Target="../tags/tag913.xml"/><Relationship Id="rId10" Type="http://schemas.openxmlformats.org/officeDocument/2006/relationships/tags" Target="../tags/tag804.xml"/><Relationship Id="rId31" Type="http://schemas.openxmlformats.org/officeDocument/2006/relationships/tags" Target="../tags/tag825.xml"/><Relationship Id="rId44" Type="http://schemas.openxmlformats.org/officeDocument/2006/relationships/tags" Target="../tags/tag838.xml"/><Relationship Id="rId52" Type="http://schemas.openxmlformats.org/officeDocument/2006/relationships/tags" Target="../tags/tag846.xml"/><Relationship Id="rId60" Type="http://schemas.openxmlformats.org/officeDocument/2006/relationships/tags" Target="../tags/tag854.xml"/><Relationship Id="rId65" Type="http://schemas.openxmlformats.org/officeDocument/2006/relationships/tags" Target="../tags/tag859.xml"/><Relationship Id="rId73" Type="http://schemas.openxmlformats.org/officeDocument/2006/relationships/tags" Target="../tags/tag867.xml"/><Relationship Id="rId78" Type="http://schemas.openxmlformats.org/officeDocument/2006/relationships/tags" Target="../tags/tag872.xml"/><Relationship Id="rId81" Type="http://schemas.openxmlformats.org/officeDocument/2006/relationships/tags" Target="../tags/tag875.xml"/><Relationship Id="rId86" Type="http://schemas.openxmlformats.org/officeDocument/2006/relationships/tags" Target="../tags/tag880.xml"/><Relationship Id="rId94" Type="http://schemas.openxmlformats.org/officeDocument/2006/relationships/tags" Target="../tags/tag888.xml"/><Relationship Id="rId99" Type="http://schemas.openxmlformats.org/officeDocument/2006/relationships/tags" Target="../tags/tag893.xml"/><Relationship Id="rId101" Type="http://schemas.openxmlformats.org/officeDocument/2006/relationships/tags" Target="../tags/tag895.xml"/><Relationship Id="rId122" Type="http://schemas.openxmlformats.org/officeDocument/2006/relationships/tags" Target="../tags/tag916.xml"/><Relationship Id="rId130" Type="http://schemas.openxmlformats.org/officeDocument/2006/relationships/tags" Target="../tags/tag924.xml"/><Relationship Id="rId135" Type="http://schemas.openxmlformats.org/officeDocument/2006/relationships/tags" Target="../tags/tag929.xml"/><Relationship Id="rId143" Type="http://schemas.openxmlformats.org/officeDocument/2006/relationships/tags" Target="../tags/tag937.xml"/><Relationship Id="rId148" Type="http://schemas.openxmlformats.org/officeDocument/2006/relationships/tags" Target="../tags/tag942.xml"/><Relationship Id="rId151" Type="http://schemas.openxmlformats.org/officeDocument/2006/relationships/tags" Target="../tags/tag945.xml"/><Relationship Id="rId156" Type="http://schemas.openxmlformats.org/officeDocument/2006/relationships/tags" Target="../tags/tag950.xml"/><Relationship Id="rId164" Type="http://schemas.openxmlformats.org/officeDocument/2006/relationships/tags" Target="../tags/tag958.xml"/><Relationship Id="rId169" Type="http://schemas.openxmlformats.org/officeDocument/2006/relationships/tags" Target="../tags/tag963.xml"/><Relationship Id="rId4" Type="http://schemas.openxmlformats.org/officeDocument/2006/relationships/tags" Target="../tags/tag798.xml"/><Relationship Id="rId9" Type="http://schemas.openxmlformats.org/officeDocument/2006/relationships/tags" Target="../tags/tag803.xml"/><Relationship Id="rId172" Type="http://schemas.openxmlformats.org/officeDocument/2006/relationships/tags" Target="../tags/tag966.xml"/><Relationship Id="rId13" Type="http://schemas.openxmlformats.org/officeDocument/2006/relationships/tags" Target="../tags/tag807.xml"/><Relationship Id="rId18" Type="http://schemas.openxmlformats.org/officeDocument/2006/relationships/tags" Target="../tags/tag812.xml"/><Relationship Id="rId39" Type="http://schemas.openxmlformats.org/officeDocument/2006/relationships/tags" Target="../tags/tag833.xml"/><Relationship Id="rId109" Type="http://schemas.openxmlformats.org/officeDocument/2006/relationships/tags" Target="../tags/tag903.xml"/><Relationship Id="rId34" Type="http://schemas.openxmlformats.org/officeDocument/2006/relationships/tags" Target="../tags/tag828.xml"/><Relationship Id="rId50" Type="http://schemas.openxmlformats.org/officeDocument/2006/relationships/tags" Target="../tags/tag844.xml"/><Relationship Id="rId55" Type="http://schemas.openxmlformats.org/officeDocument/2006/relationships/tags" Target="../tags/tag849.xml"/><Relationship Id="rId76" Type="http://schemas.openxmlformats.org/officeDocument/2006/relationships/tags" Target="../tags/tag870.xml"/><Relationship Id="rId97" Type="http://schemas.openxmlformats.org/officeDocument/2006/relationships/tags" Target="../tags/tag891.xml"/><Relationship Id="rId104" Type="http://schemas.openxmlformats.org/officeDocument/2006/relationships/tags" Target="../tags/tag898.xml"/><Relationship Id="rId120" Type="http://schemas.openxmlformats.org/officeDocument/2006/relationships/tags" Target="../tags/tag914.xml"/><Relationship Id="rId125" Type="http://schemas.openxmlformats.org/officeDocument/2006/relationships/tags" Target="../tags/tag919.xml"/><Relationship Id="rId141" Type="http://schemas.openxmlformats.org/officeDocument/2006/relationships/tags" Target="../tags/tag935.xml"/><Relationship Id="rId146" Type="http://schemas.openxmlformats.org/officeDocument/2006/relationships/tags" Target="../tags/tag940.xml"/><Relationship Id="rId167" Type="http://schemas.openxmlformats.org/officeDocument/2006/relationships/tags" Target="../tags/tag961.xml"/><Relationship Id="rId7" Type="http://schemas.openxmlformats.org/officeDocument/2006/relationships/tags" Target="../tags/tag801.xml"/><Relationship Id="rId71" Type="http://schemas.openxmlformats.org/officeDocument/2006/relationships/tags" Target="../tags/tag865.xml"/><Relationship Id="rId92" Type="http://schemas.openxmlformats.org/officeDocument/2006/relationships/tags" Target="../tags/tag886.xml"/><Relationship Id="rId162" Type="http://schemas.openxmlformats.org/officeDocument/2006/relationships/tags" Target="../tags/tag956.xml"/><Relationship Id="rId2" Type="http://schemas.openxmlformats.org/officeDocument/2006/relationships/tags" Target="../tags/tag796.xml"/><Relationship Id="rId29" Type="http://schemas.openxmlformats.org/officeDocument/2006/relationships/tags" Target="../tags/tag823.xml"/><Relationship Id="rId24" Type="http://schemas.openxmlformats.org/officeDocument/2006/relationships/tags" Target="../tags/tag818.xml"/><Relationship Id="rId40" Type="http://schemas.openxmlformats.org/officeDocument/2006/relationships/tags" Target="../tags/tag834.xml"/><Relationship Id="rId45" Type="http://schemas.openxmlformats.org/officeDocument/2006/relationships/tags" Target="../tags/tag839.xml"/><Relationship Id="rId66" Type="http://schemas.openxmlformats.org/officeDocument/2006/relationships/tags" Target="../tags/tag860.xml"/><Relationship Id="rId87" Type="http://schemas.openxmlformats.org/officeDocument/2006/relationships/tags" Target="../tags/tag881.xml"/><Relationship Id="rId110" Type="http://schemas.openxmlformats.org/officeDocument/2006/relationships/tags" Target="../tags/tag904.xml"/><Relationship Id="rId115" Type="http://schemas.openxmlformats.org/officeDocument/2006/relationships/tags" Target="../tags/tag909.xml"/><Relationship Id="rId131" Type="http://schemas.openxmlformats.org/officeDocument/2006/relationships/tags" Target="../tags/tag925.xml"/><Relationship Id="rId136" Type="http://schemas.openxmlformats.org/officeDocument/2006/relationships/tags" Target="../tags/tag930.xml"/><Relationship Id="rId157" Type="http://schemas.openxmlformats.org/officeDocument/2006/relationships/tags" Target="../tags/tag951.xml"/><Relationship Id="rId61" Type="http://schemas.openxmlformats.org/officeDocument/2006/relationships/tags" Target="../tags/tag855.xml"/><Relationship Id="rId82" Type="http://schemas.openxmlformats.org/officeDocument/2006/relationships/tags" Target="../tags/tag876.xml"/><Relationship Id="rId152" Type="http://schemas.openxmlformats.org/officeDocument/2006/relationships/tags" Target="../tags/tag946.xml"/><Relationship Id="rId173" Type="http://schemas.openxmlformats.org/officeDocument/2006/relationships/tags" Target="../tags/tag967.xml"/><Relationship Id="rId19" Type="http://schemas.openxmlformats.org/officeDocument/2006/relationships/tags" Target="../tags/tag813.xml"/><Relationship Id="rId14" Type="http://schemas.openxmlformats.org/officeDocument/2006/relationships/tags" Target="../tags/tag808.xml"/><Relationship Id="rId30" Type="http://schemas.openxmlformats.org/officeDocument/2006/relationships/tags" Target="../tags/tag824.xml"/><Relationship Id="rId35" Type="http://schemas.openxmlformats.org/officeDocument/2006/relationships/tags" Target="../tags/tag829.xml"/><Relationship Id="rId56" Type="http://schemas.openxmlformats.org/officeDocument/2006/relationships/tags" Target="../tags/tag850.xml"/><Relationship Id="rId77" Type="http://schemas.openxmlformats.org/officeDocument/2006/relationships/tags" Target="../tags/tag871.xml"/><Relationship Id="rId100" Type="http://schemas.openxmlformats.org/officeDocument/2006/relationships/tags" Target="../tags/tag894.xml"/><Relationship Id="rId105" Type="http://schemas.openxmlformats.org/officeDocument/2006/relationships/tags" Target="../tags/tag899.xml"/><Relationship Id="rId126" Type="http://schemas.openxmlformats.org/officeDocument/2006/relationships/tags" Target="../tags/tag920.xml"/><Relationship Id="rId147" Type="http://schemas.openxmlformats.org/officeDocument/2006/relationships/tags" Target="../tags/tag941.xml"/><Relationship Id="rId168" Type="http://schemas.openxmlformats.org/officeDocument/2006/relationships/tags" Target="../tags/tag962.xml"/><Relationship Id="rId8" Type="http://schemas.openxmlformats.org/officeDocument/2006/relationships/tags" Target="../tags/tag802.xml"/><Relationship Id="rId51" Type="http://schemas.openxmlformats.org/officeDocument/2006/relationships/tags" Target="../tags/tag845.xml"/><Relationship Id="rId72" Type="http://schemas.openxmlformats.org/officeDocument/2006/relationships/tags" Target="../tags/tag866.xml"/><Relationship Id="rId93" Type="http://schemas.openxmlformats.org/officeDocument/2006/relationships/tags" Target="../tags/tag887.xml"/><Relationship Id="rId98" Type="http://schemas.openxmlformats.org/officeDocument/2006/relationships/tags" Target="../tags/tag892.xml"/><Relationship Id="rId121" Type="http://schemas.openxmlformats.org/officeDocument/2006/relationships/tags" Target="../tags/tag915.xml"/><Relationship Id="rId142" Type="http://schemas.openxmlformats.org/officeDocument/2006/relationships/tags" Target="../tags/tag936.xml"/><Relationship Id="rId163" Type="http://schemas.openxmlformats.org/officeDocument/2006/relationships/tags" Target="../tags/tag957.xml"/><Relationship Id="rId3" Type="http://schemas.openxmlformats.org/officeDocument/2006/relationships/tags" Target="../tags/tag797.xml"/><Relationship Id="rId25" Type="http://schemas.openxmlformats.org/officeDocument/2006/relationships/tags" Target="../tags/tag819.xml"/><Relationship Id="rId46" Type="http://schemas.openxmlformats.org/officeDocument/2006/relationships/tags" Target="../tags/tag840.xml"/><Relationship Id="rId67" Type="http://schemas.openxmlformats.org/officeDocument/2006/relationships/tags" Target="../tags/tag861.xml"/><Relationship Id="rId116" Type="http://schemas.openxmlformats.org/officeDocument/2006/relationships/tags" Target="../tags/tag910.xml"/><Relationship Id="rId137" Type="http://schemas.openxmlformats.org/officeDocument/2006/relationships/tags" Target="../tags/tag931.xml"/><Relationship Id="rId158" Type="http://schemas.openxmlformats.org/officeDocument/2006/relationships/tags" Target="../tags/tag952.xml"/><Relationship Id="rId20" Type="http://schemas.openxmlformats.org/officeDocument/2006/relationships/tags" Target="../tags/tag814.xml"/><Relationship Id="rId41" Type="http://schemas.openxmlformats.org/officeDocument/2006/relationships/tags" Target="../tags/tag835.xml"/><Relationship Id="rId62" Type="http://schemas.openxmlformats.org/officeDocument/2006/relationships/tags" Target="../tags/tag856.xml"/><Relationship Id="rId83" Type="http://schemas.openxmlformats.org/officeDocument/2006/relationships/tags" Target="../tags/tag877.xml"/><Relationship Id="rId88" Type="http://schemas.openxmlformats.org/officeDocument/2006/relationships/tags" Target="../tags/tag882.xml"/><Relationship Id="rId111" Type="http://schemas.openxmlformats.org/officeDocument/2006/relationships/tags" Target="../tags/tag905.xml"/><Relationship Id="rId132" Type="http://schemas.openxmlformats.org/officeDocument/2006/relationships/tags" Target="../tags/tag926.xml"/><Relationship Id="rId153" Type="http://schemas.openxmlformats.org/officeDocument/2006/relationships/tags" Target="../tags/tag947.xml"/><Relationship Id="rId174" Type="http://schemas.openxmlformats.org/officeDocument/2006/relationships/tags" Target="../tags/tag968.xml"/><Relationship Id="rId15" Type="http://schemas.openxmlformats.org/officeDocument/2006/relationships/tags" Target="../tags/tag809.xml"/><Relationship Id="rId36" Type="http://schemas.openxmlformats.org/officeDocument/2006/relationships/tags" Target="../tags/tag830.xml"/><Relationship Id="rId57" Type="http://schemas.openxmlformats.org/officeDocument/2006/relationships/tags" Target="../tags/tag851.xml"/><Relationship Id="rId106" Type="http://schemas.openxmlformats.org/officeDocument/2006/relationships/tags" Target="../tags/tag900.xml"/><Relationship Id="rId127" Type="http://schemas.openxmlformats.org/officeDocument/2006/relationships/tags" Target="../tags/tag92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085.xml"/><Relationship Id="rId21" Type="http://schemas.openxmlformats.org/officeDocument/2006/relationships/tags" Target="../tags/tag989.xml"/><Relationship Id="rId42" Type="http://schemas.openxmlformats.org/officeDocument/2006/relationships/tags" Target="../tags/tag1010.xml"/><Relationship Id="rId63" Type="http://schemas.openxmlformats.org/officeDocument/2006/relationships/tags" Target="../tags/tag1031.xml"/><Relationship Id="rId84" Type="http://schemas.openxmlformats.org/officeDocument/2006/relationships/tags" Target="../tags/tag1052.xml"/><Relationship Id="rId138" Type="http://schemas.openxmlformats.org/officeDocument/2006/relationships/tags" Target="../tags/tag1106.xml"/><Relationship Id="rId159" Type="http://schemas.openxmlformats.org/officeDocument/2006/relationships/tags" Target="../tags/tag1127.xml"/><Relationship Id="rId170" Type="http://schemas.openxmlformats.org/officeDocument/2006/relationships/tags" Target="../tags/tag1138.xml"/><Relationship Id="rId191" Type="http://schemas.openxmlformats.org/officeDocument/2006/relationships/tags" Target="../tags/tag1159.xml"/><Relationship Id="rId205" Type="http://schemas.openxmlformats.org/officeDocument/2006/relationships/tags" Target="../tags/tag1173.xml"/><Relationship Id="rId107" Type="http://schemas.openxmlformats.org/officeDocument/2006/relationships/tags" Target="../tags/tag1075.xml"/><Relationship Id="rId11" Type="http://schemas.openxmlformats.org/officeDocument/2006/relationships/tags" Target="../tags/tag979.xml"/><Relationship Id="rId32" Type="http://schemas.openxmlformats.org/officeDocument/2006/relationships/tags" Target="../tags/tag1000.xml"/><Relationship Id="rId53" Type="http://schemas.openxmlformats.org/officeDocument/2006/relationships/tags" Target="../tags/tag1021.xml"/><Relationship Id="rId74" Type="http://schemas.openxmlformats.org/officeDocument/2006/relationships/tags" Target="../tags/tag1042.xml"/><Relationship Id="rId128" Type="http://schemas.openxmlformats.org/officeDocument/2006/relationships/tags" Target="../tags/tag1096.xml"/><Relationship Id="rId149" Type="http://schemas.openxmlformats.org/officeDocument/2006/relationships/tags" Target="../tags/tag1117.xml"/><Relationship Id="rId5" Type="http://schemas.openxmlformats.org/officeDocument/2006/relationships/tags" Target="../tags/tag973.xml"/><Relationship Id="rId95" Type="http://schemas.openxmlformats.org/officeDocument/2006/relationships/tags" Target="../tags/tag1063.xml"/><Relationship Id="rId160" Type="http://schemas.openxmlformats.org/officeDocument/2006/relationships/tags" Target="../tags/tag1128.xml"/><Relationship Id="rId181" Type="http://schemas.openxmlformats.org/officeDocument/2006/relationships/tags" Target="../tags/tag1149.xml"/><Relationship Id="rId216" Type="http://schemas.openxmlformats.org/officeDocument/2006/relationships/tags" Target="../tags/tag1184.xml"/><Relationship Id="rId211" Type="http://schemas.openxmlformats.org/officeDocument/2006/relationships/tags" Target="../tags/tag1179.xml"/><Relationship Id="rId22" Type="http://schemas.openxmlformats.org/officeDocument/2006/relationships/tags" Target="../tags/tag990.xml"/><Relationship Id="rId27" Type="http://schemas.openxmlformats.org/officeDocument/2006/relationships/tags" Target="../tags/tag995.xml"/><Relationship Id="rId43" Type="http://schemas.openxmlformats.org/officeDocument/2006/relationships/tags" Target="../tags/tag1011.xml"/><Relationship Id="rId48" Type="http://schemas.openxmlformats.org/officeDocument/2006/relationships/tags" Target="../tags/tag1016.xml"/><Relationship Id="rId64" Type="http://schemas.openxmlformats.org/officeDocument/2006/relationships/tags" Target="../tags/tag1032.xml"/><Relationship Id="rId69" Type="http://schemas.openxmlformats.org/officeDocument/2006/relationships/tags" Target="../tags/tag1037.xml"/><Relationship Id="rId113" Type="http://schemas.openxmlformats.org/officeDocument/2006/relationships/tags" Target="../tags/tag1081.xml"/><Relationship Id="rId118" Type="http://schemas.openxmlformats.org/officeDocument/2006/relationships/tags" Target="../tags/tag1086.xml"/><Relationship Id="rId134" Type="http://schemas.openxmlformats.org/officeDocument/2006/relationships/tags" Target="../tags/tag1102.xml"/><Relationship Id="rId139" Type="http://schemas.openxmlformats.org/officeDocument/2006/relationships/tags" Target="../tags/tag1107.xml"/><Relationship Id="rId80" Type="http://schemas.openxmlformats.org/officeDocument/2006/relationships/tags" Target="../tags/tag1048.xml"/><Relationship Id="rId85" Type="http://schemas.openxmlformats.org/officeDocument/2006/relationships/tags" Target="../tags/tag1053.xml"/><Relationship Id="rId150" Type="http://schemas.openxmlformats.org/officeDocument/2006/relationships/tags" Target="../tags/tag1118.xml"/><Relationship Id="rId155" Type="http://schemas.openxmlformats.org/officeDocument/2006/relationships/tags" Target="../tags/tag1123.xml"/><Relationship Id="rId171" Type="http://schemas.openxmlformats.org/officeDocument/2006/relationships/tags" Target="../tags/tag1139.xml"/><Relationship Id="rId176" Type="http://schemas.openxmlformats.org/officeDocument/2006/relationships/tags" Target="../tags/tag1144.xml"/><Relationship Id="rId192" Type="http://schemas.openxmlformats.org/officeDocument/2006/relationships/tags" Target="../tags/tag1160.xml"/><Relationship Id="rId197" Type="http://schemas.openxmlformats.org/officeDocument/2006/relationships/tags" Target="../tags/tag1165.xml"/><Relationship Id="rId206" Type="http://schemas.openxmlformats.org/officeDocument/2006/relationships/tags" Target="../tags/tag1174.xml"/><Relationship Id="rId201" Type="http://schemas.openxmlformats.org/officeDocument/2006/relationships/tags" Target="../tags/tag1169.xml"/><Relationship Id="rId222" Type="http://schemas.openxmlformats.org/officeDocument/2006/relationships/tags" Target="../tags/tag1190.xml"/><Relationship Id="rId12" Type="http://schemas.openxmlformats.org/officeDocument/2006/relationships/tags" Target="../tags/tag980.xml"/><Relationship Id="rId17" Type="http://schemas.openxmlformats.org/officeDocument/2006/relationships/tags" Target="../tags/tag985.xml"/><Relationship Id="rId33" Type="http://schemas.openxmlformats.org/officeDocument/2006/relationships/tags" Target="../tags/tag1001.xml"/><Relationship Id="rId38" Type="http://schemas.openxmlformats.org/officeDocument/2006/relationships/tags" Target="../tags/tag1006.xml"/><Relationship Id="rId59" Type="http://schemas.openxmlformats.org/officeDocument/2006/relationships/tags" Target="../tags/tag1027.xml"/><Relationship Id="rId103" Type="http://schemas.openxmlformats.org/officeDocument/2006/relationships/tags" Target="../tags/tag1071.xml"/><Relationship Id="rId108" Type="http://schemas.openxmlformats.org/officeDocument/2006/relationships/tags" Target="../tags/tag1076.xml"/><Relationship Id="rId124" Type="http://schemas.openxmlformats.org/officeDocument/2006/relationships/tags" Target="../tags/tag1092.xml"/><Relationship Id="rId129" Type="http://schemas.openxmlformats.org/officeDocument/2006/relationships/tags" Target="../tags/tag1097.xml"/><Relationship Id="rId54" Type="http://schemas.openxmlformats.org/officeDocument/2006/relationships/tags" Target="../tags/tag1022.xml"/><Relationship Id="rId70" Type="http://schemas.openxmlformats.org/officeDocument/2006/relationships/tags" Target="../tags/tag1038.xml"/><Relationship Id="rId75" Type="http://schemas.openxmlformats.org/officeDocument/2006/relationships/tags" Target="../tags/tag1043.xml"/><Relationship Id="rId91" Type="http://schemas.openxmlformats.org/officeDocument/2006/relationships/tags" Target="../tags/tag1059.xml"/><Relationship Id="rId96" Type="http://schemas.openxmlformats.org/officeDocument/2006/relationships/tags" Target="../tags/tag1064.xml"/><Relationship Id="rId140" Type="http://schemas.openxmlformats.org/officeDocument/2006/relationships/tags" Target="../tags/tag1108.xml"/><Relationship Id="rId145" Type="http://schemas.openxmlformats.org/officeDocument/2006/relationships/tags" Target="../tags/tag1113.xml"/><Relationship Id="rId161" Type="http://schemas.openxmlformats.org/officeDocument/2006/relationships/tags" Target="../tags/tag1129.xml"/><Relationship Id="rId166" Type="http://schemas.openxmlformats.org/officeDocument/2006/relationships/tags" Target="../tags/tag1134.xml"/><Relationship Id="rId182" Type="http://schemas.openxmlformats.org/officeDocument/2006/relationships/tags" Target="../tags/tag1150.xml"/><Relationship Id="rId187" Type="http://schemas.openxmlformats.org/officeDocument/2006/relationships/tags" Target="../tags/tag1155.xml"/><Relationship Id="rId217" Type="http://schemas.openxmlformats.org/officeDocument/2006/relationships/tags" Target="../tags/tag1185.xml"/><Relationship Id="rId1" Type="http://schemas.openxmlformats.org/officeDocument/2006/relationships/tags" Target="../tags/tag969.xml"/><Relationship Id="rId6" Type="http://schemas.openxmlformats.org/officeDocument/2006/relationships/tags" Target="../tags/tag974.xml"/><Relationship Id="rId212" Type="http://schemas.openxmlformats.org/officeDocument/2006/relationships/tags" Target="../tags/tag1180.xml"/><Relationship Id="rId23" Type="http://schemas.openxmlformats.org/officeDocument/2006/relationships/tags" Target="../tags/tag991.xml"/><Relationship Id="rId28" Type="http://schemas.openxmlformats.org/officeDocument/2006/relationships/tags" Target="../tags/tag996.xml"/><Relationship Id="rId49" Type="http://schemas.openxmlformats.org/officeDocument/2006/relationships/tags" Target="../tags/tag1017.xml"/><Relationship Id="rId114" Type="http://schemas.openxmlformats.org/officeDocument/2006/relationships/tags" Target="../tags/tag1082.xml"/><Relationship Id="rId119" Type="http://schemas.openxmlformats.org/officeDocument/2006/relationships/tags" Target="../tags/tag1087.xml"/><Relationship Id="rId44" Type="http://schemas.openxmlformats.org/officeDocument/2006/relationships/tags" Target="../tags/tag1012.xml"/><Relationship Id="rId60" Type="http://schemas.openxmlformats.org/officeDocument/2006/relationships/tags" Target="../tags/tag1028.xml"/><Relationship Id="rId65" Type="http://schemas.openxmlformats.org/officeDocument/2006/relationships/tags" Target="../tags/tag1033.xml"/><Relationship Id="rId81" Type="http://schemas.openxmlformats.org/officeDocument/2006/relationships/tags" Target="../tags/tag1049.xml"/><Relationship Id="rId86" Type="http://schemas.openxmlformats.org/officeDocument/2006/relationships/tags" Target="../tags/tag1054.xml"/><Relationship Id="rId130" Type="http://schemas.openxmlformats.org/officeDocument/2006/relationships/tags" Target="../tags/tag1098.xml"/><Relationship Id="rId135" Type="http://schemas.openxmlformats.org/officeDocument/2006/relationships/tags" Target="../tags/tag1103.xml"/><Relationship Id="rId151" Type="http://schemas.openxmlformats.org/officeDocument/2006/relationships/tags" Target="../tags/tag1119.xml"/><Relationship Id="rId156" Type="http://schemas.openxmlformats.org/officeDocument/2006/relationships/tags" Target="../tags/tag1124.xml"/><Relationship Id="rId177" Type="http://schemas.openxmlformats.org/officeDocument/2006/relationships/tags" Target="../tags/tag1145.xml"/><Relationship Id="rId198" Type="http://schemas.openxmlformats.org/officeDocument/2006/relationships/tags" Target="../tags/tag1166.xml"/><Relationship Id="rId172" Type="http://schemas.openxmlformats.org/officeDocument/2006/relationships/tags" Target="../tags/tag1140.xml"/><Relationship Id="rId193" Type="http://schemas.openxmlformats.org/officeDocument/2006/relationships/tags" Target="../tags/tag1161.xml"/><Relationship Id="rId202" Type="http://schemas.openxmlformats.org/officeDocument/2006/relationships/tags" Target="../tags/tag1170.xml"/><Relationship Id="rId207" Type="http://schemas.openxmlformats.org/officeDocument/2006/relationships/tags" Target="../tags/tag1175.xml"/><Relationship Id="rId223" Type="http://schemas.openxmlformats.org/officeDocument/2006/relationships/slideLayout" Target="../slideLayouts/slideLayout1.xml"/><Relationship Id="rId13" Type="http://schemas.openxmlformats.org/officeDocument/2006/relationships/tags" Target="../tags/tag981.xml"/><Relationship Id="rId18" Type="http://schemas.openxmlformats.org/officeDocument/2006/relationships/tags" Target="../tags/tag986.xml"/><Relationship Id="rId39" Type="http://schemas.openxmlformats.org/officeDocument/2006/relationships/tags" Target="../tags/tag1007.xml"/><Relationship Id="rId109" Type="http://schemas.openxmlformats.org/officeDocument/2006/relationships/tags" Target="../tags/tag1077.xml"/><Relationship Id="rId34" Type="http://schemas.openxmlformats.org/officeDocument/2006/relationships/tags" Target="../tags/tag1002.xml"/><Relationship Id="rId50" Type="http://schemas.openxmlformats.org/officeDocument/2006/relationships/tags" Target="../tags/tag1018.xml"/><Relationship Id="rId55" Type="http://schemas.openxmlformats.org/officeDocument/2006/relationships/tags" Target="../tags/tag1023.xml"/><Relationship Id="rId76" Type="http://schemas.openxmlformats.org/officeDocument/2006/relationships/tags" Target="../tags/tag1044.xml"/><Relationship Id="rId97" Type="http://schemas.openxmlformats.org/officeDocument/2006/relationships/tags" Target="../tags/tag1065.xml"/><Relationship Id="rId104" Type="http://schemas.openxmlformats.org/officeDocument/2006/relationships/tags" Target="../tags/tag1072.xml"/><Relationship Id="rId120" Type="http://schemas.openxmlformats.org/officeDocument/2006/relationships/tags" Target="../tags/tag1088.xml"/><Relationship Id="rId125" Type="http://schemas.openxmlformats.org/officeDocument/2006/relationships/tags" Target="../tags/tag1093.xml"/><Relationship Id="rId141" Type="http://schemas.openxmlformats.org/officeDocument/2006/relationships/tags" Target="../tags/tag1109.xml"/><Relationship Id="rId146" Type="http://schemas.openxmlformats.org/officeDocument/2006/relationships/tags" Target="../tags/tag1114.xml"/><Relationship Id="rId167" Type="http://schemas.openxmlformats.org/officeDocument/2006/relationships/tags" Target="../tags/tag1135.xml"/><Relationship Id="rId188" Type="http://schemas.openxmlformats.org/officeDocument/2006/relationships/tags" Target="../tags/tag1156.xml"/><Relationship Id="rId7" Type="http://schemas.openxmlformats.org/officeDocument/2006/relationships/tags" Target="../tags/tag975.xml"/><Relationship Id="rId71" Type="http://schemas.openxmlformats.org/officeDocument/2006/relationships/tags" Target="../tags/tag1039.xml"/><Relationship Id="rId92" Type="http://schemas.openxmlformats.org/officeDocument/2006/relationships/tags" Target="../tags/tag1060.xml"/><Relationship Id="rId162" Type="http://schemas.openxmlformats.org/officeDocument/2006/relationships/tags" Target="../tags/tag1130.xml"/><Relationship Id="rId183" Type="http://schemas.openxmlformats.org/officeDocument/2006/relationships/tags" Target="../tags/tag1151.xml"/><Relationship Id="rId213" Type="http://schemas.openxmlformats.org/officeDocument/2006/relationships/tags" Target="../tags/tag1181.xml"/><Relationship Id="rId218" Type="http://schemas.openxmlformats.org/officeDocument/2006/relationships/tags" Target="../tags/tag1186.xml"/><Relationship Id="rId2" Type="http://schemas.openxmlformats.org/officeDocument/2006/relationships/tags" Target="../tags/tag970.xml"/><Relationship Id="rId29" Type="http://schemas.openxmlformats.org/officeDocument/2006/relationships/tags" Target="../tags/tag997.xml"/><Relationship Id="rId24" Type="http://schemas.openxmlformats.org/officeDocument/2006/relationships/tags" Target="../tags/tag992.xml"/><Relationship Id="rId40" Type="http://schemas.openxmlformats.org/officeDocument/2006/relationships/tags" Target="../tags/tag1008.xml"/><Relationship Id="rId45" Type="http://schemas.openxmlformats.org/officeDocument/2006/relationships/tags" Target="../tags/tag1013.xml"/><Relationship Id="rId66" Type="http://schemas.openxmlformats.org/officeDocument/2006/relationships/tags" Target="../tags/tag1034.xml"/><Relationship Id="rId87" Type="http://schemas.openxmlformats.org/officeDocument/2006/relationships/tags" Target="../tags/tag1055.xml"/><Relationship Id="rId110" Type="http://schemas.openxmlformats.org/officeDocument/2006/relationships/tags" Target="../tags/tag1078.xml"/><Relationship Id="rId115" Type="http://schemas.openxmlformats.org/officeDocument/2006/relationships/tags" Target="../tags/tag1083.xml"/><Relationship Id="rId131" Type="http://schemas.openxmlformats.org/officeDocument/2006/relationships/tags" Target="../tags/tag1099.xml"/><Relationship Id="rId136" Type="http://schemas.openxmlformats.org/officeDocument/2006/relationships/tags" Target="../tags/tag1104.xml"/><Relationship Id="rId157" Type="http://schemas.openxmlformats.org/officeDocument/2006/relationships/tags" Target="../tags/tag1125.xml"/><Relationship Id="rId178" Type="http://schemas.openxmlformats.org/officeDocument/2006/relationships/tags" Target="../tags/tag1146.xml"/><Relationship Id="rId61" Type="http://schemas.openxmlformats.org/officeDocument/2006/relationships/tags" Target="../tags/tag1029.xml"/><Relationship Id="rId82" Type="http://schemas.openxmlformats.org/officeDocument/2006/relationships/tags" Target="../tags/tag1050.xml"/><Relationship Id="rId152" Type="http://schemas.openxmlformats.org/officeDocument/2006/relationships/tags" Target="../tags/tag1120.xml"/><Relationship Id="rId173" Type="http://schemas.openxmlformats.org/officeDocument/2006/relationships/tags" Target="../tags/tag1141.xml"/><Relationship Id="rId194" Type="http://schemas.openxmlformats.org/officeDocument/2006/relationships/tags" Target="../tags/tag1162.xml"/><Relationship Id="rId199" Type="http://schemas.openxmlformats.org/officeDocument/2006/relationships/tags" Target="../tags/tag1167.xml"/><Relationship Id="rId203" Type="http://schemas.openxmlformats.org/officeDocument/2006/relationships/tags" Target="../tags/tag1171.xml"/><Relationship Id="rId208" Type="http://schemas.openxmlformats.org/officeDocument/2006/relationships/tags" Target="../tags/tag1176.xml"/><Relationship Id="rId19" Type="http://schemas.openxmlformats.org/officeDocument/2006/relationships/tags" Target="../tags/tag987.xml"/><Relationship Id="rId14" Type="http://schemas.openxmlformats.org/officeDocument/2006/relationships/tags" Target="../tags/tag982.xml"/><Relationship Id="rId30" Type="http://schemas.openxmlformats.org/officeDocument/2006/relationships/tags" Target="../tags/tag998.xml"/><Relationship Id="rId35" Type="http://schemas.openxmlformats.org/officeDocument/2006/relationships/tags" Target="../tags/tag1003.xml"/><Relationship Id="rId56" Type="http://schemas.openxmlformats.org/officeDocument/2006/relationships/tags" Target="../tags/tag1024.xml"/><Relationship Id="rId77" Type="http://schemas.openxmlformats.org/officeDocument/2006/relationships/tags" Target="../tags/tag1045.xml"/><Relationship Id="rId100" Type="http://schemas.openxmlformats.org/officeDocument/2006/relationships/tags" Target="../tags/tag1068.xml"/><Relationship Id="rId105" Type="http://schemas.openxmlformats.org/officeDocument/2006/relationships/tags" Target="../tags/tag1073.xml"/><Relationship Id="rId126" Type="http://schemas.openxmlformats.org/officeDocument/2006/relationships/tags" Target="../tags/tag1094.xml"/><Relationship Id="rId147" Type="http://schemas.openxmlformats.org/officeDocument/2006/relationships/tags" Target="../tags/tag1115.xml"/><Relationship Id="rId168" Type="http://schemas.openxmlformats.org/officeDocument/2006/relationships/tags" Target="../tags/tag1136.xml"/><Relationship Id="rId8" Type="http://schemas.openxmlformats.org/officeDocument/2006/relationships/tags" Target="../tags/tag976.xml"/><Relationship Id="rId51" Type="http://schemas.openxmlformats.org/officeDocument/2006/relationships/tags" Target="../tags/tag1019.xml"/><Relationship Id="rId72" Type="http://schemas.openxmlformats.org/officeDocument/2006/relationships/tags" Target="../tags/tag1040.xml"/><Relationship Id="rId93" Type="http://schemas.openxmlformats.org/officeDocument/2006/relationships/tags" Target="../tags/tag1061.xml"/><Relationship Id="rId98" Type="http://schemas.openxmlformats.org/officeDocument/2006/relationships/tags" Target="../tags/tag1066.xml"/><Relationship Id="rId121" Type="http://schemas.openxmlformats.org/officeDocument/2006/relationships/tags" Target="../tags/tag1089.xml"/><Relationship Id="rId142" Type="http://schemas.openxmlformats.org/officeDocument/2006/relationships/tags" Target="../tags/tag1110.xml"/><Relationship Id="rId163" Type="http://schemas.openxmlformats.org/officeDocument/2006/relationships/tags" Target="../tags/tag1131.xml"/><Relationship Id="rId184" Type="http://schemas.openxmlformats.org/officeDocument/2006/relationships/tags" Target="../tags/tag1152.xml"/><Relationship Id="rId189" Type="http://schemas.openxmlformats.org/officeDocument/2006/relationships/tags" Target="../tags/tag1157.xml"/><Relationship Id="rId219" Type="http://schemas.openxmlformats.org/officeDocument/2006/relationships/tags" Target="../tags/tag1187.xml"/><Relationship Id="rId3" Type="http://schemas.openxmlformats.org/officeDocument/2006/relationships/tags" Target="../tags/tag971.xml"/><Relationship Id="rId214" Type="http://schemas.openxmlformats.org/officeDocument/2006/relationships/tags" Target="../tags/tag1182.xml"/><Relationship Id="rId25" Type="http://schemas.openxmlformats.org/officeDocument/2006/relationships/tags" Target="../tags/tag993.xml"/><Relationship Id="rId46" Type="http://schemas.openxmlformats.org/officeDocument/2006/relationships/tags" Target="../tags/tag1014.xml"/><Relationship Id="rId67" Type="http://schemas.openxmlformats.org/officeDocument/2006/relationships/tags" Target="../tags/tag1035.xml"/><Relationship Id="rId116" Type="http://schemas.openxmlformats.org/officeDocument/2006/relationships/tags" Target="../tags/tag1084.xml"/><Relationship Id="rId137" Type="http://schemas.openxmlformats.org/officeDocument/2006/relationships/tags" Target="../tags/tag1105.xml"/><Relationship Id="rId158" Type="http://schemas.openxmlformats.org/officeDocument/2006/relationships/tags" Target="../tags/tag1126.xml"/><Relationship Id="rId20" Type="http://schemas.openxmlformats.org/officeDocument/2006/relationships/tags" Target="../tags/tag988.xml"/><Relationship Id="rId41" Type="http://schemas.openxmlformats.org/officeDocument/2006/relationships/tags" Target="../tags/tag1009.xml"/><Relationship Id="rId62" Type="http://schemas.openxmlformats.org/officeDocument/2006/relationships/tags" Target="../tags/tag1030.xml"/><Relationship Id="rId83" Type="http://schemas.openxmlformats.org/officeDocument/2006/relationships/tags" Target="../tags/tag1051.xml"/><Relationship Id="rId88" Type="http://schemas.openxmlformats.org/officeDocument/2006/relationships/tags" Target="../tags/tag1056.xml"/><Relationship Id="rId111" Type="http://schemas.openxmlformats.org/officeDocument/2006/relationships/tags" Target="../tags/tag1079.xml"/><Relationship Id="rId132" Type="http://schemas.openxmlformats.org/officeDocument/2006/relationships/tags" Target="../tags/tag1100.xml"/><Relationship Id="rId153" Type="http://schemas.openxmlformats.org/officeDocument/2006/relationships/tags" Target="../tags/tag1121.xml"/><Relationship Id="rId174" Type="http://schemas.openxmlformats.org/officeDocument/2006/relationships/tags" Target="../tags/tag1142.xml"/><Relationship Id="rId179" Type="http://schemas.openxmlformats.org/officeDocument/2006/relationships/tags" Target="../tags/tag1147.xml"/><Relationship Id="rId195" Type="http://schemas.openxmlformats.org/officeDocument/2006/relationships/tags" Target="../tags/tag1163.xml"/><Relationship Id="rId209" Type="http://schemas.openxmlformats.org/officeDocument/2006/relationships/tags" Target="../tags/tag1177.xml"/><Relationship Id="rId190" Type="http://schemas.openxmlformats.org/officeDocument/2006/relationships/tags" Target="../tags/tag1158.xml"/><Relationship Id="rId204" Type="http://schemas.openxmlformats.org/officeDocument/2006/relationships/tags" Target="../tags/tag1172.xml"/><Relationship Id="rId220" Type="http://schemas.openxmlformats.org/officeDocument/2006/relationships/tags" Target="../tags/tag1188.xml"/><Relationship Id="rId15" Type="http://schemas.openxmlformats.org/officeDocument/2006/relationships/tags" Target="../tags/tag983.xml"/><Relationship Id="rId36" Type="http://schemas.openxmlformats.org/officeDocument/2006/relationships/tags" Target="../tags/tag1004.xml"/><Relationship Id="rId57" Type="http://schemas.openxmlformats.org/officeDocument/2006/relationships/tags" Target="../tags/tag1025.xml"/><Relationship Id="rId106" Type="http://schemas.openxmlformats.org/officeDocument/2006/relationships/tags" Target="../tags/tag1074.xml"/><Relationship Id="rId127" Type="http://schemas.openxmlformats.org/officeDocument/2006/relationships/tags" Target="../tags/tag1095.xml"/><Relationship Id="rId10" Type="http://schemas.openxmlformats.org/officeDocument/2006/relationships/tags" Target="../tags/tag978.xml"/><Relationship Id="rId31" Type="http://schemas.openxmlformats.org/officeDocument/2006/relationships/tags" Target="../tags/tag999.xml"/><Relationship Id="rId52" Type="http://schemas.openxmlformats.org/officeDocument/2006/relationships/tags" Target="../tags/tag1020.xml"/><Relationship Id="rId73" Type="http://schemas.openxmlformats.org/officeDocument/2006/relationships/tags" Target="../tags/tag1041.xml"/><Relationship Id="rId78" Type="http://schemas.openxmlformats.org/officeDocument/2006/relationships/tags" Target="../tags/tag1046.xml"/><Relationship Id="rId94" Type="http://schemas.openxmlformats.org/officeDocument/2006/relationships/tags" Target="../tags/tag1062.xml"/><Relationship Id="rId99" Type="http://schemas.openxmlformats.org/officeDocument/2006/relationships/tags" Target="../tags/tag1067.xml"/><Relationship Id="rId101" Type="http://schemas.openxmlformats.org/officeDocument/2006/relationships/tags" Target="../tags/tag1069.xml"/><Relationship Id="rId122" Type="http://schemas.openxmlformats.org/officeDocument/2006/relationships/tags" Target="../tags/tag1090.xml"/><Relationship Id="rId143" Type="http://schemas.openxmlformats.org/officeDocument/2006/relationships/tags" Target="../tags/tag1111.xml"/><Relationship Id="rId148" Type="http://schemas.openxmlformats.org/officeDocument/2006/relationships/tags" Target="../tags/tag1116.xml"/><Relationship Id="rId164" Type="http://schemas.openxmlformats.org/officeDocument/2006/relationships/tags" Target="../tags/tag1132.xml"/><Relationship Id="rId169" Type="http://schemas.openxmlformats.org/officeDocument/2006/relationships/tags" Target="../tags/tag1137.xml"/><Relationship Id="rId185" Type="http://schemas.openxmlformats.org/officeDocument/2006/relationships/tags" Target="../tags/tag1153.xml"/><Relationship Id="rId4" Type="http://schemas.openxmlformats.org/officeDocument/2006/relationships/tags" Target="../tags/tag972.xml"/><Relationship Id="rId9" Type="http://schemas.openxmlformats.org/officeDocument/2006/relationships/tags" Target="../tags/tag977.xml"/><Relationship Id="rId180" Type="http://schemas.openxmlformats.org/officeDocument/2006/relationships/tags" Target="../tags/tag1148.xml"/><Relationship Id="rId210" Type="http://schemas.openxmlformats.org/officeDocument/2006/relationships/tags" Target="../tags/tag1178.xml"/><Relationship Id="rId215" Type="http://schemas.openxmlformats.org/officeDocument/2006/relationships/tags" Target="../tags/tag1183.xml"/><Relationship Id="rId26" Type="http://schemas.openxmlformats.org/officeDocument/2006/relationships/tags" Target="../tags/tag994.xml"/><Relationship Id="rId47" Type="http://schemas.openxmlformats.org/officeDocument/2006/relationships/tags" Target="../tags/tag1015.xml"/><Relationship Id="rId68" Type="http://schemas.openxmlformats.org/officeDocument/2006/relationships/tags" Target="../tags/tag1036.xml"/><Relationship Id="rId89" Type="http://schemas.openxmlformats.org/officeDocument/2006/relationships/tags" Target="../tags/tag1057.xml"/><Relationship Id="rId112" Type="http://schemas.openxmlformats.org/officeDocument/2006/relationships/tags" Target="../tags/tag1080.xml"/><Relationship Id="rId133" Type="http://schemas.openxmlformats.org/officeDocument/2006/relationships/tags" Target="../tags/tag1101.xml"/><Relationship Id="rId154" Type="http://schemas.openxmlformats.org/officeDocument/2006/relationships/tags" Target="../tags/tag1122.xml"/><Relationship Id="rId175" Type="http://schemas.openxmlformats.org/officeDocument/2006/relationships/tags" Target="../tags/tag1143.xml"/><Relationship Id="rId196" Type="http://schemas.openxmlformats.org/officeDocument/2006/relationships/tags" Target="../tags/tag1164.xml"/><Relationship Id="rId200" Type="http://schemas.openxmlformats.org/officeDocument/2006/relationships/tags" Target="../tags/tag1168.xml"/><Relationship Id="rId16" Type="http://schemas.openxmlformats.org/officeDocument/2006/relationships/tags" Target="../tags/tag984.xml"/><Relationship Id="rId221" Type="http://schemas.openxmlformats.org/officeDocument/2006/relationships/tags" Target="../tags/tag1189.xml"/><Relationship Id="rId37" Type="http://schemas.openxmlformats.org/officeDocument/2006/relationships/tags" Target="../tags/tag1005.xml"/><Relationship Id="rId58" Type="http://schemas.openxmlformats.org/officeDocument/2006/relationships/tags" Target="../tags/tag1026.xml"/><Relationship Id="rId79" Type="http://schemas.openxmlformats.org/officeDocument/2006/relationships/tags" Target="../tags/tag1047.xml"/><Relationship Id="rId102" Type="http://schemas.openxmlformats.org/officeDocument/2006/relationships/tags" Target="../tags/tag1070.xml"/><Relationship Id="rId123" Type="http://schemas.openxmlformats.org/officeDocument/2006/relationships/tags" Target="../tags/tag1091.xml"/><Relationship Id="rId144" Type="http://schemas.openxmlformats.org/officeDocument/2006/relationships/tags" Target="../tags/tag1112.xml"/><Relationship Id="rId90" Type="http://schemas.openxmlformats.org/officeDocument/2006/relationships/tags" Target="../tags/tag1058.xml"/><Relationship Id="rId165" Type="http://schemas.openxmlformats.org/officeDocument/2006/relationships/tags" Target="../tags/tag1133.xml"/><Relationship Id="rId186" Type="http://schemas.openxmlformats.org/officeDocument/2006/relationships/tags" Target="../tags/tag115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03.xml"/><Relationship Id="rId18" Type="http://schemas.openxmlformats.org/officeDocument/2006/relationships/tags" Target="../tags/tag1208.xml"/><Relationship Id="rId26" Type="http://schemas.openxmlformats.org/officeDocument/2006/relationships/tags" Target="../tags/tag1216.xml"/><Relationship Id="rId39" Type="http://schemas.openxmlformats.org/officeDocument/2006/relationships/tags" Target="../tags/tag1229.xml"/><Relationship Id="rId21" Type="http://schemas.openxmlformats.org/officeDocument/2006/relationships/tags" Target="../tags/tag1211.xml"/><Relationship Id="rId34" Type="http://schemas.openxmlformats.org/officeDocument/2006/relationships/tags" Target="../tags/tag1224.xml"/><Relationship Id="rId42" Type="http://schemas.openxmlformats.org/officeDocument/2006/relationships/tags" Target="../tags/tag1232.xml"/><Relationship Id="rId47" Type="http://schemas.openxmlformats.org/officeDocument/2006/relationships/tags" Target="../tags/tag1237.xml"/><Relationship Id="rId50" Type="http://schemas.openxmlformats.org/officeDocument/2006/relationships/tags" Target="../tags/tag1240.xml"/><Relationship Id="rId55" Type="http://schemas.openxmlformats.org/officeDocument/2006/relationships/tags" Target="../tags/tag1245.xml"/><Relationship Id="rId63" Type="http://schemas.openxmlformats.org/officeDocument/2006/relationships/tags" Target="../tags/tag1253.xml"/><Relationship Id="rId7" Type="http://schemas.openxmlformats.org/officeDocument/2006/relationships/tags" Target="../tags/tag1197.xml"/><Relationship Id="rId2" Type="http://schemas.openxmlformats.org/officeDocument/2006/relationships/tags" Target="../tags/tag1192.xml"/><Relationship Id="rId16" Type="http://schemas.openxmlformats.org/officeDocument/2006/relationships/tags" Target="../tags/tag1206.xml"/><Relationship Id="rId20" Type="http://schemas.openxmlformats.org/officeDocument/2006/relationships/tags" Target="../tags/tag1210.xml"/><Relationship Id="rId29" Type="http://schemas.openxmlformats.org/officeDocument/2006/relationships/tags" Target="../tags/tag1219.xml"/><Relationship Id="rId41" Type="http://schemas.openxmlformats.org/officeDocument/2006/relationships/tags" Target="../tags/tag1231.xml"/><Relationship Id="rId54" Type="http://schemas.openxmlformats.org/officeDocument/2006/relationships/tags" Target="../tags/tag1244.xml"/><Relationship Id="rId62" Type="http://schemas.openxmlformats.org/officeDocument/2006/relationships/tags" Target="../tags/tag1252.xml"/><Relationship Id="rId1" Type="http://schemas.openxmlformats.org/officeDocument/2006/relationships/tags" Target="../tags/tag1191.xml"/><Relationship Id="rId6" Type="http://schemas.openxmlformats.org/officeDocument/2006/relationships/tags" Target="../tags/tag1196.xml"/><Relationship Id="rId11" Type="http://schemas.openxmlformats.org/officeDocument/2006/relationships/tags" Target="../tags/tag1201.xml"/><Relationship Id="rId24" Type="http://schemas.openxmlformats.org/officeDocument/2006/relationships/tags" Target="../tags/tag1214.xml"/><Relationship Id="rId32" Type="http://schemas.openxmlformats.org/officeDocument/2006/relationships/tags" Target="../tags/tag1222.xml"/><Relationship Id="rId37" Type="http://schemas.openxmlformats.org/officeDocument/2006/relationships/tags" Target="../tags/tag1227.xml"/><Relationship Id="rId40" Type="http://schemas.openxmlformats.org/officeDocument/2006/relationships/tags" Target="../tags/tag1230.xml"/><Relationship Id="rId45" Type="http://schemas.openxmlformats.org/officeDocument/2006/relationships/tags" Target="../tags/tag1235.xml"/><Relationship Id="rId53" Type="http://schemas.openxmlformats.org/officeDocument/2006/relationships/tags" Target="../tags/tag1243.xml"/><Relationship Id="rId58" Type="http://schemas.openxmlformats.org/officeDocument/2006/relationships/tags" Target="../tags/tag1248.xml"/><Relationship Id="rId5" Type="http://schemas.openxmlformats.org/officeDocument/2006/relationships/tags" Target="../tags/tag1195.xml"/><Relationship Id="rId15" Type="http://schemas.openxmlformats.org/officeDocument/2006/relationships/tags" Target="../tags/tag1205.xml"/><Relationship Id="rId23" Type="http://schemas.openxmlformats.org/officeDocument/2006/relationships/tags" Target="../tags/tag1213.xml"/><Relationship Id="rId28" Type="http://schemas.openxmlformats.org/officeDocument/2006/relationships/tags" Target="../tags/tag1218.xml"/><Relationship Id="rId36" Type="http://schemas.openxmlformats.org/officeDocument/2006/relationships/tags" Target="../tags/tag1226.xml"/><Relationship Id="rId49" Type="http://schemas.openxmlformats.org/officeDocument/2006/relationships/tags" Target="../tags/tag1239.xml"/><Relationship Id="rId57" Type="http://schemas.openxmlformats.org/officeDocument/2006/relationships/tags" Target="../tags/tag1247.xml"/><Relationship Id="rId61" Type="http://schemas.openxmlformats.org/officeDocument/2006/relationships/tags" Target="../tags/tag1251.xml"/><Relationship Id="rId10" Type="http://schemas.openxmlformats.org/officeDocument/2006/relationships/tags" Target="../tags/tag1200.xml"/><Relationship Id="rId19" Type="http://schemas.openxmlformats.org/officeDocument/2006/relationships/tags" Target="../tags/tag1209.xml"/><Relationship Id="rId31" Type="http://schemas.openxmlformats.org/officeDocument/2006/relationships/tags" Target="../tags/tag1221.xml"/><Relationship Id="rId44" Type="http://schemas.openxmlformats.org/officeDocument/2006/relationships/tags" Target="../tags/tag1234.xml"/><Relationship Id="rId52" Type="http://schemas.openxmlformats.org/officeDocument/2006/relationships/tags" Target="../tags/tag1242.xml"/><Relationship Id="rId60" Type="http://schemas.openxmlformats.org/officeDocument/2006/relationships/tags" Target="../tags/tag1250.xml"/><Relationship Id="rId4" Type="http://schemas.openxmlformats.org/officeDocument/2006/relationships/tags" Target="../tags/tag1194.xml"/><Relationship Id="rId9" Type="http://schemas.openxmlformats.org/officeDocument/2006/relationships/tags" Target="../tags/tag1199.xml"/><Relationship Id="rId14" Type="http://schemas.openxmlformats.org/officeDocument/2006/relationships/tags" Target="../tags/tag1204.xml"/><Relationship Id="rId22" Type="http://schemas.openxmlformats.org/officeDocument/2006/relationships/tags" Target="../tags/tag1212.xml"/><Relationship Id="rId27" Type="http://schemas.openxmlformats.org/officeDocument/2006/relationships/tags" Target="../tags/tag1217.xml"/><Relationship Id="rId30" Type="http://schemas.openxmlformats.org/officeDocument/2006/relationships/tags" Target="../tags/tag1220.xml"/><Relationship Id="rId35" Type="http://schemas.openxmlformats.org/officeDocument/2006/relationships/tags" Target="../tags/tag1225.xml"/><Relationship Id="rId43" Type="http://schemas.openxmlformats.org/officeDocument/2006/relationships/tags" Target="../tags/tag1233.xml"/><Relationship Id="rId48" Type="http://schemas.openxmlformats.org/officeDocument/2006/relationships/tags" Target="../tags/tag1238.xml"/><Relationship Id="rId56" Type="http://schemas.openxmlformats.org/officeDocument/2006/relationships/tags" Target="../tags/tag1246.xml"/><Relationship Id="rId64" Type="http://schemas.openxmlformats.org/officeDocument/2006/relationships/slideLayout" Target="../slideLayouts/slideLayout1.xml"/><Relationship Id="rId8" Type="http://schemas.openxmlformats.org/officeDocument/2006/relationships/tags" Target="../tags/tag1198.xml"/><Relationship Id="rId51" Type="http://schemas.openxmlformats.org/officeDocument/2006/relationships/tags" Target="../tags/tag1241.xml"/><Relationship Id="rId3" Type="http://schemas.openxmlformats.org/officeDocument/2006/relationships/tags" Target="../tags/tag1193.xml"/><Relationship Id="rId12" Type="http://schemas.openxmlformats.org/officeDocument/2006/relationships/tags" Target="../tags/tag1202.xml"/><Relationship Id="rId17" Type="http://schemas.openxmlformats.org/officeDocument/2006/relationships/tags" Target="../tags/tag1207.xml"/><Relationship Id="rId25" Type="http://schemas.openxmlformats.org/officeDocument/2006/relationships/tags" Target="../tags/tag1215.xml"/><Relationship Id="rId33" Type="http://schemas.openxmlformats.org/officeDocument/2006/relationships/tags" Target="../tags/tag1223.xml"/><Relationship Id="rId38" Type="http://schemas.openxmlformats.org/officeDocument/2006/relationships/tags" Target="../tags/tag1228.xml"/><Relationship Id="rId46" Type="http://schemas.openxmlformats.org/officeDocument/2006/relationships/tags" Target="../tags/tag1236.xml"/><Relationship Id="rId59" Type="http://schemas.openxmlformats.org/officeDocument/2006/relationships/tags" Target="../tags/tag124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279.xml"/><Relationship Id="rId117" Type="http://schemas.openxmlformats.org/officeDocument/2006/relationships/tags" Target="../tags/tag1370.xml"/><Relationship Id="rId21" Type="http://schemas.openxmlformats.org/officeDocument/2006/relationships/tags" Target="../tags/tag1274.xml"/><Relationship Id="rId42" Type="http://schemas.openxmlformats.org/officeDocument/2006/relationships/tags" Target="../tags/tag1295.xml"/><Relationship Id="rId47" Type="http://schemas.openxmlformats.org/officeDocument/2006/relationships/tags" Target="../tags/tag1300.xml"/><Relationship Id="rId63" Type="http://schemas.openxmlformats.org/officeDocument/2006/relationships/tags" Target="../tags/tag1316.xml"/><Relationship Id="rId68" Type="http://schemas.openxmlformats.org/officeDocument/2006/relationships/tags" Target="../tags/tag1321.xml"/><Relationship Id="rId84" Type="http://schemas.openxmlformats.org/officeDocument/2006/relationships/tags" Target="../tags/tag1337.xml"/><Relationship Id="rId89" Type="http://schemas.openxmlformats.org/officeDocument/2006/relationships/tags" Target="../tags/tag1342.xml"/><Relationship Id="rId112" Type="http://schemas.openxmlformats.org/officeDocument/2006/relationships/tags" Target="../tags/tag1365.xml"/><Relationship Id="rId133" Type="http://schemas.openxmlformats.org/officeDocument/2006/relationships/slideLayout" Target="../slideLayouts/slideLayout1.xml"/><Relationship Id="rId16" Type="http://schemas.openxmlformats.org/officeDocument/2006/relationships/tags" Target="../tags/tag1269.xml"/><Relationship Id="rId107" Type="http://schemas.openxmlformats.org/officeDocument/2006/relationships/tags" Target="../tags/tag1360.xml"/><Relationship Id="rId11" Type="http://schemas.openxmlformats.org/officeDocument/2006/relationships/tags" Target="../tags/tag1264.xml"/><Relationship Id="rId32" Type="http://schemas.openxmlformats.org/officeDocument/2006/relationships/tags" Target="../tags/tag1285.xml"/><Relationship Id="rId37" Type="http://schemas.openxmlformats.org/officeDocument/2006/relationships/tags" Target="../tags/tag1290.xml"/><Relationship Id="rId53" Type="http://schemas.openxmlformats.org/officeDocument/2006/relationships/tags" Target="../tags/tag1306.xml"/><Relationship Id="rId58" Type="http://schemas.openxmlformats.org/officeDocument/2006/relationships/tags" Target="../tags/tag1311.xml"/><Relationship Id="rId74" Type="http://schemas.openxmlformats.org/officeDocument/2006/relationships/tags" Target="../tags/tag1327.xml"/><Relationship Id="rId79" Type="http://schemas.openxmlformats.org/officeDocument/2006/relationships/tags" Target="../tags/tag1332.xml"/><Relationship Id="rId102" Type="http://schemas.openxmlformats.org/officeDocument/2006/relationships/tags" Target="../tags/tag1355.xml"/><Relationship Id="rId123" Type="http://schemas.openxmlformats.org/officeDocument/2006/relationships/tags" Target="../tags/tag1376.xml"/><Relationship Id="rId128" Type="http://schemas.openxmlformats.org/officeDocument/2006/relationships/tags" Target="../tags/tag1381.xml"/><Relationship Id="rId5" Type="http://schemas.openxmlformats.org/officeDocument/2006/relationships/tags" Target="../tags/tag1258.xml"/><Relationship Id="rId90" Type="http://schemas.openxmlformats.org/officeDocument/2006/relationships/tags" Target="../tags/tag1343.xml"/><Relationship Id="rId95" Type="http://schemas.openxmlformats.org/officeDocument/2006/relationships/tags" Target="../tags/tag1348.xml"/><Relationship Id="rId14" Type="http://schemas.openxmlformats.org/officeDocument/2006/relationships/tags" Target="../tags/tag1267.xml"/><Relationship Id="rId22" Type="http://schemas.openxmlformats.org/officeDocument/2006/relationships/tags" Target="../tags/tag1275.xml"/><Relationship Id="rId27" Type="http://schemas.openxmlformats.org/officeDocument/2006/relationships/tags" Target="../tags/tag1280.xml"/><Relationship Id="rId30" Type="http://schemas.openxmlformats.org/officeDocument/2006/relationships/tags" Target="../tags/tag1283.xml"/><Relationship Id="rId35" Type="http://schemas.openxmlformats.org/officeDocument/2006/relationships/tags" Target="../tags/tag1288.xml"/><Relationship Id="rId43" Type="http://schemas.openxmlformats.org/officeDocument/2006/relationships/tags" Target="../tags/tag1296.xml"/><Relationship Id="rId48" Type="http://schemas.openxmlformats.org/officeDocument/2006/relationships/tags" Target="../tags/tag1301.xml"/><Relationship Id="rId56" Type="http://schemas.openxmlformats.org/officeDocument/2006/relationships/tags" Target="../tags/tag1309.xml"/><Relationship Id="rId64" Type="http://schemas.openxmlformats.org/officeDocument/2006/relationships/tags" Target="../tags/tag1317.xml"/><Relationship Id="rId69" Type="http://schemas.openxmlformats.org/officeDocument/2006/relationships/tags" Target="../tags/tag1322.xml"/><Relationship Id="rId77" Type="http://schemas.openxmlformats.org/officeDocument/2006/relationships/tags" Target="../tags/tag1330.xml"/><Relationship Id="rId100" Type="http://schemas.openxmlformats.org/officeDocument/2006/relationships/tags" Target="../tags/tag1353.xml"/><Relationship Id="rId105" Type="http://schemas.openxmlformats.org/officeDocument/2006/relationships/tags" Target="../tags/tag1358.xml"/><Relationship Id="rId113" Type="http://schemas.openxmlformats.org/officeDocument/2006/relationships/tags" Target="../tags/tag1366.xml"/><Relationship Id="rId118" Type="http://schemas.openxmlformats.org/officeDocument/2006/relationships/tags" Target="../tags/tag1371.xml"/><Relationship Id="rId126" Type="http://schemas.openxmlformats.org/officeDocument/2006/relationships/tags" Target="../tags/tag1379.xml"/><Relationship Id="rId8" Type="http://schemas.openxmlformats.org/officeDocument/2006/relationships/tags" Target="../tags/tag1261.xml"/><Relationship Id="rId51" Type="http://schemas.openxmlformats.org/officeDocument/2006/relationships/tags" Target="../tags/tag1304.xml"/><Relationship Id="rId72" Type="http://schemas.openxmlformats.org/officeDocument/2006/relationships/tags" Target="../tags/tag1325.xml"/><Relationship Id="rId80" Type="http://schemas.openxmlformats.org/officeDocument/2006/relationships/tags" Target="../tags/tag1333.xml"/><Relationship Id="rId85" Type="http://schemas.openxmlformats.org/officeDocument/2006/relationships/tags" Target="../tags/tag1338.xml"/><Relationship Id="rId93" Type="http://schemas.openxmlformats.org/officeDocument/2006/relationships/tags" Target="../tags/tag1346.xml"/><Relationship Id="rId98" Type="http://schemas.openxmlformats.org/officeDocument/2006/relationships/tags" Target="../tags/tag1351.xml"/><Relationship Id="rId121" Type="http://schemas.openxmlformats.org/officeDocument/2006/relationships/tags" Target="../tags/tag1374.xml"/><Relationship Id="rId3" Type="http://schemas.openxmlformats.org/officeDocument/2006/relationships/tags" Target="../tags/tag1256.xml"/><Relationship Id="rId12" Type="http://schemas.openxmlformats.org/officeDocument/2006/relationships/tags" Target="../tags/tag1265.xml"/><Relationship Id="rId17" Type="http://schemas.openxmlformats.org/officeDocument/2006/relationships/tags" Target="../tags/tag1270.xml"/><Relationship Id="rId25" Type="http://schemas.openxmlformats.org/officeDocument/2006/relationships/tags" Target="../tags/tag1278.xml"/><Relationship Id="rId33" Type="http://schemas.openxmlformats.org/officeDocument/2006/relationships/tags" Target="../tags/tag1286.xml"/><Relationship Id="rId38" Type="http://schemas.openxmlformats.org/officeDocument/2006/relationships/tags" Target="../tags/tag1291.xml"/><Relationship Id="rId46" Type="http://schemas.openxmlformats.org/officeDocument/2006/relationships/tags" Target="../tags/tag1299.xml"/><Relationship Id="rId59" Type="http://schemas.openxmlformats.org/officeDocument/2006/relationships/tags" Target="../tags/tag1312.xml"/><Relationship Id="rId67" Type="http://schemas.openxmlformats.org/officeDocument/2006/relationships/tags" Target="../tags/tag1320.xml"/><Relationship Id="rId103" Type="http://schemas.openxmlformats.org/officeDocument/2006/relationships/tags" Target="../tags/tag1356.xml"/><Relationship Id="rId108" Type="http://schemas.openxmlformats.org/officeDocument/2006/relationships/tags" Target="../tags/tag1361.xml"/><Relationship Id="rId116" Type="http://schemas.openxmlformats.org/officeDocument/2006/relationships/tags" Target="../tags/tag1369.xml"/><Relationship Id="rId124" Type="http://schemas.openxmlformats.org/officeDocument/2006/relationships/tags" Target="../tags/tag1377.xml"/><Relationship Id="rId129" Type="http://schemas.openxmlformats.org/officeDocument/2006/relationships/tags" Target="../tags/tag1382.xml"/><Relationship Id="rId20" Type="http://schemas.openxmlformats.org/officeDocument/2006/relationships/tags" Target="../tags/tag1273.xml"/><Relationship Id="rId41" Type="http://schemas.openxmlformats.org/officeDocument/2006/relationships/tags" Target="../tags/tag1294.xml"/><Relationship Id="rId54" Type="http://schemas.openxmlformats.org/officeDocument/2006/relationships/tags" Target="../tags/tag1307.xml"/><Relationship Id="rId62" Type="http://schemas.openxmlformats.org/officeDocument/2006/relationships/tags" Target="../tags/tag1315.xml"/><Relationship Id="rId70" Type="http://schemas.openxmlformats.org/officeDocument/2006/relationships/tags" Target="../tags/tag1323.xml"/><Relationship Id="rId75" Type="http://schemas.openxmlformats.org/officeDocument/2006/relationships/tags" Target="../tags/tag1328.xml"/><Relationship Id="rId83" Type="http://schemas.openxmlformats.org/officeDocument/2006/relationships/tags" Target="../tags/tag1336.xml"/><Relationship Id="rId88" Type="http://schemas.openxmlformats.org/officeDocument/2006/relationships/tags" Target="../tags/tag1341.xml"/><Relationship Id="rId91" Type="http://schemas.openxmlformats.org/officeDocument/2006/relationships/tags" Target="../tags/tag1344.xml"/><Relationship Id="rId96" Type="http://schemas.openxmlformats.org/officeDocument/2006/relationships/tags" Target="../tags/tag1349.xml"/><Relationship Id="rId111" Type="http://schemas.openxmlformats.org/officeDocument/2006/relationships/tags" Target="../tags/tag1364.xml"/><Relationship Id="rId132" Type="http://schemas.openxmlformats.org/officeDocument/2006/relationships/tags" Target="../tags/tag1385.xml"/><Relationship Id="rId1" Type="http://schemas.openxmlformats.org/officeDocument/2006/relationships/tags" Target="../tags/tag1254.xml"/><Relationship Id="rId6" Type="http://schemas.openxmlformats.org/officeDocument/2006/relationships/tags" Target="../tags/tag1259.xml"/><Relationship Id="rId15" Type="http://schemas.openxmlformats.org/officeDocument/2006/relationships/tags" Target="../tags/tag1268.xml"/><Relationship Id="rId23" Type="http://schemas.openxmlformats.org/officeDocument/2006/relationships/tags" Target="../tags/tag1276.xml"/><Relationship Id="rId28" Type="http://schemas.openxmlformats.org/officeDocument/2006/relationships/tags" Target="../tags/tag1281.xml"/><Relationship Id="rId36" Type="http://schemas.openxmlformats.org/officeDocument/2006/relationships/tags" Target="../tags/tag1289.xml"/><Relationship Id="rId49" Type="http://schemas.openxmlformats.org/officeDocument/2006/relationships/tags" Target="../tags/tag1302.xml"/><Relationship Id="rId57" Type="http://schemas.openxmlformats.org/officeDocument/2006/relationships/tags" Target="../tags/tag1310.xml"/><Relationship Id="rId106" Type="http://schemas.openxmlformats.org/officeDocument/2006/relationships/tags" Target="../tags/tag1359.xml"/><Relationship Id="rId114" Type="http://schemas.openxmlformats.org/officeDocument/2006/relationships/tags" Target="../tags/tag1367.xml"/><Relationship Id="rId119" Type="http://schemas.openxmlformats.org/officeDocument/2006/relationships/tags" Target="../tags/tag1372.xml"/><Relationship Id="rId127" Type="http://schemas.openxmlformats.org/officeDocument/2006/relationships/tags" Target="../tags/tag1380.xml"/><Relationship Id="rId10" Type="http://schemas.openxmlformats.org/officeDocument/2006/relationships/tags" Target="../tags/tag1263.xml"/><Relationship Id="rId31" Type="http://schemas.openxmlformats.org/officeDocument/2006/relationships/tags" Target="../tags/tag1284.xml"/><Relationship Id="rId44" Type="http://schemas.openxmlformats.org/officeDocument/2006/relationships/tags" Target="../tags/tag1297.xml"/><Relationship Id="rId52" Type="http://schemas.openxmlformats.org/officeDocument/2006/relationships/tags" Target="../tags/tag1305.xml"/><Relationship Id="rId60" Type="http://schemas.openxmlformats.org/officeDocument/2006/relationships/tags" Target="../tags/tag1313.xml"/><Relationship Id="rId65" Type="http://schemas.openxmlformats.org/officeDocument/2006/relationships/tags" Target="../tags/tag1318.xml"/><Relationship Id="rId73" Type="http://schemas.openxmlformats.org/officeDocument/2006/relationships/tags" Target="../tags/tag1326.xml"/><Relationship Id="rId78" Type="http://schemas.openxmlformats.org/officeDocument/2006/relationships/tags" Target="../tags/tag1331.xml"/><Relationship Id="rId81" Type="http://schemas.openxmlformats.org/officeDocument/2006/relationships/tags" Target="../tags/tag1334.xml"/><Relationship Id="rId86" Type="http://schemas.openxmlformats.org/officeDocument/2006/relationships/tags" Target="../tags/tag1339.xml"/><Relationship Id="rId94" Type="http://schemas.openxmlformats.org/officeDocument/2006/relationships/tags" Target="../tags/tag1347.xml"/><Relationship Id="rId99" Type="http://schemas.openxmlformats.org/officeDocument/2006/relationships/tags" Target="../tags/tag1352.xml"/><Relationship Id="rId101" Type="http://schemas.openxmlformats.org/officeDocument/2006/relationships/tags" Target="../tags/tag1354.xml"/><Relationship Id="rId122" Type="http://schemas.openxmlformats.org/officeDocument/2006/relationships/tags" Target="../tags/tag1375.xml"/><Relationship Id="rId130" Type="http://schemas.openxmlformats.org/officeDocument/2006/relationships/tags" Target="../tags/tag1383.xml"/><Relationship Id="rId4" Type="http://schemas.openxmlformats.org/officeDocument/2006/relationships/tags" Target="../tags/tag1257.xml"/><Relationship Id="rId9" Type="http://schemas.openxmlformats.org/officeDocument/2006/relationships/tags" Target="../tags/tag1262.xml"/><Relationship Id="rId13" Type="http://schemas.openxmlformats.org/officeDocument/2006/relationships/tags" Target="../tags/tag1266.xml"/><Relationship Id="rId18" Type="http://schemas.openxmlformats.org/officeDocument/2006/relationships/tags" Target="../tags/tag1271.xml"/><Relationship Id="rId39" Type="http://schemas.openxmlformats.org/officeDocument/2006/relationships/tags" Target="../tags/tag1292.xml"/><Relationship Id="rId109" Type="http://schemas.openxmlformats.org/officeDocument/2006/relationships/tags" Target="../tags/tag1362.xml"/><Relationship Id="rId34" Type="http://schemas.openxmlformats.org/officeDocument/2006/relationships/tags" Target="../tags/tag1287.xml"/><Relationship Id="rId50" Type="http://schemas.openxmlformats.org/officeDocument/2006/relationships/tags" Target="../tags/tag1303.xml"/><Relationship Id="rId55" Type="http://schemas.openxmlformats.org/officeDocument/2006/relationships/tags" Target="../tags/tag1308.xml"/><Relationship Id="rId76" Type="http://schemas.openxmlformats.org/officeDocument/2006/relationships/tags" Target="../tags/tag1329.xml"/><Relationship Id="rId97" Type="http://schemas.openxmlformats.org/officeDocument/2006/relationships/tags" Target="../tags/tag1350.xml"/><Relationship Id="rId104" Type="http://schemas.openxmlformats.org/officeDocument/2006/relationships/tags" Target="../tags/tag1357.xml"/><Relationship Id="rId120" Type="http://schemas.openxmlformats.org/officeDocument/2006/relationships/tags" Target="../tags/tag1373.xml"/><Relationship Id="rId125" Type="http://schemas.openxmlformats.org/officeDocument/2006/relationships/tags" Target="../tags/tag1378.xml"/><Relationship Id="rId7" Type="http://schemas.openxmlformats.org/officeDocument/2006/relationships/tags" Target="../tags/tag1260.xml"/><Relationship Id="rId71" Type="http://schemas.openxmlformats.org/officeDocument/2006/relationships/tags" Target="../tags/tag1324.xml"/><Relationship Id="rId92" Type="http://schemas.openxmlformats.org/officeDocument/2006/relationships/tags" Target="../tags/tag1345.xml"/><Relationship Id="rId2" Type="http://schemas.openxmlformats.org/officeDocument/2006/relationships/tags" Target="../tags/tag1255.xml"/><Relationship Id="rId29" Type="http://schemas.openxmlformats.org/officeDocument/2006/relationships/tags" Target="../tags/tag1282.xml"/><Relationship Id="rId24" Type="http://schemas.openxmlformats.org/officeDocument/2006/relationships/tags" Target="../tags/tag1277.xml"/><Relationship Id="rId40" Type="http://schemas.openxmlformats.org/officeDocument/2006/relationships/tags" Target="../tags/tag1293.xml"/><Relationship Id="rId45" Type="http://schemas.openxmlformats.org/officeDocument/2006/relationships/tags" Target="../tags/tag1298.xml"/><Relationship Id="rId66" Type="http://schemas.openxmlformats.org/officeDocument/2006/relationships/tags" Target="../tags/tag1319.xml"/><Relationship Id="rId87" Type="http://schemas.openxmlformats.org/officeDocument/2006/relationships/tags" Target="../tags/tag1340.xml"/><Relationship Id="rId110" Type="http://schemas.openxmlformats.org/officeDocument/2006/relationships/tags" Target="../tags/tag1363.xml"/><Relationship Id="rId115" Type="http://schemas.openxmlformats.org/officeDocument/2006/relationships/tags" Target="../tags/tag1368.xml"/><Relationship Id="rId131" Type="http://schemas.openxmlformats.org/officeDocument/2006/relationships/tags" Target="../tags/tag1384.xml"/><Relationship Id="rId61" Type="http://schemas.openxmlformats.org/officeDocument/2006/relationships/tags" Target="../tags/tag1314.xml"/><Relationship Id="rId82" Type="http://schemas.openxmlformats.org/officeDocument/2006/relationships/tags" Target="../tags/tag1335.xml"/><Relationship Id="rId19" Type="http://schemas.openxmlformats.org/officeDocument/2006/relationships/tags" Target="../tags/tag12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2"/>
          <p:cNvGrpSpPr/>
          <p:nvPr/>
        </p:nvGrpSpPr>
        <p:grpSpPr>
          <a:xfrm>
            <a:off x="397229" y="538753"/>
            <a:ext cx="1545872" cy="750106"/>
            <a:chOff x="397229" y="538753"/>
            <a:chExt cx="1545872" cy="750106"/>
          </a:xfrm>
        </p:grpSpPr>
        <p:sp>
          <p:nvSpPr>
            <p:cNvPr id="5" name="SMARTInkShape-1"/>
            <p:cNvSpPr/>
            <p:nvPr>
              <p:custDataLst>
                <p:tags r:id="rId184"/>
              </p:custDataLst>
            </p:nvPr>
          </p:nvSpPr>
          <p:spPr>
            <a:xfrm>
              <a:off x="397229" y="538753"/>
              <a:ext cx="263172" cy="458198"/>
            </a:xfrm>
            <a:custGeom>
              <a:avLst/>
              <a:gdLst/>
              <a:ahLst/>
              <a:cxnLst/>
              <a:rect l="0" t="0" r="0" b="0"/>
              <a:pathLst>
                <a:path w="263172" h="458198">
                  <a:moveTo>
                    <a:pt x="21871" y="115297"/>
                  </a:moveTo>
                  <a:lnTo>
                    <a:pt x="21871" y="115297"/>
                  </a:lnTo>
                  <a:lnTo>
                    <a:pt x="21871" y="111926"/>
                  </a:lnTo>
                  <a:lnTo>
                    <a:pt x="21165" y="110933"/>
                  </a:lnTo>
                  <a:lnTo>
                    <a:pt x="19989" y="110271"/>
                  </a:lnTo>
                  <a:lnTo>
                    <a:pt x="18500" y="109830"/>
                  </a:lnTo>
                  <a:lnTo>
                    <a:pt x="17507" y="110241"/>
                  </a:lnTo>
                  <a:lnTo>
                    <a:pt x="16845" y="111221"/>
                  </a:lnTo>
                  <a:lnTo>
                    <a:pt x="16109" y="114896"/>
                  </a:lnTo>
                  <a:lnTo>
                    <a:pt x="20642" y="157784"/>
                  </a:lnTo>
                  <a:lnTo>
                    <a:pt x="28396" y="204306"/>
                  </a:lnTo>
                  <a:lnTo>
                    <a:pt x="40093" y="251569"/>
                  </a:lnTo>
                  <a:lnTo>
                    <a:pt x="51886" y="298823"/>
                  </a:lnTo>
                  <a:lnTo>
                    <a:pt x="60947" y="335089"/>
                  </a:lnTo>
                  <a:lnTo>
                    <a:pt x="71471" y="370450"/>
                  </a:lnTo>
                  <a:lnTo>
                    <a:pt x="80155" y="411110"/>
                  </a:lnTo>
                  <a:lnTo>
                    <a:pt x="87999" y="446701"/>
                  </a:lnTo>
                  <a:lnTo>
                    <a:pt x="87829" y="450533"/>
                  </a:lnTo>
                  <a:lnTo>
                    <a:pt x="87009" y="453088"/>
                  </a:lnTo>
                  <a:lnTo>
                    <a:pt x="85758" y="451969"/>
                  </a:lnTo>
                  <a:lnTo>
                    <a:pt x="69566" y="408093"/>
                  </a:lnTo>
                  <a:lnTo>
                    <a:pt x="56856" y="367700"/>
                  </a:lnTo>
                  <a:lnTo>
                    <a:pt x="45886" y="334015"/>
                  </a:lnTo>
                  <a:lnTo>
                    <a:pt x="34553" y="296205"/>
                  </a:lnTo>
                  <a:lnTo>
                    <a:pt x="23355" y="250274"/>
                  </a:lnTo>
                  <a:lnTo>
                    <a:pt x="15240" y="214798"/>
                  </a:lnTo>
                  <a:lnTo>
                    <a:pt x="6501" y="168532"/>
                  </a:lnTo>
                  <a:lnTo>
                    <a:pt x="2030" y="129424"/>
                  </a:lnTo>
                  <a:lnTo>
                    <a:pt x="0" y="83970"/>
                  </a:lnTo>
                  <a:lnTo>
                    <a:pt x="5635" y="41219"/>
                  </a:lnTo>
                  <a:lnTo>
                    <a:pt x="18236" y="17305"/>
                  </a:lnTo>
                  <a:lnTo>
                    <a:pt x="29428" y="6363"/>
                  </a:lnTo>
                  <a:lnTo>
                    <a:pt x="35375" y="2458"/>
                  </a:lnTo>
                  <a:lnTo>
                    <a:pt x="51392" y="0"/>
                  </a:lnTo>
                  <a:lnTo>
                    <a:pt x="60601" y="332"/>
                  </a:lnTo>
                  <a:lnTo>
                    <a:pt x="80242" y="8227"/>
                  </a:lnTo>
                  <a:lnTo>
                    <a:pt x="111483" y="26179"/>
                  </a:lnTo>
                  <a:lnTo>
                    <a:pt x="130032" y="54398"/>
                  </a:lnTo>
                  <a:lnTo>
                    <a:pt x="145562" y="94039"/>
                  </a:lnTo>
                  <a:lnTo>
                    <a:pt x="155730" y="133693"/>
                  </a:lnTo>
                  <a:lnTo>
                    <a:pt x="156469" y="162140"/>
                  </a:lnTo>
                  <a:lnTo>
                    <a:pt x="145329" y="205218"/>
                  </a:lnTo>
                  <a:lnTo>
                    <a:pt x="129539" y="242786"/>
                  </a:lnTo>
                  <a:lnTo>
                    <a:pt x="113275" y="261492"/>
                  </a:lnTo>
                  <a:lnTo>
                    <a:pt x="89237" y="280034"/>
                  </a:lnTo>
                  <a:lnTo>
                    <a:pt x="68564" y="288129"/>
                  </a:lnTo>
                  <a:lnTo>
                    <a:pt x="27229" y="292903"/>
                  </a:lnTo>
                  <a:lnTo>
                    <a:pt x="67848" y="304626"/>
                  </a:lnTo>
                  <a:lnTo>
                    <a:pt x="107440" y="322865"/>
                  </a:lnTo>
                  <a:lnTo>
                    <a:pt x="152446" y="353226"/>
                  </a:lnTo>
                  <a:lnTo>
                    <a:pt x="193897" y="391470"/>
                  </a:lnTo>
                  <a:lnTo>
                    <a:pt x="232194" y="438843"/>
                  </a:lnTo>
                  <a:lnTo>
                    <a:pt x="245840" y="451835"/>
                  </a:lnTo>
                  <a:lnTo>
                    <a:pt x="263171" y="458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"/>
            <p:cNvSpPr/>
            <p:nvPr>
              <p:custDataLst>
                <p:tags r:id="rId185"/>
              </p:custDataLst>
            </p:nvPr>
          </p:nvSpPr>
          <p:spPr>
            <a:xfrm>
              <a:off x="657143" y="764368"/>
              <a:ext cx="293169" cy="413599"/>
            </a:xfrm>
            <a:custGeom>
              <a:avLst/>
              <a:gdLst/>
              <a:ahLst/>
              <a:cxnLst/>
              <a:rect l="0" t="0" r="0" b="0"/>
              <a:pathLst>
                <a:path w="293169" h="413599">
                  <a:moveTo>
                    <a:pt x="9607" y="92882"/>
                  </a:moveTo>
                  <a:lnTo>
                    <a:pt x="9607" y="92882"/>
                  </a:lnTo>
                  <a:lnTo>
                    <a:pt x="6236" y="96253"/>
                  </a:lnTo>
                  <a:lnTo>
                    <a:pt x="5949" y="97246"/>
                  </a:lnTo>
                  <a:lnTo>
                    <a:pt x="6462" y="97908"/>
                  </a:lnTo>
                  <a:lnTo>
                    <a:pt x="19099" y="102341"/>
                  </a:lnTo>
                  <a:lnTo>
                    <a:pt x="28172" y="102260"/>
                  </a:lnTo>
                  <a:lnTo>
                    <a:pt x="36908" y="99167"/>
                  </a:lnTo>
                  <a:lnTo>
                    <a:pt x="49760" y="88786"/>
                  </a:lnTo>
                  <a:lnTo>
                    <a:pt x="67611" y="63964"/>
                  </a:lnTo>
                  <a:lnTo>
                    <a:pt x="68783" y="53218"/>
                  </a:lnTo>
                  <a:lnTo>
                    <a:pt x="68108" y="47390"/>
                  </a:lnTo>
                  <a:lnTo>
                    <a:pt x="66246" y="42798"/>
                  </a:lnTo>
                  <a:lnTo>
                    <a:pt x="60415" y="35815"/>
                  </a:lnTo>
                  <a:lnTo>
                    <a:pt x="56179" y="34376"/>
                  </a:lnTo>
                  <a:lnTo>
                    <a:pt x="45828" y="34659"/>
                  </a:lnTo>
                  <a:lnTo>
                    <a:pt x="24729" y="48898"/>
                  </a:lnTo>
                  <a:lnTo>
                    <a:pt x="7346" y="74362"/>
                  </a:lnTo>
                  <a:lnTo>
                    <a:pt x="0" y="110991"/>
                  </a:lnTo>
                  <a:lnTo>
                    <a:pt x="1194" y="143011"/>
                  </a:lnTo>
                  <a:lnTo>
                    <a:pt x="16130" y="173744"/>
                  </a:lnTo>
                  <a:lnTo>
                    <a:pt x="32497" y="187146"/>
                  </a:lnTo>
                  <a:lnTo>
                    <a:pt x="51530" y="194044"/>
                  </a:lnTo>
                  <a:lnTo>
                    <a:pt x="82785" y="193255"/>
                  </a:lnTo>
                  <a:lnTo>
                    <a:pt x="125270" y="180703"/>
                  </a:lnTo>
                  <a:lnTo>
                    <a:pt x="170078" y="151040"/>
                  </a:lnTo>
                  <a:lnTo>
                    <a:pt x="199193" y="121068"/>
                  </a:lnTo>
                  <a:lnTo>
                    <a:pt x="225326" y="74853"/>
                  </a:lnTo>
                  <a:lnTo>
                    <a:pt x="230601" y="54530"/>
                  </a:lnTo>
                  <a:lnTo>
                    <a:pt x="231019" y="46147"/>
                  </a:lnTo>
                  <a:lnTo>
                    <a:pt x="223959" y="29307"/>
                  </a:lnTo>
                  <a:lnTo>
                    <a:pt x="205998" y="7723"/>
                  </a:lnTo>
                  <a:lnTo>
                    <a:pt x="199801" y="2242"/>
                  </a:lnTo>
                  <a:lnTo>
                    <a:pt x="192142" y="0"/>
                  </a:lnTo>
                  <a:lnTo>
                    <a:pt x="174224" y="1272"/>
                  </a:lnTo>
                  <a:lnTo>
                    <a:pt x="158265" y="8422"/>
                  </a:lnTo>
                  <a:lnTo>
                    <a:pt x="141143" y="22466"/>
                  </a:lnTo>
                  <a:lnTo>
                    <a:pt x="137514" y="26888"/>
                  </a:lnTo>
                  <a:lnTo>
                    <a:pt x="133482" y="37446"/>
                  </a:lnTo>
                  <a:lnTo>
                    <a:pt x="132396" y="49194"/>
                  </a:lnTo>
                  <a:lnTo>
                    <a:pt x="134265" y="61470"/>
                  </a:lnTo>
                  <a:lnTo>
                    <a:pt x="149397" y="83653"/>
                  </a:lnTo>
                  <a:lnTo>
                    <a:pt x="168384" y="97987"/>
                  </a:lnTo>
                  <a:lnTo>
                    <a:pt x="184832" y="100325"/>
                  </a:lnTo>
                  <a:lnTo>
                    <a:pt x="194157" y="99961"/>
                  </a:lnTo>
                  <a:lnTo>
                    <a:pt x="208281" y="93911"/>
                  </a:lnTo>
                  <a:lnTo>
                    <a:pt x="222284" y="80487"/>
                  </a:lnTo>
                  <a:lnTo>
                    <a:pt x="236764" y="57308"/>
                  </a:lnTo>
                  <a:lnTo>
                    <a:pt x="232613" y="84890"/>
                  </a:lnTo>
                  <a:lnTo>
                    <a:pt x="237781" y="124569"/>
                  </a:lnTo>
                  <a:lnTo>
                    <a:pt x="248507" y="170710"/>
                  </a:lnTo>
                  <a:lnTo>
                    <a:pt x="263366" y="210016"/>
                  </a:lnTo>
                  <a:lnTo>
                    <a:pt x="275423" y="250859"/>
                  </a:lnTo>
                  <a:lnTo>
                    <a:pt x="284277" y="289503"/>
                  </a:lnTo>
                  <a:lnTo>
                    <a:pt x="293168" y="330374"/>
                  </a:lnTo>
                  <a:lnTo>
                    <a:pt x="291337" y="358846"/>
                  </a:lnTo>
                  <a:lnTo>
                    <a:pt x="279584" y="389624"/>
                  </a:lnTo>
                  <a:lnTo>
                    <a:pt x="266710" y="404919"/>
                  </a:lnTo>
                  <a:lnTo>
                    <a:pt x="259325" y="410974"/>
                  </a:lnTo>
                  <a:lnTo>
                    <a:pt x="250875" y="413598"/>
                  </a:lnTo>
                  <a:lnTo>
                    <a:pt x="232078" y="412752"/>
                  </a:lnTo>
                  <a:lnTo>
                    <a:pt x="224243" y="408434"/>
                  </a:lnTo>
                  <a:lnTo>
                    <a:pt x="211775" y="394229"/>
                  </a:lnTo>
                  <a:lnTo>
                    <a:pt x="200193" y="373140"/>
                  </a:lnTo>
                  <a:lnTo>
                    <a:pt x="190664" y="333254"/>
                  </a:lnTo>
                  <a:lnTo>
                    <a:pt x="187407" y="29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"/>
            <p:cNvSpPr/>
            <p:nvPr>
              <p:custDataLst>
                <p:tags r:id="rId186"/>
              </p:custDataLst>
            </p:nvPr>
          </p:nvSpPr>
          <p:spPr>
            <a:xfrm>
              <a:off x="909194" y="717550"/>
              <a:ext cx="87757" cy="187994"/>
            </a:xfrm>
            <a:custGeom>
              <a:avLst/>
              <a:gdLst/>
              <a:ahLst/>
              <a:cxnLst/>
              <a:rect l="0" t="0" r="0" b="0"/>
              <a:pathLst>
                <a:path w="87757" h="187994">
                  <a:moveTo>
                    <a:pt x="11556" y="88900"/>
                  </a:moveTo>
                  <a:lnTo>
                    <a:pt x="11556" y="88900"/>
                  </a:lnTo>
                  <a:lnTo>
                    <a:pt x="0" y="77344"/>
                  </a:lnTo>
                  <a:lnTo>
                    <a:pt x="3128" y="74827"/>
                  </a:lnTo>
                  <a:lnTo>
                    <a:pt x="5937" y="73168"/>
                  </a:lnTo>
                  <a:lnTo>
                    <a:pt x="9221" y="72767"/>
                  </a:lnTo>
                  <a:lnTo>
                    <a:pt x="16633" y="74204"/>
                  </a:lnTo>
                  <a:lnTo>
                    <a:pt x="35481" y="85722"/>
                  </a:lnTo>
                  <a:lnTo>
                    <a:pt x="52198" y="105911"/>
                  </a:lnTo>
                  <a:lnTo>
                    <a:pt x="69078" y="146745"/>
                  </a:lnTo>
                  <a:lnTo>
                    <a:pt x="72579" y="172518"/>
                  </a:lnTo>
                  <a:lnTo>
                    <a:pt x="70898" y="182038"/>
                  </a:lnTo>
                  <a:lnTo>
                    <a:pt x="69462" y="184858"/>
                  </a:lnTo>
                  <a:lnTo>
                    <a:pt x="67799" y="186739"/>
                  </a:lnTo>
                  <a:lnTo>
                    <a:pt x="65984" y="187993"/>
                  </a:lnTo>
                  <a:lnTo>
                    <a:pt x="63364" y="186006"/>
                  </a:lnTo>
                  <a:lnTo>
                    <a:pt x="56689" y="176273"/>
                  </a:lnTo>
                  <a:lnTo>
                    <a:pt x="48369" y="151556"/>
                  </a:lnTo>
                  <a:lnTo>
                    <a:pt x="45011" y="107940"/>
                  </a:lnTo>
                  <a:lnTo>
                    <a:pt x="52293" y="66921"/>
                  </a:lnTo>
                  <a:lnTo>
                    <a:pt x="65019" y="34645"/>
                  </a:lnTo>
                  <a:lnTo>
                    <a:pt x="87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/>
            <p:cNvSpPr/>
            <p:nvPr>
              <p:custDataLst>
                <p:tags r:id="rId187"/>
              </p:custDataLst>
            </p:nvPr>
          </p:nvSpPr>
          <p:spPr>
            <a:xfrm>
              <a:off x="1028047" y="728570"/>
              <a:ext cx="153054" cy="133654"/>
            </a:xfrm>
            <a:custGeom>
              <a:avLst/>
              <a:gdLst/>
              <a:ahLst/>
              <a:cxnLst/>
              <a:rect l="0" t="0" r="0" b="0"/>
              <a:pathLst>
                <a:path w="153054" h="133654">
                  <a:moveTo>
                    <a:pt x="13353" y="71530"/>
                  </a:moveTo>
                  <a:lnTo>
                    <a:pt x="13353" y="71530"/>
                  </a:lnTo>
                  <a:lnTo>
                    <a:pt x="7886" y="76997"/>
                  </a:lnTo>
                  <a:lnTo>
                    <a:pt x="14007" y="77619"/>
                  </a:lnTo>
                  <a:lnTo>
                    <a:pt x="16611" y="75589"/>
                  </a:lnTo>
                  <a:lnTo>
                    <a:pt x="34565" y="48324"/>
                  </a:lnTo>
                  <a:lnTo>
                    <a:pt x="47743" y="8391"/>
                  </a:lnTo>
                  <a:lnTo>
                    <a:pt x="46747" y="1605"/>
                  </a:lnTo>
                  <a:lnTo>
                    <a:pt x="44788" y="219"/>
                  </a:lnTo>
                  <a:lnTo>
                    <a:pt x="42071" y="0"/>
                  </a:lnTo>
                  <a:lnTo>
                    <a:pt x="38848" y="560"/>
                  </a:lnTo>
                  <a:lnTo>
                    <a:pt x="24200" y="14832"/>
                  </a:lnTo>
                  <a:lnTo>
                    <a:pt x="9825" y="36935"/>
                  </a:lnTo>
                  <a:lnTo>
                    <a:pt x="0" y="71471"/>
                  </a:lnTo>
                  <a:lnTo>
                    <a:pt x="598" y="93141"/>
                  </a:lnTo>
                  <a:lnTo>
                    <a:pt x="8868" y="119326"/>
                  </a:lnTo>
                  <a:lnTo>
                    <a:pt x="12480" y="126677"/>
                  </a:lnTo>
                  <a:lnTo>
                    <a:pt x="18416" y="130873"/>
                  </a:lnTo>
                  <a:lnTo>
                    <a:pt x="34418" y="133653"/>
                  </a:lnTo>
                  <a:lnTo>
                    <a:pt x="56518" y="131251"/>
                  </a:lnTo>
                  <a:lnTo>
                    <a:pt x="90972" y="114685"/>
                  </a:lnTo>
                  <a:lnTo>
                    <a:pt x="117324" y="91448"/>
                  </a:lnTo>
                  <a:lnTo>
                    <a:pt x="153053" y="46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/>
            <p:cNvSpPr/>
            <p:nvPr>
              <p:custDataLst>
                <p:tags r:id="rId188"/>
              </p:custDataLst>
            </p:nvPr>
          </p:nvSpPr>
          <p:spPr>
            <a:xfrm>
              <a:off x="1163918" y="655717"/>
              <a:ext cx="72989" cy="179743"/>
            </a:xfrm>
            <a:custGeom>
              <a:avLst/>
              <a:gdLst/>
              <a:ahLst/>
              <a:cxnLst/>
              <a:rect l="0" t="0" r="0" b="0"/>
              <a:pathLst>
                <a:path w="72989" h="179743">
                  <a:moveTo>
                    <a:pt x="48932" y="23733"/>
                  </a:moveTo>
                  <a:lnTo>
                    <a:pt x="48932" y="23733"/>
                  </a:lnTo>
                  <a:lnTo>
                    <a:pt x="48932" y="13620"/>
                  </a:lnTo>
                  <a:lnTo>
                    <a:pt x="47521" y="9936"/>
                  </a:lnTo>
                  <a:lnTo>
                    <a:pt x="42190" y="3960"/>
                  </a:lnTo>
                  <a:lnTo>
                    <a:pt x="35117" y="834"/>
                  </a:lnTo>
                  <a:lnTo>
                    <a:pt x="31255" y="0"/>
                  </a:lnTo>
                  <a:lnTo>
                    <a:pt x="21320" y="4718"/>
                  </a:lnTo>
                  <a:lnTo>
                    <a:pt x="11260" y="13871"/>
                  </a:lnTo>
                  <a:lnTo>
                    <a:pt x="4437" y="24994"/>
                  </a:lnTo>
                  <a:lnTo>
                    <a:pt x="0" y="46528"/>
                  </a:lnTo>
                  <a:lnTo>
                    <a:pt x="4607" y="64438"/>
                  </a:lnTo>
                  <a:lnTo>
                    <a:pt x="21440" y="94568"/>
                  </a:lnTo>
                  <a:lnTo>
                    <a:pt x="67530" y="139727"/>
                  </a:lnTo>
                  <a:lnTo>
                    <a:pt x="69797" y="143395"/>
                  </a:lnTo>
                  <a:lnTo>
                    <a:pt x="72988" y="158672"/>
                  </a:lnTo>
                  <a:lnTo>
                    <a:pt x="70563" y="173233"/>
                  </a:lnTo>
                  <a:lnTo>
                    <a:pt x="67586" y="176316"/>
                  </a:lnTo>
                  <a:lnTo>
                    <a:pt x="58634" y="179742"/>
                  </a:lnTo>
                  <a:lnTo>
                    <a:pt x="53989" y="179245"/>
                  </a:lnTo>
                  <a:lnTo>
                    <a:pt x="45065" y="174929"/>
                  </a:lnTo>
                  <a:lnTo>
                    <a:pt x="29882" y="15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/>
            <p:cNvSpPr/>
            <p:nvPr>
              <p:custDataLst>
                <p:tags r:id="rId189"/>
              </p:custDataLst>
            </p:nvPr>
          </p:nvSpPr>
          <p:spPr>
            <a:xfrm>
              <a:off x="1283783" y="632867"/>
              <a:ext cx="81881" cy="188451"/>
            </a:xfrm>
            <a:custGeom>
              <a:avLst/>
              <a:gdLst/>
              <a:ahLst/>
              <a:cxnLst/>
              <a:rect l="0" t="0" r="0" b="0"/>
              <a:pathLst>
                <a:path w="81881" h="188451">
                  <a:moveTo>
                    <a:pt x="43367" y="27533"/>
                  </a:moveTo>
                  <a:lnTo>
                    <a:pt x="43367" y="27533"/>
                  </a:lnTo>
                  <a:lnTo>
                    <a:pt x="54350" y="3684"/>
                  </a:lnTo>
                  <a:lnTo>
                    <a:pt x="54923" y="1050"/>
                  </a:lnTo>
                  <a:lnTo>
                    <a:pt x="53187" y="0"/>
                  </a:lnTo>
                  <a:lnTo>
                    <a:pt x="45615" y="715"/>
                  </a:lnTo>
                  <a:lnTo>
                    <a:pt x="29451" y="5084"/>
                  </a:lnTo>
                  <a:lnTo>
                    <a:pt x="11257" y="17589"/>
                  </a:lnTo>
                  <a:lnTo>
                    <a:pt x="4401" y="26876"/>
                  </a:lnTo>
                  <a:lnTo>
                    <a:pt x="542" y="40038"/>
                  </a:lnTo>
                  <a:lnTo>
                    <a:pt x="0" y="44337"/>
                  </a:lnTo>
                  <a:lnTo>
                    <a:pt x="9351" y="67241"/>
                  </a:lnTo>
                  <a:lnTo>
                    <a:pt x="28898" y="89628"/>
                  </a:lnTo>
                  <a:lnTo>
                    <a:pt x="73602" y="133298"/>
                  </a:lnTo>
                  <a:lnTo>
                    <a:pt x="81029" y="144154"/>
                  </a:lnTo>
                  <a:lnTo>
                    <a:pt x="81880" y="150436"/>
                  </a:lnTo>
                  <a:lnTo>
                    <a:pt x="79064" y="164942"/>
                  </a:lnTo>
                  <a:lnTo>
                    <a:pt x="73108" y="175152"/>
                  </a:lnTo>
                  <a:lnTo>
                    <a:pt x="69544" y="178862"/>
                  </a:lnTo>
                  <a:lnTo>
                    <a:pt x="51045" y="187455"/>
                  </a:lnTo>
                  <a:lnTo>
                    <a:pt x="37607" y="188450"/>
                  </a:lnTo>
                  <a:lnTo>
                    <a:pt x="25991" y="186541"/>
                  </a:lnTo>
                  <a:lnTo>
                    <a:pt x="18476" y="183340"/>
                  </a:lnTo>
                  <a:lnTo>
                    <a:pt x="16189" y="181499"/>
                  </a:lnTo>
                  <a:lnTo>
                    <a:pt x="11617" y="17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/>
            <p:cNvSpPr/>
            <p:nvPr>
              <p:custDataLst>
                <p:tags r:id="rId190"/>
              </p:custDataLst>
            </p:nvPr>
          </p:nvSpPr>
          <p:spPr>
            <a:xfrm>
              <a:off x="1416050" y="718433"/>
              <a:ext cx="62432" cy="75318"/>
            </a:xfrm>
            <a:custGeom>
              <a:avLst/>
              <a:gdLst/>
              <a:ahLst/>
              <a:cxnLst/>
              <a:rect l="0" t="0" r="0" b="0"/>
              <a:pathLst>
                <a:path w="62432" h="753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7789" y="0"/>
                  </a:lnTo>
                  <a:lnTo>
                    <a:pt x="46256" y="2749"/>
                  </a:lnTo>
                  <a:lnTo>
                    <a:pt x="50593" y="5772"/>
                  </a:lnTo>
                  <a:lnTo>
                    <a:pt x="57293" y="14775"/>
                  </a:lnTo>
                  <a:lnTo>
                    <a:pt x="61661" y="35114"/>
                  </a:lnTo>
                  <a:lnTo>
                    <a:pt x="62431" y="57132"/>
                  </a:lnTo>
                  <a:lnTo>
                    <a:pt x="571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/>
            <p:cNvSpPr/>
            <p:nvPr>
              <p:custDataLst>
                <p:tags r:id="rId191"/>
              </p:custDataLst>
            </p:nvPr>
          </p:nvSpPr>
          <p:spPr>
            <a:xfrm>
              <a:off x="1438018" y="571500"/>
              <a:ext cx="16133" cy="139701"/>
            </a:xfrm>
            <a:custGeom>
              <a:avLst/>
              <a:gdLst/>
              <a:ahLst/>
              <a:cxnLst/>
              <a:rect l="0" t="0" r="0" b="0"/>
              <a:pathLst>
                <a:path w="16133" h="139701">
                  <a:moveTo>
                    <a:pt x="16132" y="139700"/>
                  </a:moveTo>
                  <a:lnTo>
                    <a:pt x="16132" y="139700"/>
                  </a:lnTo>
                  <a:lnTo>
                    <a:pt x="9225" y="98255"/>
                  </a:lnTo>
                  <a:lnTo>
                    <a:pt x="3489" y="56527"/>
                  </a:lnTo>
                  <a:lnTo>
                    <a:pt x="0" y="33760"/>
                  </a:lnTo>
                  <a:lnTo>
                    <a:pt x="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/>
            <p:cNvSpPr/>
            <p:nvPr>
              <p:custDataLst>
                <p:tags r:id="rId192"/>
              </p:custDataLst>
            </p:nvPr>
          </p:nvSpPr>
          <p:spPr>
            <a:xfrm>
              <a:off x="1544626" y="641350"/>
              <a:ext cx="79044" cy="133987"/>
            </a:xfrm>
            <a:custGeom>
              <a:avLst/>
              <a:gdLst/>
              <a:ahLst/>
              <a:cxnLst/>
              <a:rect l="0" t="0" r="0" b="0"/>
              <a:pathLst>
                <a:path w="79044" h="133987">
                  <a:moveTo>
                    <a:pt x="23824" y="38100"/>
                  </a:moveTo>
                  <a:lnTo>
                    <a:pt x="23824" y="38100"/>
                  </a:lnTo>
                  <a:lnTo>
                    <a:pt x="29291" y="32633"/>
                  </a:lnTo>
                  <a:lnTo>
                    <a:pt x="28880" y="31633"/>
                  </a:lnTo>
                  <a:lnTo>
                    <a:pt x="24629" y="26360"/>
                  </a:lnTo>
                  <a:lnTo>
                    <a:pt x="17320" y="32426"/>
                  </a:lnTo>
                  <a:lnTo>
                    <a:pt x="9589" y="43161"/>
                  </a:lnTo>
                  <a:lnTo>
                    <a:pt x="1361" y="73228"/>
                  </a:lnTo>
                  <a:lnTo>
                    <a:pt x="0" y="95780"/>
                  </a:lnTo>
                  <a:lnTo>
                    <a:pt x="2182" y="114301"/>
                  </a:lnTo>
                  <a:lnTo>
                    <a:pt x="5163" y="121356"/>
                  </a:lnTo>
                  <a:lnTo>
                    <a:pt x="14119" y="131077"/>
                  </a:lnTo>
                  <a:lnTo>
                    <a:pt x="28918" y="133986"/>
                  </a:lnTo>
                  <a:lnTo>
                    <a:pt x="45844" y="132222"/>
                  </a:lnTo>
                  <a:lnTo>
                    <a:pt x="60422" y="126734"/>
                  </a:lnTo>
                  <a:lnTo>
                    <a:pt x="72075" y="113946"/>
                  </a:lnTo>
                  <a:lnTo>
                    <a:pt x="77158" y="105598"/>
                  </a:lnTo>
                  <a:lnTo>
                    <a:pt x="79043" y="83151"/>
                  </a:lnTo>
                  <a:lnTo>
                    <a:pt x="72126" y="41982"/>
                  </a:lnTo>
                  <a:lnTo>
                    <a:pt x="62460" y="27125"/>
                  </a:lnTo>
                  <a:lnTo>
                    <a:pt x="36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/>
            <p:cNvSpPr/>
            <p:nvPr>
              <p:custDataLst>
                <p:tags r:id="rId193"/>
              </p:custDataLst>
            </p:nvPr>
          </p:nvSpPr>
          <p:spPr>
            <a:xfrm>
              <a:off x="1657350" y="580795"/>
              <a:ext cx="146051" cy="140303"/>
            </a:xfrm>
            <a:custGeom>
              <a:avLst/>
              <a:gdLst/>
              <a:ahLst/>
              <a:cxnLst/>
              <a:rect l="0" t="0" r="0" b="0"/>
              <a:pathLst>
                <a:path w="146051" h="140303">
                  <a:moveTo>
                    <a:pt x="0" y="47855"/>
                  </a:moveTo>
                  <a:lnTo>
                    <a:pt x="0" y="47855"/>
                  </a:lnTo>
                  <a:lnTo>
                    <a:pt x="3371" y="44484"/>
                  </a:lnTo>
                  <a:lnTo>
                    <a:pt x="5069" y="44197"/>
                  </a:lnTo>
                  <a:lnTo>
                    <a:pt x="6907" y="44710"/>
                  </a:lnTo>
                  <a:lnTo>
                    <a:pt x="14927" y="50605"/>
                  </a:lnTo>
                  <a:lnTo>
                    <a:pt x="17218" y="60131"/>
                  </a:lnTo>
                  <a:lnTo>
                    <a:pt x="18978" y="106974"/>
                  </a:lnTo>
                  <a:lnTo>
                    <a:pt x="19734" y="123933"/>
                  </a:lnTo>
                  <a:lnTo>
                    <a:pt x="24514" y="140302"/>
                  </a:lnTo>
                  <a:lnTo>
                    <a:pt x="24810" y="139825"/>
                  </a:lnTo>
                  <a:lnTo>
                    <a:pt x="30392" y="97806"/>
                  </a:lnTo>
                  <a:lnTo>
                    <a:pt x="33229" y="60303"/>
                  </a:lnTo>
                  <a:lnTo>
                    <a:pt x="40509" y="23189"/>
                  </a:lnTo>
                  <a:lnTo>
                    <a:pt x="50024" y="6994"/>
                  </a:lnTo>
                  <a:lnTo>
                    <a:pt x="55222" y="3681"/>
                  </a:lnTo>
                  <a:lnTo>
                    <a:pt x="68523" y="0"/>
                  </a:lnTo>
                  <a:lnTo>
                    <a:pt x="81960" y="2127"/>
                  </a:lnTo>
                  <a:lnTo>
                    <a:pt x="88506" y="4670"/>
                  </a:lnTo>
                  <a:lnTo>
                    <a:pt x="107834" y="21732"/>
                  </a:lnTo>
                  <a:lnTo>
                    <a:pt x="133830" y="68055"/>
                  </a:lnTo>
                  <a:lnTo>
                    <a:pt x="146050" y="111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/>
            <p:cNvSpPr/>
            <p:nvPr>
              <p:custDataLst>
                <p:tags r:id="rId194"/>
              </p:custDataLst>
            </p:nvPr>
          </p:nvSpPr>
          <p:spPr>
            <a:xfrm>
              <a:off x="604133" y="889000"/>
              <a:ext cx="1097668" cy="292101"/>
            </a:xfrm>
            <a:custGeom>
              <a:avLst/>
              <a:gdLst/>
              <a:ahLst/>
              <a:cxnLst/>
              <a:rect l="0" t="0" r="0" b="0"/>
              <a:pathLst>
                <a:path w="1097668" h="292101">
                  <a:moveTo>
                    <a:pt x="5467" y="292100"/>
                  </a:moveTo>
                  <a:lnTo>
                    <a:pt x="5467" y="292100"/>
                  </a:lnTo>
                  <a:lnTo>
                    <a:pt x="0" y="292100"/>
                  </a:lnTo>
                  <a:lnTo>
                    <a:pt x="41290" y="274423"/>
                  </a:lnTo>
                  <a:lnTo>
                    <a:pt x="71953" y="262607"/>
                  </a:lnTo>
                  <a:lnTo>
                    <a:pt x="106277" y="249359"/>
                  </a:lnTo>
                  <a:lnTo>
                    <a:pt x="150107" y="233967"/>
                  </a:lnTo>
                  <a:lnTo>
                    <a:pt x="195471" y="219764"/>
                  </a:lnTo>
                  <a:lnTo>
                    <a:pt x="230319" y="208445"/>
                  </a:lnTo>
                  <a:lnTo>
                    <a:pt x="266973" y="196359"/>
                  </a:lnTo>
                  <a:lnTo>
                    <a:pt x="305842" y="183932"/>
                  </a:lnTo>
                  <a:lnTo>
                    <a:pt x="348988" y="171353"/>
                  </a:lnTo>
                  <a:lnTo>
                    <a:pt x="394033" y="158707"/>
                  </a:lnTo>
                  <a:lnTo>
                    <a:pt x="440630" y="145325"/>
                  </a:lnTo>
                  <a:lnTo>
                    <a:pt x="464909" y="137806"/>
                  </a:lnTo>
                  <a:lnTo>
                    <a:pt x="489562" y="129970"/>
                  </a:lnTo>
                  <a:lnTo>
                    <a:pt x="514463" y="123336"/>
                  </a:lnTo>
                  <a:lnTo>
                    <a:pt x="539531" y="117502"/>
                  </a:lnTo>
                  <a:lnTo>
                    <a:pt x="564710" y="112201"/>
                  </a:lnTo>
                  <a:lnTo>
                    <a:pt x="589257" y="106551"/>
                  </a:lnTo>
                  <a:lnTo>
                    <a:pt x="613382" y="100667"/>
                  </a:lnTo>
                  <a:lnTo>
                    <a:pt x="637227" y="94628"/>
                  </a:lnTo>
                  <a:lnTo>
                    <a:pt x="661591" y="88485"/>
                  </a:lnTo>
                  <a:lnTo>
                    <a:pt x="686299" y="82274"/>
                  </a:lnTo>
                  <a:lnTo>
                    <a:pt x="711238" y="76016"/>
                  </a:lnTo>
                  <a:lnTo>
                    <a:pt x="757764" y="65300"/>
                  </a:lnTo>
                  <a:lnTo>
                    <a:pt x="802665" y="55833"/>
                  </a:lnTo>
                  <a:lnTo>
                    <a:pt x="848492" y="46922"/>
                  </a:lnTo>
                  <a:lnTo>
                    <a:pt x="889086" y="40140"/>
                  </a:lnTo>
                  <a:lnTo>
                    <a:pt x="925942" y="34773"/>
                  </a:lnTo>
                  <a:lnTo>
                    <a:pt x="961137" y="30036"/>
                  </a:lnTo>
                  <a:lnTo>
                    <a:pt x="999357" y="23697"/>
                  </a:lnTo>
                  <a:lnTo>
                    <a:pt x="1037041" y="16177"/>
                  </a:lnTo>
                  <a:lnTo>
                    <a:pt x="1097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/>
            <p:cNvSpPr/>
            <p:nvPr>
              <p:custDataLst>
                <p:tags r:id="rId195"/>
              </p:custDataLst>
            </p:nvPr>
          </p:nvSpPr>
          <p:spPr>
            <a:xfrm>
              <a:off x="706615" y="914400"/>
              <a:ext cx="976136" cy="374459"/>
            </a:xfrm>
            <a:custGeom>
              <a:avLst/>
              <a:gdLst/>
              <a:ahLst/>
              <a:cxnLst/>
              <a:rect l="0" t="0" r="0" b="0"/>
              <a:pathLst>
                <a:path w="976136" h="374459">
                  <a:moveTo>
                    <a:pt x="10935" y="349250"/>
                  </a:moveTo>
                  <a:lnTo>
                    <a:pt x="10935" y="349250"/>
                  </a:lnTo>
                  <a:lnTo>
                    <a:pt x="4193" y="355992"/>
                  </a:lnTo>
                  <a:lnTo>
                    <a:pt x="883" y="364946"/>
                  </a:lnTo>
                  <a:lnTo>
                    <a:pt x="0" y="370298"/>
                  </a:lnTo>
                  <a:lnTo>
                    <a:pt x="2940" y="373159"/>
                  </a:lnTo>
                  <a:lnTo>
                    <a:pt x="15613" y="374458"/>
                  </a:lnTo>
                  <a:lnTo>
                    <a:pt x="59436" y="361109"/>
                  </a:lnTo>
                  <a:lnTo>
                    <a:pt x="103623" y="346022"/>
                  </a:lnTo>
                  <a:lnTo>
                    <a:pt x="150268" y="329244"/>
                  </a:lnTo>
                  <a:lnTo>
                    <a:pt x="183162" y="315193"/>
                  </a:lnTo>
                  <a:lnTo>
                    <a:pt x="217303" y="300247"/>
                  </a:lnTo>
                  <a:lnTo>
                    <a:pt x="253643" y="286549"/>
                  </a:lnTo>
                  <a:lnTo>
                    <a:pt x="292842" y="271523"/>
                  </a:lnTo>
                  <a:lnTo>
                    <a:pt x="334488" y="255438"/>
                  </a:lnTo>
                  <a:lnTo>
                    <a:pt x="378868" y="238882"/>
                  </a:lnTo>
                  <a:lnTo>
                    <a:pt x="424462" y="220235"/>
                  </a:lnTo>
                  <a:lnTo>
                    <a:pt x="471303" y="200893"/>
                  </a:lnTo>
                  <a:lnTo>
                    <a:pt x="495647" y="191784"/>
                  </a:lnTo>
                  <a:lnTo>
                    <a:pt x="520343" y="182889"/>
                  </a:lnTo>
                  <a:lnTo>
                    <a:pt x="545273" y="174137"/>
                  </a:lnTo>
                  <a:lnTo>
                    <a:pt x="570361" y="165480"/>
                  </a:lnTo>
                  <a:lnTo>
                    <a:pt x="595552" y="156887"/>
                  </a:lnTo>
                  <a:lnTo>
                    <a:pt x="620107" y="148336"/>
                  </a:lnTo>
                  <a:lnTo>
                    <a:pt x="644239" y="139813"/>
                  </a:lnTo>
                  <a:lnTo>
                    <a:pt x="691042" y="122817"/>
                  </a:lnTo>
                  <a:lnTo>
                    <a:pt x="735362" y="105855"/>
                  </a:lnTo>
                  <a:lnTo>
                    <a:pt x="778579" y="88910"/>
                  </a:lnTo>
                  <a:lnTo>
                    <a:pt x="820599" y="72677"/>
                  </a:lnTo>
                  <a:lnTo>
                    <a:pt x="860441" y="58406"/>
                  </a:lnTo>
                  <a:lnTo>
                    <a:pt x="895553" y="43127"/>
                  </a:lnTo>
                  <a:lnTo>
                    <a:pt x="939323" y="20539"/>
                  </a:lnTo>
                  <a:lnTo>
                    <a:pt x="976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/>
            <p:cNvSpPr/>
            <p:nvPr>
              <p:custDataLst>
                <p:tags r:id="rId196"/>
              </p:custDataLst>
            </p:nvPr>
          </p:nvSpPr>
          <p:spPr>
            <a:xfrm>
              <a:off x="1905000" y="596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/>
            <p:cNvSpPr/>
            <p:nvPr>
              <p:custDataLst>
                <p:tags r:id="rId197"/>
              </p:custDataLst>
            </p:nvPr>
          </p:nvSpPr>
          <p:spPr>
            <a:xfrm>
              <a:off x="1907627" y="781050"/>
              <a:ext cx="35474" cy="30811"/>
            </a:xfrm>
            <a:custGeom>
              <a:avLst/>
              <a:gdLst/>
              <a:ahLst/>
              <a:cxnLst/>
              <a:rect l="0" t="0" r="0" b="0"/>
              <a:pathLst>
                <a:path w="35474" h="30811">
                  <a:moveTo>
                    <a:pt x="35473" y="0"/>
                  </a:moveTo>
                  <a:lnTo>
                    <a:pt x="35473" y="0"/>
                  </a:lnTo>
                  <a:lnTo>
                    <a:pt x="28992" y="10845"/>
                  </a:lnTo>
                  <a:lnTo>
                    <a:pt x="15209" y="24615"/>
                  </a:lnTo>
                  <a:lnTo>
                    <a:pt x="0" y="30810"/>
                  </a:lnTo>
                  <a:lnTo>
                    <a:pt x="227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"/>
          <p:cNvGrpSpPr/>
          <p:nvPr/>
        </p:nvGrpSpPr>
        <p:grpSpPr>
          <a:xfrm>
            <a:off x="3119799" y="568129"/>
            <a:ext cx="645752" cy="373034"/>
            <a:chOff x="3119799" y="568129"/>
            <a:chExt cx="645752" cy="373034"/>
          </a:xfrm>
        </p:grpSpPr>
        <p:sp>
          <p:nvSpPr>
            <p:cNvPr id="20" name="SMARTInkShape-15"/>
            <p:cNvSpPr/>
            <p:nvPr>
              <p:custDataLst>
                <p:tags r:id="rId178"/>
              </p:custDataLst>
            </p:nvPr>
          </p:nvSpPr>
          <p:spPr>
            <a:xfrm>
              <a:off x="3119799" y="568129"/>
              <a:ext cx="125052" cy="373034"/>
            </a:xfrm>
            <a:custGeom>
              <a:avLst/>
              <a:gdLst/>
              <a:ahLst/>
              <a:cxnLst/>
              <a:rect l="0" t="0" r="0" b="0"/>
              <a:pathLst>
                <a:path w="125052" h="373034">
                  <a:moveTo>
                    <a:pt x="125051" y="3371"/>
                  </a:moveTo>
                  <a:lnTo>
                    <a:pt x="125051" y="3371"/>
                  </a:lnTo>
                  <a:lnTo>
                    <a:pt x="118570" y="2665"/>
                  </a:lnTo>
                  <a:lnTo>
                    <a:pt x="109471" y="0"/>
                  </a:lnTo>
                  <a:lnTo>
                    <a:pt x="89077" y="1275"/>
                  </a:lnTo>
                  <a:lnTo>
                    <a:pt x="73314" y="9965"/>
                  </a:lnTo>
                  <a:lnTo>
                    <a:pt x="37569" y="42209"/>
                  </a:lnTo>
                  <a:lnTo>
                    <a:pt x="23793" y="64189"/>
                  </a:lnTo>
                  <a:lnTo>
                    <a:pt x="20075" y="75322"/>
                  </a:lnTo>
                  <a:lnTo>
                    <a:pt x="21353" y="96264"/>
                  </a:lnTo>
                  <a:lnTo>
                    <a:pt x="28164" y="108392"/>
                  </a:lnTo>
                  <a:lnTo>
                    <a:pt x="75127" y="152246"/>
                  </a:lnTo>
                  <a:lnTo>
                    <a:pt x="84283" y="166434"/>
                  </a:lnTo>
                  <a:lnTo>
                    <a:pt x="87411" y="178384"/>
                  </a:lnTo>
                  <a:lnTo>
                    <a:pt x="87258" y="183546"/>
                  </a:lnTo>
                  <a:lnTo>
                    <a:pt x="76929" y="207667"/>
                  </a:lnTo>
                  <a:lnTo>
                    <a:pt x="48921" y="243818"/>
                  </a:lnTo>
                  <a:lnTo>
                    <a:pt x="28561" y="259032"/>
                  </a:lnTo>
                  <a:lnTo>
                    <a:pt x="7919" y="267681"/>
                  </a:lnTo>
                  <a:lnTo>
                    <a:pt x="4630" y="268478"/>
                  </a:lnTo>
                  <a:lnTo>
                    <a:pt x="2437" y="269714"/>
                  </a:lnTo>
                  <a:lnTo>
                    <a:pt x="974" y="271244"/>
                  </a:lnTo>
                  <a:lnTo>
                    <a:pt x="0" y="272970"/>
                  </a:lnTo>
                  <a:lnTo>
                    <a:pt x="56" y="274120"/>
                  </a:lnTo>
                  <a:lnTo>
                    <a:pt x="799" y="274887"/>
                  </a:lnTo>
                  <a:lnTo>
                    <a:pt x="1999" y="275398"/>
                  </a:lnTo>
                  <a:lnTo>
                    <a:pt x="14066" y="287064"/>
                  </a:lnTo>
                  <a:lnTo>
                    <a:pt x="28156" y="309019"/>
                  </a:lnTo>
                  <a:lnTo>
                    <a:pt x="42356" y="351371"/>
                  </a:lnTo>
                  <a:lnTo>
                    <a:pt x="48808" y="367538"/>
                  </a:lnTo>
                  <a:lnTo>
                    <a:pt x="50939" y="371032"/>
                  </a:lnTo>
                  <a:lnTo>
                    <a:pt x="53771" y="372656"/>
                  </a:lnTo>
                  <a:lnTo>
                    <a:pt x="57070" y="373033"/>
                  </a:lnTo>
                  <a:lnTo>
                    <a:pt x="60680" y="372579"/>
                  </a:lnTo>
                  <a:lnTo>
                    <a:pt x="86951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/>
            <p:cNvSpPr/>
            <p:nvPr>
              <p:custDataLst>
                <p:tags r:id="rId179"/>
              </p:custDataLst>
            </p:nvPr>
          </p:nvSpPr>
          <p:spPr>
            <a:xfrm>
              <a:off x="3283211" y="682142"/>
              <a:ext cx="126740" cy="162409"/>
            </a:xfrm>
            <a:custGeom>
              <a:avLst/>
              <a:gdLst/>
              <a:ahLst/>
              <a:cxnLst/>
              <a:rect l="0" t="0" r="0" b="0"/>
              <a:pathLst>
                <a:path w="126740" h="162409">
                  <a:moveTo>
                    <a:pt x="6089" y="3658"/>
                  </a:moveTo>
                  <a:lnTo>
                    <a:pt x="6089" y="3658"/>
                  </a:lnTo>
                  <a:lnTo>
                    <a:pt x="2718" y="3658"/>
                  </a:lnTo>
                  <a:lnTo>
                    <a:pt x="1725" y="2952"/>
                  </a:lnTo>
                  <a:lnTo>
                    <a:pt x="1063" y="1776"/>
                  </a:lnTo>
                  <a:lnTo>
                    <a:pt x="622" y="287"/>
                  </a:lnTo>
                  <a:lnTo>
                    <a:pt x="327" y="0"/>
                  </a:lnTo>
                  <a:lnTo>
                    <a:pt x="131" y="513"/>
                  </a:lnTo>
                  <a:lnTo>
                    <a:pt x="0" y="1562"/>
                  </a:lnTo>
                  <a:lnTo>
                    <a:pt x="1737" y="4608"/>
                  </a:lnTo>
                  <a:lnTo>
                    <a:pt x="26882" y="45045"/>
                  </a:lnTo>
                  <a:lnTo>
                    <a:pt x="52092" y="86362"/>
                  </a:lnTo>
                  <a:lnTo>
                    <a:pt x="91274" y="132991"/>
                  </a:lnTo>
                  <a:lnTo>
                    <a:pt x="116831" y="158118"/>
                  </a:lnTo>
                  <a:lnTo>
                    <a:pt x="126739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/>
            <p:cNvSpPr/>
            <p:nvPr>
              <p:custDataLst>
                <p:tags r:id="rId180"/>
              </p:custDataLst>
            </p:nvPr>
          </p:nvSpPr>
          <p:spPr>
            <a:xfrm>
              <a:off x="3302000" y="692673"/>
              <a:ext cx="127001" cy="183628"/>
            </a:xfrm>
            <a:custGeom>
              <a:avLst/>
              <a:gdLst/>
              <a:ahLst/>
              <a:cxnLst/>
              <a:rect l="0" t="0" r="0" b="0"/>
              <a:pathLst>
                <a:path w="127001" h="183628">
                  <a:moveTo>
                    <a:pt x="127000" y="12177"/>
                  </a:moveTo>
                  <a:lnTo>
                    <a:pt x="127000" y="12177"/>
                  </a:lnTo>
                  <a:lnTo>
                    <a:pt x="127000" y="5435"/>
                  </a:lnTo>
                  <a:lnTo>
                    <a:pt x="126294" y="3449"/>
                  </a:lnTo>
                  <a:lnTo>
                    <a:pt x="125119" y="2125"/>
                  </a:lnTo>
                  <a:lnTo>
                    <a:pt x="123629" y="1242"/>
                  </a:lnTo>
                  <a:lnTo>
                    <a:pt x="114791" y="0"/>
                  </a:lnTo>
                  <a:lnTo>
                    <a:pt x="109108" y="1591"/>
                  </a:lnTo>
                  <a:lnTo>
                    <a:pt x="106606" y="3003"/>
                  </a:lnTo>
                  <a:lnTo>
                    <a:pt x="73058" y="46033"/>
                  </a:lnTo>
                  <a:lnTo>
                    <a:pt x="47174" y="88166"/>
                  </a:lnTo>
                  <a:lnTo>
                    <a:pt x="24684" y="130669"/>
                  </a:lnTo>
                  <a:lnTo>
                    <a:pt x="0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"/>
            <p:cNvSpPr/>
            <p:nvPr>
              <p:custDataLst>
                <p:tags r:id="rId181"/>
              </p:custDataLst>
            </p:nvPr>
          </p:nvSpPr>
          <p:spPr>
            <a:xfrm>
              <a:off x="3474207" y="787400"/>
              <a:ext cx="5594" cy="101601"/>
            </a:xfrm>
            <a:custGeom>
              <a:avLst/>
              <a:gdLst/>
              <a:ahLst/>
              <a:cxnLst/>
              <a:rect l="0" t="0" r="0" b="0"/>
              <a:pathLst>
                <a:path w="5594" h="101601">
                  <a:moveTo>
                    <a:pt x="5593" y="0"/>
                  </a:moveTo>
                  <a:lnTo>
                    <a:pt x="5593" y="0"/>
                  </a:lnTo>
                  <a:lnTo>
                    <a:pt x="4888" y="10139"/>
                  </a:lnTo>
                  <a:lnTo>
                    <a:pt x="567" y="27612"/>
                  </a:lnTo>
                  <a:lnTo>
                    <a:pt x="0" y="70525"/>
                  </a:lnTo>
                  <a:lnTo>
                    <a:pt x="559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/>
            <p:cNvSpPr/>
            <p:nvPr>
              <p:custDataLst>
                <p:tags r:id="rId182"/>
              </p:custDataLst>
            </p:nvPr>
          </p:nvSpPr>
          <p:spPr>
            <a:xfrm>
              <a:off x="3536950" y="8699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11316" y="5014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/>
            <p:cNvSpPr/>
            <p:nvPr>
              <p:custDataLst>
                <p:tags r:id="rId183"/>
              </p:custDataLst>
            </p:nvPr>
          </p:nvSpPr>
          <p:spPr>
            <a:xfrm>
              <a:off x="3676650" y="8636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4"/>
                  </a:lnTo>
                  <a:lnTo>
                    <a:pt x="48910" y="1028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"/>
          <p:cNvGrpSpPr/>
          <p:nvPr/>
        </p:nvGrpSpPr>
        <p:grpSpPr>
          <a:xfrm>
            <a:off x="4025900" y="492927"/>
            <a:ext cx="873246" cy="427824"/>
            <a:chOff x="4025900" y="492927"/>
            <a:chExt cx="873246" cy="427824"/>
          </a:xfrm>
        </p:grpSpPr>
        <p:sp>
          <p:nvSpPr>
            <p:cNvPr id="27" name="SMARTInkShape-21"/>
            <p:cNvSpPr/>
            <p:nvPr>
              <p:custDataLst>
                <p:tags r:id="rId172"/>
              </p:custDataLst>
            </p:nvPr>
          </p:nvSpPr>
          <p:spPr>
            <a:xfrm>
              <a:off x="4025900" y="857250"/>
              <a:ext cx="88901" cy="11818"/>
            </a:xfrm>
            <a:custGeom>
              <a:avLst/>
              <a:gdLst/>
              <a:ahLst/>
              <a:cxnLst/>
              <a:rect l="0" t="0" r="0" b="0"/>
              <a:pathLst>
                <a:path w="88901" h="11818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21048" y="11817"/>
                  </a:lnTo>
                  <a:lnTo>
                    <a:pt x="62219" y="25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"/>
            <p:cNvSpPr/>
            <p:nvPr>
              <p:custDataLst>
                <p:tags r:id="rId173"/>
              </p:custDataLst>
            </p:nvPr>
          </p:nvSpPr>
          <p:spPr>
            <a:xfrm>
              <a:off x="4165600" y="8699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31358" y="1895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"/>
            <p:cNvSpPr/>
            <p:nvPr>
              <p:custDataLst>
                <p:tags r:id="rId174"/>
              </p:custDataLst>
            </p:nvPr>
          </p:nvSpPr>
          <p:spPr>
            <a:xfrm>
              <a:off x="4458583" y="630677"/>
              <a:ext cx="113418" cy="213874"/>
            </a:xfrm>
            <a:custGeom>
              <a:avLst/>
              <a:gdLst/>
              <a:ahLst/>
              <a:cxnLst/>
              <a:rect l="0" t="0" r="0" b="0"/>
              <a:pathLst>
                <a:path w="113418" h="213874">
                  <a:moveTo>
                    <a:pt x="5467" y="17023"/>
                  </a:moveTo>
                  <a:lnTo>
                    <a:pt x="5467" y="17023"/>
                  </a:lnTo>
                  <a:lnTo>
                    <a:pt x="5467" y="13652"/>
                  </a:lnTo>
                  <a:lnTo>
                    <a:pt x="0" y="0"/>
                  </a:lnTo>
                  <a:lnTo>
                    <a:pt x="1116" y="30"/>
                  </a:lnTo>
                  <a:lnTo>
                    <a:pt x="6120" y="1945"/>
                  </a:lnTo>
                  <a:lnTo>
                    <a:pt x="16871" y="13731"/>
                  </a:lnTo>
                  <a:lnTo>
                    <a:pt x="39206" y="56641"/>
                  </a:lnTo>
                  <a:lnTo>
                    <a:pt x="59795" y="99512"/>
                  </a:lnTo>
                  <a:lnTo>
                    <a:pt x="79543" y="145408"/>
                  </a:lnTo>
                  <a:lnTo>
                    <a:pt x="98878" y="188072"/>
                  </a:lnTo>
                  <a:lnTo>
                    <a:pt x="113417" y="2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/>
            <p:cNvSpPr/>
            <p:nvPr>
              <p:custDataLst>
                <p:tags r:id="rId175"/>
              </p:custDataLst>
            </p:nvPr>
          </p:nvSpPr>
          <p:spPr>
            <a:xfrm>
              <a:off x="4464050" y="613817"/>
              <a:ext cx="149422" cy="268834"/>
            </a:xfrm>
            <a:custGeom>
              <a:avLst/>
              <a:gdLst/>
              <a:ahLst/>
              <a:cxnLst/>
              <a:rect l="0" t="0" r="0" b="0"/>
              <a:pathLst>
                <a:path w="149422" h="268834">
                  <a:moveTo>
                    <a:pt x="146050" y="27533"/>
                  </a:moveTo>
                  <a:lnTo>
                    <a:pt x="146050" y="27533"/>
                  </a:lnTo>
                  <a:lnTo>
                    <a:pt x="149421" y="20791"/>
                  </a:lnTo>
                  <a:lnTo>
                    <a:pt x="149194" y="13718"/>
                  </a:lnTo>
                  <a:lnTo>
                    <a:pt x="146671" y="1050"/>
                  </a:lnTo>
                  <a:lnTo>
                    <a:pt x="145053" y="0"/>
                  </a:lnTo>
                  <a:lnTo>
                    <a:pt x="142563" y="6"/>
                  </a:lnTo>
                  <a:lnTo>
                    <a:pt x="135328" y="2599"/>
                  </a:lnTo>
                  <a:lnTo>
                    <a:pt x="125057" y="8455"/>
                  </a:lnTo>
                  <a:lnTo>
                    <a:pt x="90825" y="52997"/>
                  </a:lnTo>
                  <a:lnTo>
                    <a:pt x="62430" y="95850"/>
                  </a:lnTo>
                  <a:lnTo>
                    <a:pt x="37888" y="139414"/>
                  </a:lnTo>
                  <a:lnTo>
                    <a:pt x="18433" y="173967"/>
                  </a:lnTo>
                  <a:lnTo>
                    <a:pt x="7064" y="217482"/>
                  </a:lnTo>
                  <a:lnTo>
                    <a:pt x="0" y="26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"/>
            <p:cNvSpPr/>
            <p:nvPr>
              <p:custDataLst>
                <p:tags r:id="rId176"/>
              </p:custDataLst>
            </p:nvPr>
          </p:nvSpPr>
          <p:spPr>
            <a:xfrm>
              <a:off x="4648200" y="815347"/>
              <a:ext cx="101601" cy="71363"/>
            </a:xfrm>
            <a:custGeom>
              <a:avLst/>
              <a:gdLst/>
              <a:ahLst/>
              <a:cxnLst/>
              <a:rect l="0" t="0" r="0" b="0"/>
              <a:pathLst>
                <a:path w="101601" h="71363">
                  <a:moveTo>
                    <a:pt x="0" y="16503"/>
                  </a:moveTo>
                  <a:lnTo>
                    <a:pt x="0" y="16503"/>
                  </a:lnTo>
                  <a:lnTo>
                    <a:pt x="5467" y="16503"/>
                  </a:lnTo>
                  <a:lnTo>
                    <a:pt x="5762" y="17209"/>
                  </a:lnTo>
                  <a:lnTo>
                    <a:pt x="6349" y="62054"/>
                  </a:lnTo>
                  <a:lnTo>
                    <a:pt x="6350" y="71362"/>
                  </a:lnTo>
                  <a:lnTo>
                    <a:pt x="7055" y="70714"/>
                  </a:lnTo>
                  <a:lnTo>
                    <a:pt x="11419" y="61650"/>
                  </a:lnTo>
                  <a:lnTo>
                    <a:pt x="27549" y="19060"/>
                  </a:lnTo>
                  <a:lnTo>
                    <a:pt x="37247" y="6050"/>
                  </a:lnTo>
                  <a:lnTo>
                    <a:pt x="45012" y="1274"/>
                  </a:lnTo>
                  <a:lnTo>
                    <a:pt x="49058" y="0"/>
                  </a:lnTo>
                  <a:lnTo>
                    <a:pt x="59198" y="2348"/>
                  </a:lnTo>
                  <a:lnTo>
                    <a:pt x="70055" y="8801"/>
                  </a:lnTo>
                  <a:lnTo>
                    <a:pt x="92882" y="32840"/>
                  </a:lnTo>
                  <a:lnTo>
                    <a:pt x="101600" y="54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"/>
            <p:cNvSpPr/>
            <p:nvPr>
              <p:custDataLst>
                <p:tags r:id="rId177"/>
              </p:custDataLst>
            </p:nvPr>
          </p:nvSpPr>
          <p:spPr>
            <a:xfrm>
              <a:off x="4832350" y="492927"/>
              <a:ext cx="66796" cy="408851"/>
            </a:xfrm>
            <a:custGeom>
              <a:avLst/>
              <a:gdLst/>
              <a:ahLst/>
              <a:cxnLst/>
              <a:rect l="0" t="0" r="0" b="0"/>
              <a:pathLst>
                <a:path w="66796" h="408851">
                  <a:moveTo>
                    <a:pt x="19050" y="34123"/>
                  </a:moveTo>
                  <a:lnTo>
                    <a:pt x="19050" y="34123"/>
                  </a:lnTo>
                  <a:lnTo>
                    <a:pt x="24517" y="8883"/>
                  </a:lnTo>
                  <a:lnTo>
                    <a:pt x="26222" y="6007"/>
                  </a:lnTo>
                  <a:lnTo>
                    <a:pt x="31881" y="931"/>
                  </a:lnTo>
                  <a:lnTo>
                    <a:pt x="34659" y="0"/>
                  </a:lnTo>
                  <a:lnTo>
                    <a:pt x="37217" y="86"/>
                  </a:lnTo>
                  <a:lnTo>
                    <a:pt x="39628" y="848"/>
                  </a:lnTo>
                  <a:lnTo>
                    <a:pt x="44188" y="5458"/>
                  </a:lnTo>
                  <a:lnTo>
                    <a:pt x="56236" y="30029"/>
                  </a:lnTo>
                  <a:lnTo>
                    <a:pt x="61347" y="55331"/>
                  </a:lnTo>
                  <a:lnTo>
                    <a:pt x="57300" y="98598"/>
                  </a:lnTo>
                  <a:lnTo>
                    <a:pt x="45525" y="139966"/>
                  </a:lnTo>
                  <a:lnTo>
                    <a:pt x="30350" y="182718"/>
                  </a:lnTo>
                  <a:lnTo>
                    <a:pt x="26052" y="215768"/>
                  </a:lnTo>
                  <a:lnTo>
                    <a:pt x="34274" y="255338"/>
                  </a:lnTo>
                  <a:lnTo>
                    <a:pt x="53249" y="301131"/>
                  </a:lnTo>
                  <a:lnTo>
                    <a:pt x="66153" y="342825"/>
                  </a:lnTo>
                  <a:lnTo>
                    <a:pt x="66795" y="361118"/>
                  </a:lnTo>
                  <a:lnTo>
                    <a:pt x="62377" y="378656"/>
                  </a:lnTo>
                  <a:lnTo>
                    <a:pt x="53829" y="392095"/>
                  </a:lnTo>
                  <a:lnTo>
                    <a:pt x="42974" y="402066"/>
                  </a:lnTo>
                  <a:lnTo>
                    <a:pt x="31094" y="408850"/>
                  </a:lnTo>
                  <a:lnTo>
                    <a:pt x="0" y="408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"/>
          <p:cNvGrpSpPr/>
          <p:nvPr/>
        </p:nvGrpSpPr>
        <p:grpSpPr>
          <a:xfrm>
            <a:off x="5455533" y="505253"/>
            <a:ext cx="354718" cy="320248"/>
            <a:chOff x="5455533" y="505253"/>
            <a:chExt cx="354718" cy="320248"/>
          </a:xfrm>
        </p:grpSpPr>
        <p:sp>
          <p:nvSpPr>
            <p:cNvPr id="34" name="SMARTInkShape-27"/>
            <p:cNvSpPr/>
            <p:nvPr>
              <p:custDataLst>
                <p:tags r:id="rId166"/>
              </p:custDataLst>
            </p:nvPr>
          </p:nvSpPr>
          <p:spPr>
            <a:xfrm>
              <a:off x="5455533" y="742950"/>
              <a:ext cx="18168" cy="82551"/>
            </a:xfrm>
            <a:custGeom>
              <a:avLst/>
              <a:gdLst/>
              <a:ahLst/>
              <a:cxnLst/>
              <a:rect l="0" t="0" r="0" b="0"/>
              <a:pathLst>
                <a:path w="18168" h="825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361" y="20265"/>
                  </a:lnTo>
                  <a:lnTo>
                    <a:pt x="15433" y="59579"/>
                  </a:lnTo>
                  <a:lnTo>
                    <a:pt x="181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"/>
            <p:cNvSpPr/>
            <p:nvPr>
              <p:custDataLst>
                <p:tags r:id="rId167"/>
              </p:custDataLst>
            </p:nvPr>
          </p:nvSpPr>
          <p:spPr>
            <a:xfrm>
              <a:off x="5461313" y="676960"/>
              <a:ext cx="12388" cy="40591"/>
            </a:xfrm>
            <a:custGeom>
              <a:avLst/>
              <a:gdLst/>
              <a:ahLst/>
              <a:cxnLst/>
              <a:rect l="0" t="0" r="0" b="0"/>
              <a:pathLst>
                <a:path w="12388" h="40591">
                  <a:moveTo>
                    <a:pt x="12387" y="40590"/>
                  </a:moveTo>
                  <a:lnTo>
                    <a:pt x="12387" y="40590"/>
                  </a:lnTo>
                  <a:lnTo>
                    <a:pt x="12387" y="11979"/>
                  </a:lnTo>
                  <a:lnTo>
                    <a:pt x="10270" y="8110"/>
                  </a:lnTo>
                  <a:lnTo>
                    <a:pt x="0" y="0"/>
                  </a:lnTo>
                  <a:lnTo>
                    <a:pt x="6037" y="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"/>
            <p:cNvSpPr/>
            <p:nvPr>
              <p:custDataLst>
                <p:tags r:id="rId168"/>
              </p:custDataLst>
            </p:nvPr>
          </p:nvSpPr>
          <p:spPr>
            <a:xfrm>
              <a:off x="5549900" y="7302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"/>
            <p:cNvSpPr/>
            <p:nvPr>
              <p:custDataLst>
                <p:tags r:id="rId169"/>
              </p:custDataLst>
            </p:nvPr>
          </p:nvSpPr>
          <p:spPr>
            <a:xfrm>
              <a:off x="5568950" y="654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1302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"/>
            <p:cNvSpPr/>
            <p:nvPr>
              <p:custDataLst>
                <p:tags r:id="rId170"/>
              </p:custDataLst>
            </p:nvPr>
          </p:nvSpPr>
          <p:spPr>
            <a:xfrm>
              <a:off x="5644435" y="505253"/>
              <a:ext cx="98930" cy="256757"/>
            </a:xfrm>
            <a:custGeom>
              <a:avLst/>
              <a:gdLst/>
              <a:ahLst/>
              <a:cxnLst/>
              <a:rect l="0" t="0" r="0" b="0"/>
              <a:pathLst>
                <a:path w="98930" h="256757">
                  <a:moveTo>
                    <a:pt x="70565" y="212297"/>
                  </a:moveTo>
                  <a:lnTo>
                    <a:pt x="70565" y="212297"/>
                  </a:lnTo>
                  <a:lnTo>
                    <a:pt x="70565" y="208926"/>
                  </a:lnTo>
                  <a:lnTo>
                    <a:pt x="40089" y="170082"/>
                  </a:lnTo>
                  <a:lnTo>
                    <a:pt x="32091" y="165313"/>
                  </a:lnTo>
                  <a:lnTo>
                    <a:pt x="27982" y="164041"/>
                  </a:lnTo>
                  <a:lnTo>
                    <a:pt x="23832" y="165310"/>
                  </a:lnTo>
                  <a:lnTo>
                    <a:pt x="15457" y="172364"/>
                  </a:lnTo>
                  <a:lnTo>
                    <a:pt x="2810" y="191606"/>
                  </a:lnTo>
                  <a:lnTo>
                    <a:pt x="0" y="207099"/>
                  </a:lnTo>
                  <a:lnTo>
                    <a:pt x="3945" y="236670"/>
                  </a:lnTo>
                  <a:lnTo>
                    <a:pt x="12883" y="253072"/>
                  </a:lnTo>
                  <a:lnTo>
                    <a:pt x="17294" y="255708"/>
                  </a:lnTo>
                  <a:lnTo>
                    <a:pt x="27839" y="256756"/>
                  </a:lnTo>
                  <a:lnTo>
                    <a:pt x="33614" y="252519"/>
                  </a:lnTo>
                  <a:lnTo>
                    <a:pt x="51150" y="226331"/>
                  </a:lnTo>
                  <a:lnTo>
                    <a:pt x="65597" y="190350"/>
                  </a:lnTo>
                  <a:lnTo>
                    <a:pt x="78108" y="147390"/>
                  </a:lnTo>
                  <a:lnTo>
                    <a:pt x="86598" y="112005"/>
                  </a:lnTo>
                  <a:lnTo>
                    <a:pt x="92876" y="67810"/>
                  </a:lnTo>
                  <a:lnTo>
                    <a:pt x="98929" y="22308"/>
                  </a:lnTo>
                  <a:lnTo>
                    <a:pt x="97941" y="1801"/>
                  </a:lnTo>
                  <a:lnTo>
                    <a:pt x="96577" y="0"/>
                  </a:lnTo>
                  <a:lnTo>
                    <a:pt x="94962" y="915"/>
                  </a:lnTo>
                  <a:lnTo>
                    <a:pt x="83929" y="24336"/>
                  </a:lnTo>
                  <a:lnTo>
                    <a:pt x="73937" y="66592"/>
                  </a:lnTo>
                  <a:lnTo>
                    <a:pt x="71231" y="109223"/>
                  </a:lnTo>
                  <a:lnTo>
                    <a:pt x="70763" y="150242"/>
                  </a:lnTo>
                  <a:lnTo>
                    <a:pt x="76915" y="231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"/>
            <p:cNvSpPr/>
            <p:nvPr>
              <p:custDataLst>
                <p:tags r:id="rId171"/>
              </p:custDataLst>
            </p:nvPr>
          </p:nvSpPr>
          <p:spPr>
            <a:xfrm>
              <a:off x="5810250" y="774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6"/>
          <p:cNvGrpSpPr/>
          <p:nvPr/>
        </p:nvGrpSpPr>
        <p:grpSpPr>
          <a:xfrm>
            <a:off x="1201294" y="1213373"/>
            <a:ext cx="1618107" cy="1205978"/>
            <a:chOff x="1201294" y="1213373"/>
            <a:chExt cx="1618107" cy="1205978"/>
          </a:xfrm>
        </p:grpSpPr>
        <p:sp>
          <p:nvSpPr>
            <p:cNvPr id="41" name="SMARTInkShape-33"/>
            <p:cNvSpPr/>
            <p:nvPr>
              <p:custDataLst>
                <p:tags r:id="rId150"/>
              </p:custDataLst>
            </p:nvPr>
          </p:nvSpPr>
          <p:spPr>
            <a:xfrm>
              <a:off x="1271177" y="1213373"/>
              <a:ext cx="43274" cy="355078"/>
            </a:xfrm>
            <a:custGeom>
              <a:avLst/>
              <a:gdLst/>
              <a:ahLst/>
              <a:cxnLst/>
              <a:rect l="0" t="0" r="0" b="0"/>
              <a:pathLst>
                <a:path w="43274" h="355078">
                  <a:moveTo>
                    <a:pt x="11523" y="12177"/>
                  </a:moveTo>
                  <a:lnTo>
                    <a:pt x="11523" y="12177"/>
                  </a:lnTo>
                  <a:lnTo>
                    <a:pt x="11523" y="1242"/>
                  </a:lnTo>
                  <a:lnTo>
                    <a:pt x="10112" y="654"/>
                  </a:lnTo>
                  <a:lnTo>
                    <a:pt x="4781" y="0"/>
                  </a:lnTo>
                  <a:lnTo>
                    <a:pt x="2795" y="2648"/>
                  </a:lnTo>
                  <a:lnTo>
                    <a:pt x="0" y="20564"/>
                  </a:lnTo>
                  <a:lnTo>
                    <a:pt x="937" y="61629"/>
                  </a:lnTo>
                  <a:lnTo>
                    <a:pt x="5799" y="104440"/>
                  </a:lnTo>
                  <a:lnTo>
                    <a:pt x="9827" y="145348"/>
                  </a:lnTo>
                  <a:lnTo>
                    <a:pt x="14783" y="184750"/>
                  </a:lnTo>
                  <a:lnTo>
                    <a:pt x="20733" y="217287"/>
                  </a:lnTo>
                  <a:lnTo>
                    <a:pt x="28049" y="260550"/>
                  </a:lnTo>
                  <a:lnTo>
                    <a:pt x="36843" y="301205"/>
                  </a:lnTo>
                  <a:lnTo>
                    <a:pt x="43273" y="35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"/>
            <p:cNvSpPr/>
            <p:nvPr>
              <p:custDataLst>
                <p:tags r:id="rId151"/>
              </p:custDataLst>
            </p:nvPr>
          </p:nvSpPr>
          <p:spPr>
            <a:xfrm>
              <a:off x="1201294" y="1562100"/>
              <a:ext cx="125857" cy="33637"/>
            </a:xfrm>
            <a:custGeom>
              <a:avLst/>
              <a:gdLst/>
              <a:ahLst/>
              <a:cxnLst/>
              <a:rect l="0" t="0" r="0" b="0"/>
              <a:pathLst>
                <a:path w="125857" h="33637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9" y="5026"/>
                  </a:lnTo>
                  <a:lnTo>
                    <a:pt x="0" y="6088"/>
                  </a:lnTo>
                  <a:lnTo>
                    <a:pt x="325" y="6881"/>
                  </a:lnTo>
                  <a:lnTo>
                    <a:pt x="2566" y="9643"/>
                  </a:lnTo>
                  <a:lnTo>
                    <a:pt x="24963" y="21530"/>
                  </a:lnTo>
                  <a:lnTo>
                    <a:pt x="71586" y="33636"/>
                  </a:lnTo>
                  <a:lnTo>
                    <a:pt x="125856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"/>
            <p:cNvSpPr/>
            <p:nvPr>
              <p:custDataLst>
                <p:tags r:id="rId152"/>
              </p:custDataLst>
            </p:nvPr>
          </p:nvSpPr>
          <p:spPr>
            <a:xfrm>
              <a:off x="1289050" y="1587500"/>
              <a:ext cx="107951" cy="57151"/>
            </a:xfrm>
            <a:custGeom>
              <a:avLst/>
              <a:gdLst/>
              <a:ahLst/>
              <a:cxnLst/>
              <a:rect l="0" t="0" r="0" b="0"/>
              <a:pathLst>
                <a:path w="107951" h="57151">
                  <a:moveTo>
                    <a:pt x="107950" y="0"/>
                  </a:moveTo>
                  <a:lnTo>
                    <a:pt x="107950" y="0"/>
                  </a:lnTo>
                  <a:lnTo>
                    <a:pt x="104579" y="3371"/>
                  </a:lnTo>
                  <a:lnTo>
                    <a:pt x="57670" y="2713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6"/>
            <p:cNvSpPr/>
            <p:nvPr>
              <p:custDataLst>
                <p:tags r:id="rId153"/>
              </p:custDataLst>
            </p:nvPr>
          </p:nvSpPr>
          <p:spPr>
            <a:xfrm>
              <a:off x="1255369" y="1975189"/>
              <a:ext cx="90832" cy="309740"/>
            </a:xfrm>
            <a:custGeom>
              <a:avLst/>
              <a:gdLst/>
              <a:ahLst/>
              <a:cxnLst/>
              <a:rect l="0" t="0" r="0" b="0"/>
              <a:pathLst>
                <a:path w="90832" h="309740">
                  <a:moveTo>
                    <a:pt x="84481" y="12361"/>
                  </a:moveTo>
                  <a:lnTo>
                    <a:pt x="84481" y="12361"/>
                  </a:lnTo>
                  <a:lnTo>
                    <a:pt x="81110" y="8990"/>
                  </a:lnTo>
                  <a:lnTo>
                    <a:pt x="79455" y="5453"/>
                  </a:lnTo>
                  <a:lnTo>
                    <a:pt x="79014" y="3523"/>
                  </a:lnTo>
                  <a:lnTo>
                    <a:pt x="78014" y="2235"/>
                  </a:lnTo>
                  <a:lnTo>
                    <a:pt x="75022" y="805"/>
                  </a:lnTo>
                  <a:lnTo>
                    <a:pt x="65999" y="0"/>
                  </a:lnTo>
                  <a:lnTo>
                    <a:pt x="54389" y="3132"/>
                  </a:lnTo>
                  <a:lnTo>
                    <a:pt x="37824" y="11217"/>
                  </a:lnTo>
                  <a:lnTo>
                    <a:pt x="29408" y="17967"/>
                  </a:lnTo>
                  <a:lnTo>
                    <a:pt x="24726" y="25671"/>
                  </a:lnTo>
                  <a:lnTo>
                    <a:pt x="21721" y="42115"/>
                  </a:lnTo>
                  <a:lnTo>
                    <a:pt x="26197" y="67680"/>
                  </a:lnTo>
                  <a:lnTo>
                    <a:pt x="33267" y="84569"/>
                  </a:lnTo>
                  <a:lnTo>
                    <a:pt x="53121" y="119646"/>
                  </a:lnTo>
                  <a:lnTo>
                    <a:pt x="54550" y="134597"/>
                  </a:lnTo>
                  <a:lnTo>
                    <a:pt x="51388" y="155118"/>
                  </a:lnTo>
                  <a:lnTo>
                    <a:pt x="47195" y="165414"/>
                  </a:lnTo>
                  <a:lnTo>
                    <a:pt x="40628" y="174694"/>
                  </a:lnTo>
                  <a:lnTo>
                    <a:pt x="31124" y="181640"/>
                  </a:lnTo>
                  <a:lnTo>
                    <a:pt x="15755" y="187637"/>
                  </a:lnTo>
                  <a:lnTo>
                    <a:pt x="7369" y="188333"/>
                  </a:lnTo>
                  <a:lnTo>
                    <a:pt x="1291" y="186291"/>
                  </a:lnTo>
                  <a:lnTo>
                    <a:pt x="93" y="184759"/>
                  </a:lnTo>
                  <a:lnTo>
                    <a:pt x="0" y="183032"/>
                  </a:lnTo>
                  <a:lnTo>
                    <a:pt x="644" y="181175"/>
                  </a:lnTo>
                  <a:lnTo>
                    <a:pt x="1778" y="179937"/>
                  </a:lnTo>
                  <a:lnTo>
                    <a:pt x="4921" y="178561"/>
                  </a:lnTo>
                  <a:lnTo>
                    <a:pt x="10550" y="179831"/>
                  </a:lnTo>
                  <a:lnTo>
                    <a:pt x="19772" y="184513"/>
                  </a:lnTo>
                  <a:lnTo>
                    <a:pt x="22292" y="186396"/>
                  </a:lnTo>
                  <a:lnTo>
                    <a:pt x="29209" y="202529"/>
                  </a:lnTo>
                  <a:lnTo>
                    <a:pt x="32356" y="221813"/>
                  </a:lnTo>
                  <a:lnTo>
                    <a:pt x="27842" y="262697"/>
                  </a:lnTo>
                  <a:lnTo>
                    <a:pt x="27398" y="290747"/>
                  </a:lnTo>
                  <a:lnTo>
                    <a:pt x="31124" y="298601"/>
                  </a:lnTo>
                  <a:lnTo>
                    <a:pt x="34093" y="302671"/>
                  </a:lnTo>
                  <a:lnTo>
                    <a:pt x="41155" y="307193"/>
                  </a:lnTo>
                  <a:lnTo>
                    <a:pt x="56827" y="309739"/>
                  </a:lnTo>
                  <a:lnTo>
                    <a:pt x="70074" y="309629"/>
                  </a:lnTo>
                  <a:lnTo>
                    <a:pt x="90831" y="30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"/>
            <p:cNvSpPr/>
            <p:nvPr>
              <p:custDataLst>
                <p:tags r:id="rId154"/>
              </p:custDataLst>
            </p:nvPr>
          </p:nvSpPr>
          <p:spPr>
            <a:xfrm>
              <a:off x="1489447" y="2032883"/>
              <a:ext cx="66304" cy="227718"/>
            </a:xfrm>
            <a:custGeom>
              <a:avLst/>
              <a:gdLst/>
              <a:ahLst/>
              <a:cxnLst/>
              <a:rect l="0" t="0" r="0" b="0"/>
              <a:pathLst>
                <a:path w="66304" h="227718">
                  <a:moveTo>
                    <a:pt x="66303" y="5467"/>
                  </a:moveTo>
                  <a:lnTo>
                    <a:pt x="66303" y="5467"/>
                  </a:lnTo>
                  <a:lnTo>
                    <a:pt x="66303" y="2096"/>
                  </a:lnTo>
                  <a:lnTo>
                    <a:pt x="65597" y="1103"/>
                  </a:lnTo>
                  <a:lnTo>
                    <a:pt x="64421" y="441"/>
                  </a:lnTo>
                  <a:lnTo>
                    <a:pt x="62932" y="0"/>
                  </a:lnTo>
                  <a:lnTo>
                    <a:pt x="61233" y="411"/>
                  </a:lnTo>
                  <a:lnTo>
                    <a:pt x="55472" y="4361"/>
                  </a:lnTo>
                  <a:lnTo>
                    <a:pt x="51376" y="8033"/>
                  </a:lnTo>
                  <a:lnTo>
                    <a:pt x="33981" y="50882"/>
                  </a:lnTo>
                  <a:lnTo>
                    <a:pt x="18381" y="90574"/>
                  </a:lnTo>
                  <a:lnTo>
                    <a:pt x="9303" y="134226"/>
                  </a:lnTo>
                  <a:lnTo>
                    <a:pt x="0" y="177332"/>
                  </a:lnTo>
                  <a:lnTo>
                    <a:pt x="1087" y="192859"/>
                  </a:lnTo>
                  <a:lnTo>
                    <a:pt x="9037" y="214096"/>
                  </a:lnTo>
                  <a:lnTo>
                    <a:pt x="18274" y="223545"/>
                  </a:lnTo>
                  <a:lnTo>
                    <a:pt x="23700" y="227052"/>
                  </a:lnTo>
                  <a:lnTo>
                    <a:pt x="53603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"/>
            <p:cNvSpPr/>
            <p:nvPr>
              <p:custDataLst>
                <p:tags r:id="rId155"/>
              </p:custDataLst>
            </p:nvPr>
          </p:nvSpPr>
          <p:spPr>
            <a:xfrm>
              <a:off x="1670311" y="2051933"/>
              <a:ext cx="75940" cy="94368"/>
            </a:xfrm>
            <a:custGeom>
              <a:avLst/>
              <a:gdLst/>
              <a:ahLst/>
              <a:cxnLst/>
              <a:rect l="0" t="0" r="0" b="0"/>
              <a:pathLst>
                <a:path w="75940" h="943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50"/>
                  </a:lnTo>
                  <a:lnTo>
                    <a:pt x="40638" y="49572"/>
                  </a:lnTo>
                  <a:lnTo>
                    <a:pt x="75939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/>
            <p:cNvSpPr/>
            <p:nvPr>
              <p:custDataLst>
                <p:tags r:id="rId156"/>
              </p:custDataLst>
            </p:nvPr>
          </p:nvSpPr>
          <p:spPr>
            <a:xfrm>
              <a:off x="1765300" y="2057400"/>
              <a:ext cx="82551" cy="226308"/>
            </a:xfrm>
            <a:custGeom>
              <a:avLst/>
              <a:gdLst/>
              <a:ahLst/>
              <a:cxnLst/>
              <a:rect l="0" t="0" r="0" b="0"/>
              <a:pathLst>
                <a:path w="82551" h="226308">
                  <a:moveTo>
                    <a:pt x="82550" y="0"/>
                  </a:moveTo>
                  <a:lnTo>
                    <a:pt x="82550" y="0"/>
                  </a:lnTo>
                  <a:lnTo>
                    <a:pt x="58785" y="0"/>
                  </a:lnTo>
                  <a:lnTo>
                    <a:pt x="43053" y="6742"/>
                  </a:lnTo>
                  <a:lnTo>
                    <a:pt x="20185" y="26026"/>
                  </a:lnTo>
                  <a:lnTo>
                    <a:pt x="10057" y="40480"/>
                  </a:lnTo>
                  <a:lnTo>
                    <a:pt x="1464" y="63421"/>
                  </a:lnTo>
                  <a:lnTo>
                    <a:pt x="434" y="71316"/>
                  </a:lnTo>
                  <a:lnTo>
                    <a:pt x="2074" y="75911"/>
                  </a:lnTo>
                  <a:lnTo>
                    <a:pt x="4450" y="80305"/>
                  </a:lnTo>
                  <a:lnTo>
                    <a:pt x="5787" y="87451"/>
                  </a:lnTo>
                  <a:lnTo>
                    <a:pt x="5595" y="115381"/>
                  </a:lnTo>
                  <a:lnTo>
                    <a:pt x="584" y="161928"/>
                  </a:lnTo>
                  <a:lnTo>
                    <a:pt x="77" y="205178"/>
                  </a:lnTo>
                  <a:lnTo>
                    <a:pt x="4" y="22630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"/>
            <p:cNvSpPr/>
            <p:nvPr>
              <p:custDataLst>
                <p:tags r:id="rId157"/>
              </p:custDataLst>
            </p:nvPr>
          </p:nvSpPr>
          <p:spPr>
            <a:xfrm>
              <a:off x="1860550" y="2260600"/>
              <a:ext cx="11556" cy="76201"/>
            </a:xfrm>
            <a:custGeom>
              <a:avLst/>
              <a:gdLst/>
              <a:ahLst/>
              <a:cxnLst/>
              <a:rect l="0" t="0" r="0" b="0"/>
              <a:pathLst>
                <a:path w="11556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0125" y="10139"/>
                  </a:lnTo>
                  <a:lnTo>
                    <a:pt x="11555" y="17677"/>
                  </a:lnTo>
                  <a:lnTo>
                    <a:pt x="7404" y="4274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"/>
            <p:cNvSpPr/>
            <p:nvPr>
              <p:custDataLst>
                <p:tags r:id="rId158"/>
              </p:custDataLst>
            </p:nvPr>
          </p:nvSpPr>
          <p:spPr>
            <a:xfrm>
              <a:off x="1943100" y="23177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4450" y="17677"/>
                  </a:lnTo>
                  <a:lnTo>
                    <a:pt x="36924" y="2761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2"/>
            <p:cNvSpPr/>
            <p:nvPr>
              <p:custDataLst>
                <p:tags r:id="rId159"/>
              </p:custDataLst>
            </p:nvPr>
          </p:nvSpPr>
          <p:spPr>
            <a:xfrm>
              <a:off x="2182845" y="2065156"/>
              <a:ext cx="103156" cy="208145"/>
            </a:xfrm>
            <a:custGeom>
              <a:avLst/>
              <a:gdLst/>
              <a:ahLst/>
              <a:cxnLst/>
              <a:rect l="0" t="0" r="0" b="0"/>
              <a:pathLst>
                <a:path w="103156" h="208145">
                  <a:moveTo>
                    <a:pt x="1555" y="17644"/>
                  </a:moveTo>
                  <a:lnTo>
                    <a:pt x="1555" y="17644"/>
                  </a:lnTo>
                  <a:lnTo>
                    <a:pt x="1555" y="10902"/>
                  </a:lnTo>
                  <a:lnTo>
                    <a:pt x="3437" y="5710"/>
                  </a:lnTo>
                  <a:lnTo>
                    <a:pt x="4926" y="3338"/>
                  </a:lnTo>
                  <a:lnTo>
                    <a:pt x="4508" y="1757"/>
                  </a:lnTo>
                  <a:lnTo>
                    <a:pt x="2818" y="702"/>
                  </a:lnTo>
                  <a:lnTo>
                    <a:pt x="280" y="0"/>
                  </a:lnTo>
                  <a:lnTo>
                    <a:pt x="0" y="237"/>
                  </a:lnTo>
                  <a:lnTo>
                    <a:pt x="13328" y="10927"/>
                  </a:lnTo>
                  <a:lnTo>
                    <a:pt x="38488" y="51297"/>
                  </a:lnTo>
                  <a:lnTo>
                    <a:pt x="64952" y="96101"/>
                  </a:lnTo>
                  <a:lnTo>
                    <a:pt x="85503" y="139427"/>
                  </a:lnTo>
                  <a:lnTo>
                    <a:pt x="100084" y="177292"/>
                  </a:lnTo>
                  <a:lnTo>
                    <a:pt x="103155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"/>
            <p:cNvSpPr/>
            <p:nvPr>
              <p:custDataLst>
                <p:tags r:id="rId160"/>
              </p:custDataLst>
            </p:nvPr>
          </p:nvSpPr>
          <p:spPr>
            <a:xfrm>
              <a:off x="2190341" y="2067793"/>
              <a:ext cx="127410" cy="224558"/>
            </a:xfrm>
            <a:custGeom>
              <a:avLst/>
              <a:gdLst/>
              <a:ahLst/>
              <a:cxnLst/>
              <a:rect l="0" t="0" r="0" b="0"/>
              <a:pathLst>
                <a:path w="127410" h="224558">
                  <a:moveTo>
                    <a:pt x="127409" y="21357"/>
                  </a:moveTo>
                  <a:lnTo>
                    <a:pt x="127409" y="21357"/>
                  </a:lnTo>
                  <a:lnTo>
                    <a:pt x="127409" y="9147"/>
                  </a:lnTo>
                  <a:lnTo>
                    <a:pt x="125528" y="3466"/>
                  </a:lnTo>
                  <a:lnTo>
                    <a:pt x="124038" y="963"/>
                  </a:lnTo>
                  <a:lnTo>
                    <a:pt x="122339" y="0"/>
                  </a:lnTo>
                  <a:lnTo>
                    <a:pt x="120502" y="63"/>
                  </a:lnTo>
                  <a:lnTo>
                    <a:pt x="118571" y="811"/>
                  </a:lnTo>
                  <a:lnTo>
                    <a:pt x="114544" y="7287"/>
                  </a:lnTo>
                  <a:lnTo>
                    <a:pt x="94670" y="49216"/>
                  </a:lnTo>
                  <a:lnTo>
                    <a:pt x="74950" y="91275"/>
                  </a:lnTo>
                  <a:lnTo>
                    <a:pt x="49710" y="131040"/>
                  </a:lnTo>
                  <a:lnTo>
                    <a:pt x="20088" y="178253"/>
                  </a:lnTo>
                  <a:lnTo>
                    <a:pt x="0" y="210934"/>
                  </a:lnTo>
                  <a:lnTo>
                    <a:pt x="409" y="22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"/>
            <p:cNvSpPr/>
            <p:nvPr>
              <p:custDataLst>
                <p:tags r:id="rId161"/>
              </p:custDataLst>
            </p:nvPr>
          </p:nvSpPr>
          <p:spPr>
            <a:xfrm>
              <a:off x="2381250" y="2266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705" y="39606"/>
                  </a:lnTo>
                  <a:lnTo>
                    <a:pt x="5069" y="47875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"/>
            <p:cNvSpPr/>
            <p:nvPr>
              <p:custDataLst>
                <p:tags r:id="rId162"/>
              </p:custDataLst>
            </p:nvPr>
          </p:nvSpPr>
          <p:spPr>
            <a:xfrm>
              <a:off x="2152650" y="194945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40150" y="22029"/>
                  </a:lnTo>
                  <a:lnTo>
                    <a:pt x="79845" y="15274"/>
                  </a:lnTo>
                  <a:lnTo>
                    <a:pt x="116791" y="12757"/>
                  </a:lnTo>
                  <a:lnTo>
                    <a:pt x="160037" y="785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6"/>
            <p:cNvSpPr/>
            <p:nvPr>
              <p:custDataLst>
                <p:tags r:id="rId163"/>
              </p:custDataLst>
            </p:nvPr>
          </p:nvSpPr>
          <p:spPr>
            <a:xfrm>
              <a:off x="2358081" y="1886027"/>
              <a:ext cx="75289" cy="152324"/>
            </a:xfrm>
            <a:custGeom>
              <a:avLst/>
              <a:gdLst/>
              <a:ahLst/>
              <a:cxnLst/>
              <a:rect l="0" t="0" r="0" b="0"/>
              <a:pathLst>
                <a:path w="75289" h="152324">
                  <a:moveTo>
                    <a:pt x="23169" y="6273"/>
                  </a:moveTo>
                  <a:lnTo>
                    <a:pt x="23169" y="6273"/>
                  </a:lnTo>
                  <a:lnTo>
                    <a:pt x="13030" y="1909"/>
                  </a:lnTo>
                  <a:lnTo>
                    <a:pt x="57" y="184"/>
                  </a:lnTo>
                  <a:lnTo>
                    <a:pt x="0" y="97"/>
                  </a:lnTo>
                  <a:lnTo>
                    <a:pt x="1818" y="0"/>
                  </a:lnTo>
                  <a:lnTo>
                    <a:pt x="47651" y="20630"/>
                  </a:lnTo>
                  <a:lnTo>
                    <a:pt x="59450" y="28882"/>
                  </a:lnTo>
                  <a:lnTo>
                    <a:pt x="70059" y="45427"/>
                  </a:lnTo>
                  <a:lnTo>
                    <a:pt x="75288" y="57542"/>
                  </a:lnTo>
                  <a:lnTo>
                    <a:pt x="74320" y="73744"/>
                  </a:lnTo>
                  <a:lnTo>
                    <a:pt x="67090" y="113779"/>
                  </a:lnTo>
                  <a:lnTo>
                    <a:pt x="48569" y="15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"/>
            <p:cNvSpPr/>
            <p:nvPr>
              <p:custDataLst>
                <p:tags r:id="rId164"/>
              </p:custDataLst>
            </p:nvPr>
          </p:nvSpPr>
          <p:spPr>
            <a:xfrm>
              <a:off x="2628900" y="2012950"/>
              <a:ext cx="65945" cy="317501"/>
            </a:xfrm>
            <a:custGeom>
              <a:avLst/>
              <a:gdLst/>
              <a:ahLst/>
              <a:cxnLst/>
              <a:rect l="0" t="0" r="0" b="0"/>
              <a:pathLst>
                <a:path w="65945" h="317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6990" y="51479"/>
                  </a:lnTo>
                  <a:lnTo>
                    <a:pt x="54814" y="93267"/>
                  </a:lnTo>
                  <a:lnTo>
                    <a:pt x="62490" y="131835"/>
                  </a:lnTo>
                  <a:lnTo>
                    <a:pt x="65944" y="167238"/>
                  </a:lnTo>
                  <a:lnTo>
                    <a:pt x="57424" y="213683"/>
                  </a:lnTo>
                  <a:lnTo>
                    <a:pt x="42239" y="255380"/>
                  </a:lnTo>
                  <a:lnTo>
                    <a:pt x="21919" y="29597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"/>
            <p:cNvSpPr/>
            <p:nvPr>
              <p:custDataLst>
                <p:tags r:id="rId165"/>
              </p:custDataLst>
            </p:nvPr>
          </p:nvSpPr>
          <p:spPr>
            <a:xfrm>
              <a:off x="2762250" y="233680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35481" y="454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"/>
          <p:cNvGrpSpPr/>
          <p:nvPr/>
        </p:nvGrpSpPr>
        <p:grpSpPr>
          <a:xfrm>
            <a:off x="3156252" y="1950410"/>
            <a:ext cx="1256999" cy="456241"/>
            <a:chOff x="3156252" y="1950410"/>
            <a:chExt cx="1256999" cy="456241"/>
          </a:xfrm>
        </p:grpSpPr>
        <p:sp>
          <p:nvSpPr>
            <p:cNvPr id="58" name="SMARTInkShape-49"/>
            <p:cNvSpPr/>
            <p:nvPr>
              <p:custDataLst>
                <p:tags r:id="rId138"/>
              </p:custDataLst>
            </p:nvPr>
          </p:nvSpPr>
          <p:spPr>
            <a:xfrm>
              <a:off x="3156252" y="2029518"/>
              <a:ext cx="82249" cy="294583"/>
            </a:xfrm>
            <a:custGeom>
              <a:avLst/>
              <a:gdLst/>
              <a:ahLst/>
              <a:cxnLst/>
              <a:rect l="0" t="0" r="0" b="0"/>
              <a:pathLst>
                <a:path w="82249" h="294583">
                  <a:moveTo>
                    <a:pt x="82248" y="15182"/>
                  </a:moveTo>
                  <a:lnTo>
                    <a:pt x="82248" y="15182"/>
                  </a:lnTo>
                  <a:lnTo>
                    <a:pt x="78877" y="8440"/>
                  </a:lnTo>
                  <a:lnTo>
                    <a:pt x="71578" y="3248"/>
                  </a:lnTo>
                  <a:lnTo>
                    <a:pt x="66668" y="876"/>
                  </a:lnTo>
                  <a:lnTo>
                    <a:pt x="62689" y="0"/>
                  </a:lnTo>
                  <a:lnTo>
                    <a:pt x="59331" y="122"/>
                  </a:lnTo>
                  <a:lnTo>
                    <a:pt x="52307" y="2844"/>
                  </a:lnTo>
                  <a:lnTo>
                    <a:pt x="42130" y="8758"/>
                  </a:lnTo>
                  <a:lnTo>
                    <a:pt x="34314" y="19853"/>
                  </a:lnTo>
                  <a:lnTo>
                    <a:pt x="20176" y="56713"/>
                  </a:lnTo>
                  <a:lnTo>
                    <a:pt x="11332" y="95770"/>
                  </a:lnTo>
                  <a:lnTo>
                    <a:pt x="6386" y="139416"/>
                  </a:lnTo>
                  <a:lnTo>
                    <a:pt x="1993" y="175700"/>
                  </a:lnTo>
                  <a:lnTo>
                    <a:pt x="378" y="214594"/>
                  </a:lnTo>
                  <a:lnTo>
                    <a:pt x="0" y="232926"/>
                  </a:lnTo>
                  <a:lnTo>
                    <a:pt x="9900" y="261889"/>
                  </a:lnTo>
                  <a:lnTo>
                    <a:pt x="37798" y="29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"/>
            <p:cNvSpPr/>
            <p:nvPr>
              <p:custDataLst>
                <p:tags r:id="rId139"/>
              </p:custDataLst>
            </p:nvPr>
          </p:nvSpPr>
          <p:spPr>
            <a:xfrm>
              <a:off x="3314700" y="208280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5069" y="18709"/>
                  </a:lnTo>
                  <a:lnTo>
                    <a:pt x="22076" y="65050"/>
                  </a:lnTo>
                  <a:lnTo>
                    <a:pt x="571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"/>
            <p:cNvSpPr/>
            <p:nvPr>
              <p:custDataLst>
                <p:tags r:id="rId140"/>
              </p:custDataLst>
            </p:nvPr>
          </p:nvSpPr>
          <p:spPr>
            <a:xfrm>
              <a:off x="3366459" y="2089566"/>
              <a:ext cx="81592" cy="240885"/>
            </a:xfrm>
            <a:custGeom>
              <a:avLst/>
              <a:gdLst/>
              <a:ahLst/>
              <a:cxnLst/>
              <a:rect l="0" t="0" r="0" b="0"/>
              <a:pathLst>
                <a:path w="81592" h="240885">
                  <a:moveTo>
                    <a:pt x="81591" y="18634"/>
                  </a:moveTo>
                  <a:lnTo>
                    <a:pt x="81591" y="18634"/>
                  </a:lnTo>
                  <a:lnTo>
                    <a:pt x="81591" y="11892"/>
                  </a:lnTo>
                  <a:lnTo>
                    <a:pt x="79710" y="6700"/>
                  </a:lnTo>
                  <a:lnTo>
                    <a:pt x="78220" y="4328"/>
                  </a:lnTo>
                  <a:lnTo>
                    <a:pt x="76522" y="2747"/>
                  </a:lnTo>
                  <a:lnTo>
                    <a:pt x="72752" y="990"/>
                  </a:lnTo>
                  <a:lnTo>
                    <a:pt x="66664" y="0"/>
                  </a:lnTo>
                  <a:lnTo>
                    <a:pt x="57020" y="3078"/>
                  </a:lnTo>
                  <a:lnTo>
                    <a:pt x="51150" y="10309"/>
                  </a:lnTo>
                  <a:lnTo>
                    <a:pt x="34361" y="48399"/>
                  </a:lnTo>
                  <a:lnTo>
                    <a:pt x="19841" y="88928"/>
                  </a:lnTo>
                  <a:lnTo>
                    <a:pt x="9970" y="134276"/>
                  </a:lnTo>
                  <a:lnTo>
                    <a:pt x="1931" y="174565"/>
                  </a:lnTo>
                  <a:lnTo>
                    <a:pt x="0" y="220861"/>
                  </a:lnTo>
                  <a:lnTo>
                    <a:pt x="5391" y="240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2"/>
            <p:cNvSpPr/>
            <p:nvPr>
              <p:custDataLst>
                <p:tags r:id="rId141"/>
              </p:custDataLst>
            </p:nvPr>
          </p:nvSpPr>
          <p:spPr>
            <a:xfrm>
              <a:off x="3449194" y="2295390"/>
              <a:ext cx="100457" cy="84983"/>
            </a:xfrm>
            <a:custGeom>
              <a:avLst/>
              <a:gdLst/>
              <a:ahLst/>
              <a:cxnLst/>
              <a:rect l="0" t="0" r="0" b="0"/>
              <a:pathLst>
                <a:path w="100457" h="84983">
                  <a:moveTo>
                    <a:pt x="11556" y="16010"/>
                  </a:moveTo>
                  <a:lnTo>
                    <a:pt x="11556" y="16010"/>
                  </a:lnTo>
                  <a:lnTo>
                    <a:pt x="2717" y="16010"/>
                  </a:lnTo>
                  <a:lnTo>
                    <a:pt x="1430" y="14599"/>
                  </a:lnTo>
                  <a:lnTo>
                    <a:pt x="0" y="9268"/>
                  </a:lnTo>
                  <a:lnTo>
                    <a:pt x="324" y="7282"/>
                  </a:lnTo>
                  <a:lnTo>
                    <a:pt x="1246" y="5958"/>
                  </a:lnTo>
                  <a:lnTo>
                    <a:pt x="11166" y="462"/>
                  </a:lnTo>
                  <a:lnTo>
                    <a:pt x="14824" y="0"/>
                  </a:lnTo>
                  <a:lnTo>
                    <a:pt x="22651" y="1369"/>
                  </a:lnTo>
                  <a:lnTo>
                    <a:pt x="31620" y="6106"/>
                  </a:lnTo>
                  <a:lnTo>
                    <a:pt x="38746" y="18720"/>
                  </a:lnTo>
                  <a:lnTo>
                    <a:pt x="39398" y="29914"/>
                  </a:lnTo>
                  <a:lnTo>
                    <a:pt x="34067" y="54348"/>
                  </a:lnTo>
                  <a:lnTo>
                    <a:pt x="25047" y="76912"/>
                  </a:lnTo>
                  <a:lnTo>
                    <a:pt x="24607" y="81413"/>
                  </a:lnTo>
                  <a:lnTo>
                    <a:pt x="26607" y="82895"/>
                  </a:lnTo>
                  <a:lnTo>
                    <a:pt x="39534" y="84982"/>
                  </a:lnTo>
                  <a:lnTo>
                    <a:pt x="58886" y="84188"/>
                  </a:lnTo>
                  <a:lnTo>
                    <a:pt x="100456" y="73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3"/>
            <p:cNvSpPr/>
            <p:nvPr>
              <p:custDataLst>
                <p:tags r:id="rId142"/>
              </p:custDataLst>
            </p:nvPr>
          </p:nvSpPr>
          <p:spPr>
            <a:xfrm>
              <a:off x="3695700" y="23622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14038" y="3289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4"/>
            <p:cNvSpPr/>
            <p:nvPr>
              <p:custDataLst>
                <p:tags r:id="rId143"/>
              </p:custDataLst>
            </p:nvPr>
          </p:nvSpPr>
          <p:spPr>
            <a:xfrm>
              <a:off x="3879850" y="2108200"/>
              <a:ext cx="107951" cy="222251"/>
            </a:xfrm>
            <a:custGeom>
              <a:avLst/>
              <a:gdLst/>
              <a:ahLst/>
              <a:cxnLst/>
              <a:rect l="0" t="0" r="0" b="0"/>
              <a:pathLst>
                <a:path w="107951" h="222251">
                  <a:moveTo>
                    <a:pt x="0" y="0"/>
                  </a:moveTo>
                  <a:lnTo>
                    <a:pt x="0" y="0"/>
                  </a:lnTo>
                  <a:lnTo>
                    <a:pt x="0" y="17644"/>
                  </a:lnTo>
                  <a:lnTo>
                    <a:pt x="13815" y="37706"/>
                  </a:lnTo>
                  <a:lnTo>
                    <a:pt x="45105" y="82306"/>
                  </a:lnTo>
                  <a:lnTo>
                    <a:pt x="66608" y="119739"/>
                  </a:lnTo>
                  <a:lnTo>
                    <a:pt x="88103" y="165469"/>
                  </a:lnTo>
                  <a:lnTo>
                    <a:pt x="1079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5"/>
            <p:cNvSpPr/>
            <p:nvPr>
              <p:custDataLst>
                <p:tags r:id="rId144"/>
              </p:custDataLst>
            </p:nvPr>
          </p:nvSpPr>
          <p:spPr>
            <a:xfrm>
              <a:off x="3867150" y="2124354"/>
              <a:ext cx="190501" cy="237847"/>
            </a:xfrm>
            <a:custGeom>
              <a:avLst/>
              <a:gdLst/>
              <a:ahLst/>
              <a:cxnLst/>
              <a:rect l="0" t="0" r="0" b="0"/>
              <a:pathLst>
                <a:path w="190501" h="237847">
                  <a:moveTo>
                    <a:pt x="190500" y="15596"/>
                  </a:moveTo>
                  <a:lnTo>
                    <a:pt x="190500" y="15596"/>
                  </a:lnTo>
                  <a:lnTo>
                    <a:pt x="190500" y="6758"/>
                  </a:lnTo>
                  <a:lnTo>
                    <a:pt x="189089" y="4765"/>
                  </a:lnTo>
                  <a:lnTo>
                    <a:pt x="183758" y="669"/>
                  </a:lnTo>
                  <a:lnTo>
                    <a:pt x="181066" y="0"/>
                  </a:lnTo>
                  <a:lnTo>
                    <a:pt x="178567" y="260"/>
                  </a:lnTo>
                  <a:lnTo>
                    <a:pt x="166114" y="5746"/>
                  </a:lnTo>
                  <a:lnTo>
                    <a:pt x="135853" y="46467"/>
                  </a:lnTo>
                  <a:lnTo>
                    <a:pt x="110169" y="87781"/>
                  </a:lnTo>
                  <a:lnTo>
                    <a:pt x="79636" y="134176"/>
                  </a:lnTo>
                  <a:lnTo>
                    <a:pt x="48108" y="178170"/>
                  </a:lnTo>
                  <a:lnTo>
                    <a:pt x="14234" y="222270"/>
                  </a:lnTo>
                  <a:lnTo>
                    <a:pt x="0" y="237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6"/>
            <p:cNvSpPr/>
            <p:nvPr>
              <p:custDataLst>
                <p:tags r:id="rId145"/>
              </p:custDataLst>
            </p:nvPr>
          </p:nvSpPr>
          <p:spPr>
            <a:xfrm>
              <a:off x="4051300" y="2318972"/>
              <a:ext cx="69851" cy="80373"/>
            </a:xfrm>
            <a:custGeom>
              <a:avLst/>
              <a:gdLst/>
              <a:ahLst/>
              <a:cxnLst/>
              <a:rect l="0" t="0" r="0" b="0"/>
              <a:pathLst>
                <a:path w="69851" h="80373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2" y="10920"/>
                  </a:lnTo>
                  <a:lnTo>
                    <a:pt x="5775" y="6997"/>
                  </a:lnTo>
                  <a:lnTo>
                    <a:pt x="12209" y="2901"/>
                  </a:lnTo>
                  <a:lnTo>
                    <a:pt x="23765" y="0"/>
                  </a:lnTo>
                  <a:lnTo>
                    <a:pt x="31965" y="1202"/>
                  </a:lnTo>
                  <a:lnTo>
                    <a:pt x="36126" y="2511"/>
                  </a:lnTo>
                  <a:lnTo>
                    <a:pt x="38901" y="4794"/>
                  </a:lnTo>
                  <a:lnTo>
                    <a:pt x="41984" y="11094"/>
                  </a:lnTo>
                  <a:lnTo>
                    <a:pt x="41472" y="20480"/>
                  </a:lnTo>
                  <a:lnTo>
                    <a:pt x="40348" y="25946"/>
                  </a:lnTo>
                  <a:lnTo>
                    <a:pt x="13151" y="70439"/>
                  </a:lnTo>
                  <a:lnTo>
                    <a:pt x="11590" y="74069"/>
                  </a:lnTo>
                  <a:lnTo>
                    <a:pt x="11254" y="76489"/>
                  </a:lnTo>
                  <a:lnTo>
                    <a:pt x="11736" y="78102"/>
                  </a:lnTo>
                  <a:lnTo>
                    <a:pt x="13469" y="79177"/>
                  </a:lnTo>
                  <a:lnTo>
                    <a:pt x="19156" y="80372"/>
                  </a:lnTo>
                  <a:lnTo>
                    <a:pt x="28270" y="77140"/>
                  </a:lnTo>
                  <a:lnTo>
                    <a:pt x="69850" y="55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7"/>
            <p:cNvSpPr/>
            <p:nvPr>
              <p:custDataLst>
                <p:tags r:id="rId146"/>
              </p:custDataLst>
            </p:nvPr>
          </p:nvSpPr>
          <p:spPr>
            <a:xfrm>
              <a:off x="3863860" y="1987550"/>
              <a:ext cx="301741" cy="25401"/>
            </a:xfrm>
            <a:custGeom>
              <a:avLst/>
              <a:gdLst/>
              <a:ahLst/>
              <a:cxnLst/>
              <a:rect l="0" t="0" r="0" b="0"/>
              <a:pathLst>
                <a:path w="301741" h="25401">
                  <a:moveTo>
                    <a:pt x="22340" y="0"/>
                  </a:moveTo>
                  <a:lnTo>
                    <a:pt x="22340" y="0"/>
                  </a:lnTo>
                  <a:lnTo>
                    <a:pt x="470" y="0"/>
                  </a:lnTo>
                  <a:lnTo>
                    <a:pt x="0" y="705"/>
                  </a:lnTo>
                  <a:lnTo>
                    <a:pt x="390" y="1881"/>
                  </a:lnTo>
                  <a:lnTo>
                    <a:pt x="1357" y="3371"/>
                  </a:lnTo>
                  <a:lnTo>
                    <a:pt x="19572" y="8838"/>
                  </a:lnTo>
                  <a:lnTo>
                    <a:pt x="63108" y="12643"/>
                  </a:lnTo>
                  <a:lnTo>
                    <a:pt x="102074" y="16838"/>
                  </a:lnTo>
                  <a:lnTo>
                    <a:pt x="135963" y="19100"/>
                  </a:lnTo>
                  <a:lnTo>
                    <a:pt x="167383" y="22129"/>
                  </a:lnTo>
                  <a:lnTo>
                    <a:pt x="200633" y="23946"/>
                  </a:lnTo>
                  <a:lnTo>
                    <a:pt x="243560" y="24969"/>
                  </a:lnTo>
                  <a:lnTo>
                    <a:pt x="30174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8"/>
            <p:cNvSpPr/>
            <p:nvPr>
              <p:custDataLst>
                <p:tags r:id="rId147"/>
              </p:custDataLst>
            </p:nvPr>
          </p:nvSpPr>
          <p:spPr>
            <a:xfrm>
              <a:off x="4110816" y="1950410"/>
              <a:ext cx="78197" cy="126041"/>
            </a:xfrm>
            <a:custGeom>
              <a:avLst/>
              <a:gdLst/>
              <a:ahLst/>
              <a:cxnLst/>
              <a:rect l="0" t="0" r="0" b="0"/>
              <a:pathLst>
                <a:path w="78197" h="126041">
                  <a:moveTo>
                    <a:pt x="29384" y="11740"/>
                  </a:moveTo>
                  <a:lnTo>
                    <a:pt x="29384" y="11740"/>
                  </a:lnTo>
                  <a:lnTo>
                    <a:pt x="26013" y="8369"/>
                  </a:lnTo>
                  <a:lnTo>
                    <a:pt x="20595" y="6714"/>
                  </a:lnTo>
                  <a:lnTo>
                    <a:pt x="9611" y="3901"/>
                  </a:lnTo>
                  <a:lnTo>
                    <a:pt x="0" y="0"/>
                  </a:lnTo>
                  <a:lnTo>
                    <a:pt x="36322" y="13824"/>
                  </a:lnTo>
                  <a:lnTo>
                    <a:pt x="61250" y="32456"/>
                  </a:lnTo>
                  <a:lnTo>
                    <a:pt x="73476" y="46963"/>
                  </a:lnTo>
                  <a:lnTo>
                    <a:pt x="77203" y="57733"/>
                  </a:lnTo>
                  <a:lnTo>
                    <a:pt x="78196" y="63569"/>
                  </a:lnTo>
                  <a:lnTo>
                    <a:pt x="75538" y="77579"/>
                  </a:lnTo>
                  <a:lnTo>
                    <a:pt x="54784" y="126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9"/>
            <p:cNvSpPr/>
            <p:nvPr>
              <p:custDataLst>
                <p:tags r:id="rId148"/>
              </p:custDataLst>
            </p:nvPr>
          </p:nvSpPr>
          <p:spPr>
            <a:xfrm>
              <a:off x="4241800" y="1974850"/>
              <a:ext cx="119558" cy="355601"/>
            </a:xfrm>
            <a:custGeom>
              <a:avLst/>
              <a:gdLst/>
              <a:ahLst/>
              <a:cxnLst/>
              <a:rect l="0" t="0" r="0" b="0"/>
              <a:pathLst>
                <a:path w="119558" h="355601">
                  <a:moveTo>
                    <a:pt x="82550" y="0"/>
                  </a:moveTo>
                  <a:lnTo>
                    <a:pt x="82550" y="0"/>
                  </a:lnTo>
                  <a:lnTo>
                    <a:pt x="77083" y="0"/>
                  </a:lnTo>
                  <a:lnTo>
                    <a:pt x="90981" y="46121"/>
                  </a:lnTo>
                  <a:lnTo>
                    <a:pt x="102216" y="83045"/>
                  </a:lnTo>
                  <a:lnTo>
                    <a:pt x="111913" y="123335"/>
                  </a:lnTo>
                  <a:lnTo>
                    <a:pt x="116963" y="158448"/>
                  </a:lnTo>
                  <a:lnTo>
                    <a:pt x="119557" y="200131"/>
                  </a:lnTo>
                  <a:lnTo>
                    <a:pt x="116955" y="233649"/>
                  </a:lnTo>
                  <a:lnTo>
                    <a:pt x="104973" y="268196"/>
                  </a:lnTo>
                  <a:lnTo>
                    <a:pt x="81276" y="301872"/>
                  </a:lnTo>
                  <a:lnTo>
                    <a:pt x="35067" y="339797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"/>
            <p:cNvSpPr/>
            <p:nvPr>
              <p:custDataLst>
                <p:tags r:id="rId149"/>
              </p:custDataLst>
            </p:nvPr>
          </p:nvSpPr>
          <p:spPr>
            <a:xfrm>
              <a:off x="4375150" y="23622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28666" y="1084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8"/>
          <p:cNvGrpSpPr/>
          <p:nvPr/>
        </p:nvGrpSpPr>
        <p:grpSpPr>
          <a:xfrm>
            <a:off x="4972050" y="2355850"/>
            <a:ext cx="501651" cy="25401"/>
            <a:chOff x="4972050" y="2355850"/>
            <a:chExt cx="501651" cy="25401"/>
          </a:xfrm>
        </p:grpSpPr>
        <p:sp>
          <p:nvSpPr>
            <p:cNvPr id="71" name="SMARTInkShape-61"/>
            <p:cNvSpPr/>
            <p:nvPr>
              <p:custDataLst>
                <p:tags r:id="rId136"/>
              </p:custDataLst>
            </p:nvPr>
          </p:nvSpPr>
          <p:spPr>
            <a:xfrm>
              <a:off x="4972050" y="23812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46288" y="0"/>
                  </a:lnTo>
                  <a:lnTo>
                    <a:pt x="85368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"/>
            <p:cNvSpPr/>
            <p:nvPr>
              <p:custDataLst>
                <p:tags r:id="rId137"/>
              </p:custDataLst>
            </p:nvPr>
          </p:nvSpPr>
          <p:spPr>
            <a:xfrm>
              <a:off x="5289550" y="2355850"/>
              <a:ext cx="184151" cy="1"/>
            </a:xfrm>
            <a:custGeom>
              <a:avLst/>
              <a:gdLst/>
              <a:ahLst/>
              <a:cxnLst/>
              <a:rect l="0" t="0" r="0" b="0"/>
              <a:pathLst>
                <a:path w="184151" h="1">
                  <a:moveTo>
                    <a:pt x="0" y="0"/>
                  </a:moveTo>
                  <a:lnTo>
                    <a:pt x="0" y="0"/>
                  </a:lnTo>
                  <a:lnTo>
                    <a:pt x="43370" y="0"/>
                  </a:lnTo>
                  <a:lnTo>
                    <a:pt x="82230" y="0"/>
                  </a:lnTo>
                  <a:lnTo>
                    <a:pt x="123927" y="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9"/>
          <p:cNvGrpSpPr/>
          <p:nvPr/>
        </p:nvGrpSpPr>
        <p:grpSpPr>
          <a:xfrm>
            <a:off x="5810250" y="2355850"/>
            <a:ext cx="292101" cy="139701"/>
            <a:chOff x="5810250" y="2355850"/>
            <a:chExt cx="292101" cy="139701"/>
          </a:xfrm>
        </p:grpSpPr>
        <p:sp>
          <p:nvSpPr>
            <p:cNvPr id="74" name="SMARTInkShape-63"/>
            <p:cNvSpPr/>
            <p:nvPr>
              <p:custDataLst>
                <p:tags r:id="rId134"/>
              </p:custDataLst>
            </p:nvPr>
          </p:nvSpPr>
          <p:spPr>
            <a:xfrm>
              <a:off x="5810250" y="23558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"/>
            <p:cNvSpPr/>
            <p:nvPr>
              <p:custDataLst>
                <p:tags r:id="rId135"/>
              </p:custDataLst>
            </p:nvPr>
          </p:nvSpPr>
          <p:spPr>
            <a:xfrm>
              <a:off x="6000750" y="241300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101600" y="0"/>
                  </a:moveTo>
                  <a:lnTo>
                    <a:pt x="101600" y="0"/>
                  </a:lnTo>
                  <a:lnTo>
                    <a:pt x="89344" y="20984"/>
                  </a:lnTo>
                  <a:lnTo>
                    <a:pt x="66846" y="4486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0"/>
          <p:cNvGrpSpPr/>
          <p:nvPr/>
        </p:nvGrpSpPr>
        <p:grpSpPr>
          <a:xfrm>
            <a:off x="6333259" y="2013211"/>
            <a:ext cx="460719" cy="469640"/>
            <a:chOff x="6333259" y="2013211"/>
            <a:chExt cx="460719" cy="469640"/>
          </a:xfrm>
        </p:grpSpPr>
        <p:sp>
          <p:nvSpPr>
            <p:cNvPr id="77" name="SMARTInkShape-65"/>
            <p:cNvSpPr/>
            <p:nvPr>
              <p:custDataLst>
                <p:tags r:id="rId129"/>
              </p:custDataLst>
            </p:nvPr>
          </p:nvSpPr>
          <p:spPr>
            <a:xfrm>
              <a:off x="6333259" y="2013211"/>
              <a:ext cx="156442" cy="380740"/>
            </a:xfrm>
            <a:custGeom>
              <a:avLst/>
              <a:gdLst/>
              <a:ahLst/>
              <a:cxnLst/>
              <a:rect l="0" t="0" r="0" b="0"/>
              <a:pathLst>
                <a:path w="156442" h="380740">
                  <a:moveTo>
                    <a:pt x="156441" y="6089"/>
                  </a:moveTo>
                  <a:lnTo>
                    <a:pt x="156441" y="6089"/>
                  </a:lnTo>
                  <a:lnTo>
                    <a:pt x="156440" y="2718"/>
                  </a:lnTo>
                  <a:lnTo>
                    <a:pt x="155736" y="1725"/>
                  </a:lnTo>
                  <a:lnTo>
                    <a:pt x="154559" y="1063"/>
                  </a:lnTo>
                  <a:lnTo>
                    <a:pt x="147602" y="0"/>
                  </a:lnTo>
                  <a:lnTo>
                    <a:pt x="138143" y="3187"/>
                  </a:lnTo>
                  <a:lnTo>
                    <a:pt x="119661" y="15342"/>
                  </a:lnTo>
                  <a:lnTo>
                    <a:pt x="92496" y="57279"/>
                  </a:lnTo>
                  <a:lnTo>
                    <a:pt x="62567" y="102879"/>
                  </a:lnTo>
                  <a:lnTo>
                    <a:pt x="42549" y="143658"/>
                  </a:lnTo>
                  <a:lnTo>
                    <a:pt x="23564" y="191151"/>
                  </a:lnTo>
                  <a:lnTo>
                    <a:pt x="8649" y="227512"/>
                  </a:lnTo>
                  <a:lnTo>
                    <a:pt x="938" y="269565"/>
                  </a:lnTo>
                  <a:lnTo>
                    <a:pt x="0" y="317024"/>
                  </a:lnTo>
                  <a:lnTo>
                    <a:pt x="4362" y="334782"/>
                  </a:lnTo>
                  <a:lnTo>
                    <a:pt x="13356" y="354434"/>
                  </a:lnTo>
                  <a:lnTo>
                    <a:pt x="42141" y="380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6"/>
            <p:cNvSpPr/>
            <p:nvPr>
              <p:custDataLst>
                <p:tags r:id="rId130"/>
              </p:custDataLst>
            </p:nvPr>
          </p:nvSpPr>
          <p:spPr>
            <a:xfrm>
              <a:off x="6508749" y="2082800"/>
              <a:ext cx="63502" cy="139701"/>
            </a:xfrm>
            <a:custGeom>
              <a:avLst/>
              <a:gdLst/>
              <a:ahLst/>
              <a:cxnLst/>
              <a:rect l="0" t="0" r="0" b="0"/>
              <a:pathLst>
                <a:path w="63502" h="1397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0052" y="26680"/>
                  </a:lnTo>
                  <a:lnTo>
                    <a:pt x="18833" y="63799"/>
                  </a:lnTo>
                  <a:lnTo>
                    <a:pt x="41888" y="111413"/>
                  </a:lnTo>
                  <a:lnTo>
                    <a:pt x="6350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7"/>
            <p:cNvSpPr/>
            <p:nvPr>
              <p:custDataLst>
                <p:tags r:id="rId131"/>
              </p:custDataLst>
            </p:nvPr>
          </p:nvSpPr>
          <p:spPr>
            <a:xfrm>
              <a:off x="6567319" y="2114550"/>
              <a:ext cx="125582" cy="260351"/>
            </a:xfrm>
            <a:custGeom>
              <a:avLst/>
              <a:gdLst/>
              <a:ahLst/>
              <a:cxnLst/>
              <a:rect l="0" t="0" r="0" b="0"/>
              <a:pathLst>
                <a:path w="125582" h="260351">
                  <a:moveTo>
                    <a:pt x="125581" y="0"/>
                  </a:moveTo>
                  <a:lnTo>
                    <a:pt x="125581" y="0"/>
                  </a:lnTo>
                  <a:lnTo>
                    <a:pt x="108974" y="706"/>
                  </a:lnTo>
                  <a:lnTo>
                    <a:pt x="92673" y="5775"/>
                  </a:lnTo>
                  <a:lnTo>
                    <a:pt x="70084" y="19773"/>
                  </a:lnTo>
                  <a:lnTo>
                    <a:pt x="60699" y="29249"/>
                  </a:lnTo>
                  <a:lnTo>
                    <a:pt x="48187" y="50451"/>
                  </a:lnTo>
                  <a:lnTo>
                    <a:pt x="34964" y="94620"/>
                  </a:lnTo>
                  <a:lnTo>
                    <a:pt x="24034" y="134312"/>
                  </a:lnTo>
                  <a:lnTo>
                    <a:pt x="9747" y="180174"/>
                  </a:lnTo>
                  <a:lnTo>
                    <a:pt x="989" y="223942"/>
                  </a:lnTo>
                  <a:lnTo>
                    <a:pt x="0" y="244545"/>
                  </a:lnTo>
                  <a:lnTo>
                    <a:pt x="493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8"/>
            <p:cNvSpPr/>
            <p:nvPr>
              <p:custDataLst>
                <p:tags r:id="rId132"/>
              </p:custDataLst>
            </p:nvPr>
          </p:nvSpPr>
          <p:spPr>
            <a:xfrm>
              <a:off x="6649678" y="2316325"/>
              <a:ext cx="76740" cy="90326"/>
            </a:xfrm>
            <a:custGeom>
              <a:avLst/>
              <a:gdLst/>
              <a:ahLst/>
              <a:cxnLst/>
              <a:rect l="0" t="0" r="0" b="0"/>
              <a:pathLst>
                <a:path w="76740" h="90326">
                  <a:moveTo>
                    <a:pt x="24172" y="1425"/>
                  </a:moveTo>
                  <a:lnTo>
                    <a:pt x="24172" y="1425"/>
                  </a:lnTo>
                  <a:lnTo>
                    <a:pt x="19808" y="11564"/>
                  </a:lnTo>
                  <a:lnTo>
                    <a:pt x="9062" y="49291"/>
                  </a:lnTo>
                  <a:lnTo>
                    <a:pt x="0" y="63227"/>
                  </a:lnTo>
                  <a:lnTo>
                    <a:pt x="297" y="63088"/>
                  </a:lnTo>
                  <a:lnTo>
                    <a:pt x="2507" y="61051"/>
                  </a:lnTo>
                  <a:lnTo>
                    <a:pt x="32189" y="14480"/>
                  </a:lnTo>
                  <a:lnTo>
                    <a:pt x="50066" y="1922"/>
                  </a:lnTo>
                  <a:lnTo>
                    <a:pt x="60609" y="0"/>
                  </a:lnTo>
                  <a:lnTo>
                    <a:pt x="65397" y="475"/>
                  </a:lnTo>
                  <a:lnTo>
                    <a:pt x="69294" y="2203"/>
                  </a:lnTo>
                  <a:lnTo>
                    <a:pt x="75506" y="7885"/>
                  </a:lnTo>
                  <a:lnTo>
                    <a:pt x="76739" y="12082"/>
                  </a:lnTo>
                  <a:lnTo>
                    <a:pt x="71973" y="46834"/>
                  </a:lnTo>
                  <a:lnTo>
                    <a:pt x="55922" y="90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/>
            <p:cNvSpPr/>
            <p:nvPr>
              <p:custDataLst>
                <p:tags r:id="rId133"/>
              </p:custDataLst>
            </p:nvPr>
          </p:nvSpPr>
          <p:spPr>
            <a:xfrm>
              <a:off x="6769100" y="2413000"/>
              <a:ext cx="24878" cy="69851"/>
            </a:xfrm>
            <a:custGeom>
              <a:avLst/>
              <a:gdLst/>
              <a:ahLst/>
              <a:cxnLst/>
              <a:rect l="0" t="0" r="0" b="0"/>
              <a:pathLst>
                <a:path w="24878" h="69851">
                  <a:moveTo>
                    <a:pt x="12700" y="0"/>
                  </a:moveTo>
                  <a:lnTo>
                    <a:pt x="12700" y="0"/>
                  </a:lnTo>
                  <a:lnTo>
                    <a:pt x="19441" y="3371"/>
                  </a:lnTo>
                  <a:lnTo>
                    <a:pt x="21427" y="5069"/>
                  </a:lnTo>
                  <a:lnTo>
                    <a:pt x="23634" y="8838"/>
                  </a:lnTo>
                  <a:lnTo>
                    <a:pt x="24877" y="18298"/>
                  </a:lnTo>
                  <a:lnTo>
                    <a:pt x="21874" y="3003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1"/>
          <p:cNvGrpSpPr/>
          <p:nvPr/>
        </p:nvGrpSpPr>
        <p:grpSpPr>
          <a:xfrm>
            <a:off x="7048500" y="2019300"/>
            <a:ext cx="746734" cy="546101"/>
            <a:chOff x="7048500" y="2019300"/>
            <a:chExt cx="746734" cy="546101"/>
          </a:xfrm>
        </p:grpSpPr>
        <p:sp>
          <p:nvSpPr>
            <p:cNvPr id="83" name="SMARTInkShape-70"/>
            <p:cNvSpPr/>
            <p:nvPr>
              <p:custDataLst>
                <p:tags r:id="rId122"/>
              </p:custDataLst>
            </p:nvPr>
          </p:nvSpPr>
          <p:spPr>
            <a:xfrm>
              <a:off x="7048500" y="2186631"/>
              <a:ext cx="101601" cy="232720"/>
            </a:xfrm>
            <a:custGeom>
              <a:avLst/>
              <a:gdLst/>
              <a:ahLst/>
              <a:cxnLst/>
              <a:rect l="0" t="0" r="0" b="0"/>
              <a:pathLst>
                <a:path w="101601" h="232720">
                  <a:moveTo>
                    <a:pt x="0" y="23169"/>
                  </a:moveTo>
                  <a:lnTo>
                    <a:pt x="0" y="23169"/>
                  </a:lnTo>
                  <a:lnTo>
                    <a:pt x="0" y="16427"/>
                  </a:lnTo>
                  <a:lnTo>
                    <a:pt x="3763" y="9354"/>
                  </a:lnTo>
                  <a:lnTo>
                    <a:pt x="10934" y="57"/>
                  </a:lnTo>
                  <a:lnTo>
                    <a:pt x="12934" y="0"/>
                  </a:lnTo>
                  <a:lnTo>
                    <a:pt x="18919" y="1818"/>
                  </a:lnTo>
                  <a:lnTo>
                    <a:pt x="26282" y="12504"/>
                  </a:lnTo>
                  <a:lnTo>
                    <a:pt x="42507" y="51479"/>
                  </a:lnTo>
                  <a:lnTo>
                    <a:pt x="54232" y="97827"/>
                  </a:lnTo>
                  <a:lnTo>
                    <a:pt x="65222" y="135205"/>
                  </a:lnTo>
                  <a:lnTo>
                    <a:pt x="80773" y="179355"/>
                  </a:lnTo>
                  <a:lnTo>
                    <a:pt x="101600" y="232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1"/>
            <p:cNvSpPr/>
            <p:nvPr>
              <p:custDataLst>
                <p:tags r:id="rId123"/>
              </p:custDataLst>
            </p:nvPr>
          </p:nvSpPr>
          <p:spPr>
            <a:xfrm>
              <a:off x="7048500" y="2191011"/>
              <a:ext cx="177801" cy="247390"/>
            </a:xfrm>
            <a:custGeom>
              <a:avLst/>
              <a:gdLst/>
              <a:ahLst/>
              <a:cxnLst/>
              <a:rect l="0" t="0" r="0" b="0"/>
              <a:pathLst>
                <a:path w="177801" h="247390">
                  <a:moveTo>
                    <a:pt x="177800" y="6089"/>
                  </a:moveTo>
                  <a:lnTo>
                    <a:pt x="177800" y="6089"/>
                  </a:lnTo>
                  <a:lnTo>
                    <a:pt x="165867" y="1063"/>
                  </a:lnTo>
                  <a:lnTo>
                    <a:pt x="153413" y="0"/>
                  </a:lnTo>
                  <a:lnTo>
                    <a:pt x="134748" y="13300"/>
                  </a:lnTo>
                  <a:lnTo>
                    <a:pt x="101784" y="58117"/>
                  </a:lnTo>
                  <a:lnTo>
                    <a:pt x="69873" y="101945"/>
                  </a:lnTo>
                  <a:lnTo>
                    <a:pt x="44845" y="149292"/>
                  </a:lnTo>
                  <a:lnTo>
                    <a:pt x="28587" y="190774"/>
                  </a:lnTo>
                  <a:lnTo>
                    <a:pt x="0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2"/>
            <p:cNvSpPr/>
            <p:nvPr>
              <p:custDataLst>
                <p:tags r:id="rId124"/>
              </p:custDataLst>
            </p:nvPr>
          </p:nvSpPr>
          <p:spPr>
            <a:xfrm>
              <a:off x="7221178" y="2413000"/>
              <a:ext cx="81323" cy="72813"/>
            </a:xfrm>
            <a:custGeom>
              <a:avLst/>
              <a:gdLst/>
              <a:ahLst/>
              <a:cxnLst/>
              <a:rect l="0" t="0" r="0" b="0"/>
              <a:pathLst>
                <a:path w="81323" h="72813">
                  <a:moveTo>
                    <a:pt x="24172" y="0"/>
                  </a:moveTo>
                  <a:lnTo>
                    <a:pt x="24172" y="0"/>
                  </a:lnTo>
                  <a:lnTo>
                    <a:pt x="24172" y="3371"/>
                  </a:lnTo>
                  <a:lnTo>
                    <a:pt x="9061" y="48726"/>
                  </a:lnTo>
                  <a:lnTo>
                    <a:pt x="0" y="72812"/>
                  </a:lnTo>
                  <a:lnTo>
                    <a:pt x="297" y="72530"/>
                  </a:lnTo>
                  <a:lnTo>
                    <a:pt x="22972" y="32002"/>
                  </a:lnTo>
                  <a:lnTo>
                    <a:pt x="42358" y="15049"/>
                  </a:lnTo>
                  <a:lnTo>
                    <a:pt x="46879" y="12150"/>
                  </a:lnTo>
                  <a:lnTo>
                    <a:pt x="51304" y="10922"/>
                  </a:lnTo>
                  <a:lnTo>
                    <a:pt x="59985" y="11439"/>
                  </a:lnTo>
                  <a:lnTo>
                    <a:pt x="63569" y="13271"/>
                  </a:lnTo>
                  <a:lnTo>
                    <a:pt x="69433" y="19068"/>
                  </a:lnTo>
                  <a:lnTo>
                    <a:pt x="76702" y="30266"/>
                  </a:lnTo>
                  <a:lnTo>
                    <a:pt x="8132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3"/>
            <p:cNvSpPr/>
            <p:nvPr>
              <p:custDataLst>
                <p:tags r:id="rId125"/>
              </p:custDataLst>
            </p:nvPr>
          </p:nvSpPr>
          <p:spPr>
            <a:xfrm>
              <a:off x="7093211" y="2051050"/>
              <a:ext cx="202940" cy="19051"/>
            </a:xfrm>
            <a:custGeom>
              <a:avLst/>
              <a:gdLst/>
              <a:ahLst/>
              <a:cxnLst/>
              <a:rect l="0" t="0" r="0" b="0"/>
              <a:pathLst>
                <a:path w="202940" h="19051">
                  <a:moveTo>
                    <a:pt x="6089" y="0"/>
                  </a:moveTo>
                  <a:lnTo>
                    <a:pt x="6089" y="0"/>
                  </a:lnTo>
                  <a:lnTo>
                    <a:pt x="621" y="0"/>
                  </a:lnTo>
                  <a:lnTo>
                    <a:pt x="327" y="706"/>
                  </a:lnTo>
                  <a:lnTo>
                    <a:pt x="0" y="3371"/>
                  </a:lnTo>
                  <a:lnTo>
                    <a:pt x="619" y="4364"/>
                  </a:lnTo>
                  <a:lnTo>
                    <a:pt x="1737" y="5026"/>
                  </a:lnTo>
                  <a:lnTo>
                    <a:pt x="3188" y="5467"/>
                  </a:lnTo>
                  <a:lnTo>
                    <a:pt x="45888" y="8115"/>
                  </a:lnTo>
                  <a:lnTo>
                    <a:pt x="87261" y="11342"/>
                  </a:lnTo>
                  <a:lnTo>
                    <a:pt x="128213" y="14179"/>
                  </a:lnTo>
                  <a:lnTo>
                    <a:pt x="172813" y="18088"/>
                  </a:lnTo>
                  <a:lnTo>
                    <a:pt x="20293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4"/>
            <p:cNvSpPr/>
            <p:nvPr>
              <p:custDataLst>
                <p:tags r:id="rId126"/>
              </p:custDataLst>
            </p:nvPr>
          </p:nvSpPr>
          <p:spPr>
            <a:xfrm>
              <a:off x="7308850" y="2019300"/>
              <a:ext cx="53595" cy="101601"/>
            </a:xfrm>
            <a:custGeom>
              <a:avLst/>
              <a:gdLst/>
              <a:ahLst/>
              <a:cxnLst/>
              <a:rect l="0" t="0" r="0" b="0"/>
              <a:pathLst>
                <a:path w="53595" h="1016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1933" y="1881"/>
                  </a:lnTo>
                  <a:lnTo>
                    <a:pt x="33320" y="17312"/>
                  </a:lnTo>
                  <a:lnTo>
                    <a:pt x="49147" y="36566"/>
                  </a:lnTo>
                  <a:lnTo>
                    <a:pt x="53594" y="47060"/>
                  </a:lnTo>
                  <a:lnTo>
                    <a:pt x="52725" y="67644"/>
                  </a:lnTo>
                  <a:lnTo>
                    <a:pt x="46110" y="89039"/>
                  </a:lnTo>
                  <a:lnTo>
                    <a:pt x="381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"/>
            <p:cNvSpPr/>
            <p:nvPr>
              <p:custDataLst>
                <p:tags r:id="rId127"/>
              </p:custDataLst>
            </p:nvPr>
          </p:nvSpPr>
          <p:spPr>
            <a:xfrm>
              <a:off x="7499350" y="2114550"/>
              <a:ext cx="75155" cy="349251"/>
            </a:xfrm>
            <a:custGeom>
              <a:avLst/>
              <a:gdLst/>
              <a:ahLst/>
              <a:cxnLst/>
              <a:rect l="0" t="0" r="0" b="0"/>
              <a:pathLst>
                <a:path w="75155" h="349251">
                  <a:moveTo>
                    <a:pt x="12700" y="0"/>
                  </a:moveTo>
                  <a:lnTo>
                    <a:pt x="12700" y="0"/>
                  </a:lnTo>
                  <a:lnTo>
                    <a:pt x="1143" y="0"/>
                  </a:lnTo>
                  <a:lnTo>
                    <a:pt x="762" y="706"/>
                  </a:lnTo>
                  <a:lnTo>
                    <a:pt x="339" y="3371"/>
                  </a:lnTo>
                  <a:lnTo>
                    <a:pt x="2032" y="6907"/>
                  </a:lnTo>
                  <a:lnTo>
                    <a:pt x="3471" y="8838"/>
                  </a:lnTo>
                  <a:lnTo>
                    <a:pt x="12239" y="14927"/>
                  </a:lnTo>
                  <a:lnTo>
                    <a:pt x="32913" y="52311"/>
                  </a:lnTo>
                  <a:lnTo>
                    <a:pt x="55498" y="98893"/>
                  </a:lnTo>
                  <a:lnTo>
                    <a:pt x="70386" y="145123"/>
                  </a:lnTo>
                  <a:lnTo>
                    <a:pt x="74477" y="186149"/>
                  </a:lnTo>
                  <a:lnTo>
                    <a:pt x="75154" y="228054"/>
                  </a:lnTo>
                  <a:lnTo>
                    <a:pt x="69618" y="265519"/>
                  </a:lnTo>
                  <a:lnTo>
                    <a:pt x="51382" y="304854"/>
                  </a:lnTo>
                  <a:lnTo>
                    <a:pt x="24641" y="335852"/>
                  </a:lnTo>
                  <a:lnTo>
                    <a:pt x="8242" y="34841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"/>
            <p:cNvSpPr/>
            <p:nvPr>
              <p:custDataLst>
                <p:tags r:id="rId128"/>
              </p:custDataLst>
            </p:nvPr>
          </p:nvSpPr>
          <p:spPr>
            <a:xfrm>
              <a:off x="7626350" y="2071865"/>
              <a:ext cx="168884" cy="493536"/>
            </a:xfrm>
            <a:custGeom>
              <a:avLst/>
              <a:gdLst/>
              <a:ahLst/>
              <a:cxnLst/>
              <a:rect l="0" t="0" r="0" b="0"/>
              <a:pathLst>
                <a:path w="168884" h="493536">
                  <a:moveTo>
                    <a:pt x="114300" y="10935"/>
                  </a:moveTo>
                  <a:lnTo>
                    <a:pt x="114300" y="10935"/>
                  </a:lnTo>
                  <a:lnTo>
                    <a:pt x="114300" y="4193"/>
                  </a:lnTo>
                  <a:lnTo>
                    <a:pt x="115711" y="2207"/>
                  </a:lnTo>
                  <a:lnTo>
                    <a:pt x="118063" y="883"/>
                  </a:lnTo>
                  <a:lnTo>
                    <a:pt x="121042" y="0"/>
                  </a:lnTo>
                  <a:lnTo>
                    <a:pt x="129996" y="2782"/>
                  </a:lnTo>
                  <a:lnTo>
                    <a:pt x="149621" y="16067"/>
                  </a:lnTo>
                  <a:lnTo>
                    <a:pt x="162788" y="38247"/>
                  </a:lnTo>
                  <a:lnTo>
                    <a:pt x="168883" y="57049"/>
                  </a:lnTo>
                  <a:lnTo>
                    <a:pt x="167318" y="81670"/>
                  </a:lnTo>
                  <a:lnTo>
                    <a:pt x="151578" y="128218"/>
                  </a:lnTo>
                  <a:lnTo>
                    <a:pt x="130419" y="167961"/>
                  </a:lnTo>
                  <a:lnTo>
                    <a:pt x="101214" y="209953"/>
                  </a:lnTo>
                  <a:lnTo>
                    <a:pt x="74425" y="251181"/>
                  </a:lnTo>
                  <a:lnTo>
                    <a:pt x="68826" y="264467"/>
                  </a:lnTo>
                  <a:lnTo>
                    <a:pt x="69228" y="306675"/>
                  </a:lnTo>
                  <a:lnTo>
                    <a:pt x="73098" y="344363"/>
                  </a:lnTo>
                  <a:lnTo>
                    <a:pt x="79246" y="383139"/>
                  </a:lnTo>
                  <a:lnTo>
                    <a:pt x="76005" y="412926"/>
                  </a:lnTo>
                  <a:lnTo>
                    <a:pt x="66422" y="438528"/>
                  </a:lnTo>
                  <a:lnTo>
                    <a:pt x="46393" y="465186"/>
                  </a:lnTo>
                  <a:lnTo>
                    <a:pt x="0" y="493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2"/>
          <p:cNvGrpSpPr/>
          <p:nvPr/>
        </p:nvGrpSpPr>
        <p:grpSpPr>
          <a:xfrm>
            <a:off x="1733550" y="2451100"/>
            <a:ext cx="1643038" cy="927101"/>
            <a:chOff x="1733550" y="2451100"/>
            <a:chExt cx="1643038" cy="927101"/>
          </a:xfrm>
        </p:grpSpPr>
        <p:sp>
          <p:nvSpPr>
            <p:cNvPr id="91" name="SMARTInkShape-77"/>
            <p:cNvSpPr/>
            <p:nvPr>
              <p:custDataLst>
                <p:tags r:id="rId105"/>
              </p:custDataLst>
            </p:nvPr>
          </p:nvSpPr>
          <p:spPr>
            <a:xfrm>
              <a:off x="1817971" y="2451100"/>
              <a:ext cx="436257" cy="355601"/>
            </a:xfrm>
            <a:custGeom>
              <a:avLst/>
              <a:gdLst/>
              <a:ahLst/>
              <a:cxnLst/>
              <a:rect l="0" t="0" r="0" b="0"/>
              <a:pathLst>
                <a:path w="436257" h="355601">
                  <a:moveTo>
                    <a:pt x="429929" y="0"/>
                  </a:moveTo>
                  <a:lnTo>
                    <a:pt x="429929" y="0"/>
                  </a:lnTo>
                  <a:lnTo>
                    <a:pt x="435396" y="5467"/>
                  </a:lnTo>
                  <a:lnTo>
                    <a:pt x="436256" y="45019"/>
                  </a:lnTo>
                  <a:lnTo>
                    <a:pt x="434394" y="91353"/>
                  </a:lnTo>
                  <a:lnTo>
                    <a:pt x="424069" y="129993"/>
                  </a:lnTo>
                  <a:lnTo>
                    <a:pt x="403371" y="171205"/>
                  </a:lnTo>
                  <a:lnTo>
                    <a:pt x="391314" y="184511"/>
                  </a:lnTo>
                  <a:lnTo>
                    <a:pt x="359143" y="199936"/>
                  </a:lnTo>
                  <a:lnTo>
                    <a:pt x="312047" y="212015"/>
                  </a:lnTo>
                  <a:lnTo>
                    <a:pt x="268158" y="214749"/>
                  </a:lnTo>
                  <a:lnTo>
                    <a:pt x="229126" y="215559"/>
                  </a:lnTo>
                  <a:lnTo>
                    <a:pt x="193702" y="217714"/>
                  </a:lnTo>
                  <a:lnTo>
                    <a:pt x="146310" y="221653"/>
                  </a:lnTo>
                  <a:lnTo>
                    <a:pt x="109583" y="225895"/>
                  </a:lnTo>
                  <a:lnTo>
                    <a:pt x="62714" y="236532"/>
                  </a:lnTo>
                  <a:lnTo>
                    <a:pt x="27689" y="246133"/>
                  </a:lnTo>
                  <a:lnTo>
                    <a:pt x="15735" y="253091"/>
                  </a:lnTo>
                  <a:lnTo>
                    <a:pt x="4443" y="264941"/>
                  </a:lnTo>
                  <a:lnTo>
                    <a:pt x="935" y="273209"/>
                  </a:lnTo>
                  <a:lnTo>
                    <a:pt x="0" y="277389"/>
                  </a:lnTo>
                  <a:lnTo>
                    <a:pt x="842" y="283916"/>
                  </a:lnTo>
                  <a:lnTo>
                    <a:pt x="2863" y="290579"/>
                  </a:lnTo>
                  <a:lnTo>
                    <a:pt x="6041" y="310222"/>
                  </a:lnTo>
                  <a:lnTo>
                    <a:pt x="9410" y="325456"/>
                  </a:lnTo>
                  <a:lnTo>
                    <a:pt x="12291" y="341494"/>
                  </a:lnTo>
                  <a:lnTo>
                    <a:pt x="15712" y="349331"/>
                  </a:lnTo>
                  <a:lnTo>
                    <a:pt x="23529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8"/>
            <p:cNvSpPr/>
            <p:nvPr>
              <p:custDataLst>
                <p:tags r:id="rId106"/>
              </p:custDataLst>
            </p:nvPr>
          </p:nvSpPr>
          <p:spPr>
            <a:xfrm>
              <a:off x="2235200" y="2476500"/>
              <a:ext cx="476247" cy="254001"/>
            </a:xfrm>
            <a:custGeom>
              <a:avLst/>
              <a:gdLst/>
              <a:ahLst/>
              <a:cxnLst/>
              <a:rect l="0" t="0" r="0" b="0"/>
              <a:pathLst>
                <a:path w="476247" h="254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4364" y="10831"/>
                  </a:lnTo>
                  <a:lnTo>
                    <a:pt x="14155" y="56222"/>
                  </a:lnTo>
                  <a:lnTo>
                    <a:pt x="28545" y="103019"/>
                  </a:lnTo>
                  <a:lnTo>
                    <a:pt x="48819" y="139051"/>
                  </a:lnTo>
                  <a:lnTo>
                    <a:pt x="71536" y="158558"/>
                  </a:lnTo>
                  <a:lnTo>
                    <a:pt x="97239" y="171001"/>
                  </a:lnTo>
                  <a:lnTo>
                    <a:pt x="132842" y="179156"/>
                  </a:lnTo>
                  <a:lnTo>
                    <a:pt x="171299" y="179299"/>
                  </a:lnTo>
                  <a:lnTo>
                    <a:pt x="212876" y="178244"/>
                  </a:lnTo>
                  <a:lnTo>
                    <a:pt x="253011" y="172819"/>
                  </a:lnTo>
                  <a:lnTo>
                    <a:pt x="293864" y="166833"/>
                  </a:lnTo>
                  <a:lnTo>
                    <a:pt x="333057" y="162072"/>
                  </a:lnTo>
                  <a:lnTo>
                    <a:pt x="372518" y="156363"/>
                  </a:lnTo>
                  <a:lnTo>
                    <a:pt x="413478" y="148819"/>
                  </a:lnTo>
                  <a:lnTo>
                    <a:pt x="431623" y="147576"/>
                  </a:lnTo>
                  <a:lnTo>
                    <a:pt x="455364" y="152952"/>
                  </a:lnTo>
                  <a:lnTo>
                    <a:pt x="459441" y="155703"/>
                  </a:lnTo>
                  <a:lnTo>
                    <a:pt x="461724" y="159277"/>
                  </a:lnTo>
                  <a:lnTo>
                    <a:pt x="462332" y="161218"/>
                  </a:lnTo>
                  <a:lnTo>
                    <a:pt x="466772" y="165256"/>
                  </a:lnTo>
                  <a:lnTo>
                    <a:pt x="469931" y="167321"/>
                  </a:lnTo>
                  <a:lnTo>
                    <a:pt x="472037" y="170814"/>
                  </a:lnTo>
                  <a:lnTo>
                    <a:pt x="475002" y="185843"/>
                  </a:lnTo>
                  <a:lnTo>
                    <a:pt x="476201" y="229549"/>
                  </a:lnTo>
                  <a:lnTo>
                    <a:pt x="476246" y="251203"/>
                  </a:lnTo>
                  <a:lnTo>
                    <a:pt x="475542" y="252135"/>
                  </a:lnTo>
                  <a:lnTo>
                    <a:pt x="4635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9"/>
            <p:cNvSpPr/>
            <p:nvPr>
              <p:custDataLst>
                <p:tags r:id="rId107"/>
              </p:custDataLst>
            </p:nvPr>
          </p:nvSpPr>
          <p:spPr>
            <a:xfrm>
              <a:off x="1733550" y="2961792"/>
              <a:ext cx="19051" cy="60809"/>
            </a:xfrm>
            <a:custGeom>
              <a:avLst/>
              <a:gdLst/>
              <a:ahLst/>
              <a:cxnLst/>
              <a:rect l="0" t="0" r="0" b="0"/>
              <a:pathLst>
                <a:path w="19051" h="608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1" y="4608"/>
                  </a:lnTo>
                  <a:lnTo>
                    <a:pt x="5069" y="9724"/>
                  </a:lnTo>
                  <a:lnTo>
                    <a:pt x="16301" y="37927"/>
                  </a:lnTo>
                  <a:lnTo>
                    <a:pt x="19050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0"/>
            <p:cNvSpPr/>
            <p:nvPr>
              <p:custDataLst>
                <p:tags r:id="rId108"/>
              </p:custDataLst>
            </p:nvPr>
          </p:nvSpPr>
          <p:spPr>
            <a:xfrm>
              <a:off x="1968761" y="3073661"/>
              <a:ext cx="107690" cy="120390"/>
            </a:xfrm>
            <a:custGeom>
              <a:avLst/>
              <a:gdLst/>
              <a:ahLst/>
              <a:cxnLst/>
              <a:rect l="0" t="0" r="0" b="0"/>
              <a:pathLst>
                <a:path w="107690" h="120390">
                  <a:moveTo>
                    <a:pt x="6089" y="6089"/>
                  </a:moveTo>
                  <a:lnTo>
                    <a:pt x="6089" y="6089"/>
                  </a:lnTo>
                  <a:lnTo>
                    <a:pt x="622" y="6089"/>
                  </a:lnTo>
                  <a:lnTo>
                    <a:pt x="328" y="5383"/>
                  </a:lnTo>
                  <a:lnTo>
                    <a:pt x="0" y="2718"/>
                  </a:lnTo>
                  <a:lnTo>
                    <a:pt x="619" y="1725"/>
                  </a:lnTo>
                  <a:lnTo>
                    <a:pt x="1737" y="1063"/>
                  </a:lnTo>
                  <a:lnTo>
                    <a:pt x="6681" y="131"/>
                  </a:lnTo>
                  <a:lnTo>
                    <a:pt x="8600" y="0"/>
                  </a:lnTo>
                  <a:lnTo>
                    <a:pt x="50885" y="46184"/>
                  </a:lnTo>
                  <a:lnTo>
                    <a:pt x="84074" y="90541"/>
                  </a:lnTo>
                  <a:lnTo>
                    <a:pt x="107689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1"/>
            <p:cNvSpPr/>
            <p:nvPr>
              <p:custDataLst>
                <p:tags r:id="rId109"/>
              </p:custDataLst>
            </p:nvPr>
          </p:nvSpPr>
          <p:spPr>
            <a:xfrm>
              <a:off x="2006600" y="3054873"/>
              <a:ext cx="120651" cy="145528"/>
            </a:xfrm>
            <a:custGeom>
              <a:avLst/>
              <a:gdLst/>
              <a:ahLst/>
              <a:cxnLst/>
              <a:rect l="0" t="0" r="0" b="0"/>
              <a:pathLst>
                <a:path w="120651" h="145528">
                  <a:moveTo>
                    <a:pt x="120650" y="12177"/>
                  </a:moveTo>
                  <a:lnTo>
                    <a:pt x="120650" y="12177"/>
                  </a:lnTo>
                  <a:lnTo>
                    <a:pt x="115183" y="1242"/>
                  </a:lnTo>
                  <a:lnTo>
                    <a:pt x="104448" y="0"/>
                  </a:lnTo>
                  <a:lnTo>
                    <a:pt x="100677" y="1237"/>
                  </a:lnTo>
                  <a:lnTo>
                    <a:pt x="94604" y="6374"/>
                  </a:lnTo>
                  <a:lnTo>
                    <a:pt x="62886" y="50392"/>
                  </a:lnTo>
                  <a:lnTo>
                    <a:pt x="38576" y="92582"/>
                  </a:lnTo>
                  <a:lnTo>
                    <a:pt x="0" y="14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"/>
            <p:cNvSpPr/>
            <p:nvPr>
              <p:custDataLst>
                <p:tags r:id="rId110"/>
              </p:custDataLst>
            </p:nvPr>
          </p:nvSpPr>
          <p:spPr>
            <a:xfrm>
              <a:off x="1892300" y="32575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29" y="2441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3"/>
            <p:cNvSpPr/>
            <p:nvPr>
              <p:custDataLst>
                <p:tags r:id="rId111"/>
              </p:custDataLst>
            </p:nvPr>
          </p:nvSpPr>
          <p:spPr>
            <a:xfrm>
              <a:off x="2171700" y="3194933"/>
              <a:ext cx="6351" cy="56268"/>
            </a:xfrm>
            <a:custGeom>
              <a:avLst/>
              <a:gdLst/>
              <a:ahLst/>
              <a:cxnLst/>
              <a:rect l="0" t="0" r="0" b="0"/>
              <a:pathLst>
                <a:path w="6351" h="56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467" y="4662"/>
                  </a:lnTo>
                  <a:lnTo>
                    <a:pt x="635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4"/>
            <p:cNvSpPr/>
            <p:nvPr>
              <p:custDataLst>
                <p:tags r:id="rId112"/>
              </p:custDataLst>
            </p:nvPr>
          </p:nvSpPr>
          <p:spPr>
            <a:xfrm>
              <a:off x="2190750" y="2928672"/>
              <a:ext cx="95251" cy="86190"/>
            </a:xfrm>
            <a:custGeom>
              <a:avLst/>
              <a:gdLst/>
              <a:ahLst/>
              <a:cxnLst/>
              <a:rect l="0" t="0" r="0" b="0"/>
              <a:pathLst>
                <a:path w="95251" h="86190">
                  <a:moveTo>
                    <a:pt x="0" y="30428"/>
                  </a:moveTo>
                  <a:lnTo>
                    <a:pt x="0" y="30428"/>
                  </a:lnTo>
                  <a:lnTo>
                    <a:pt x="0" y="10034"/>
                  </a:lnTo>
                  <a:lnTo>
                    <a:pt x="1411" y="7659"/>
                  </a:lnTo>
                  <a:lnTo>
                    <a:pt x="6742" y="3140"/>
                  </a:lnTo>
                  <a:lnTo>
                    <a:pt x="13815" y="661"/>
                  </a:lnTo>
                  <a:lnTo>
                    <a:pt x="17677" y="0"/>
                  </a:lnTo>
                  <a:lnTo>
                    <a:pt x="21662" y="971"/>
                  </a:lnTo>
                  <a:lnTo>
                    <a:pt x="29854" y="5812"/>
                  </a:lnTo>
                  <a:lnTo>
                    <a:pt x="36316" y="14549"/>
                  </a:lnTo>
                  <a:lnTo>
                    <a:pt x="42040" y="29486"/>
                  </a:lnTo>
                  <a:lnTo>
                    <a:pt x="42843" y="34033"/>
                  </a:lnTo>
                  <a:lnTo>
                    <a:pt x="39973" y="44730"/>
                  </a:lnTo>
                  <a:lnTo>
                    <a:pt x="26764" y="75462"/>
                  </a:lnTo>
                  <a:lnTo>
                    <a:pt x="25804" y="82891"/>
                  </a:lnTo>
                  <a:lnTo>
                    <a:pt x="27081" y="84453"/>
                  </a:lnTo>
                  <a:lnTo>
                    <a:pt x="32262" y="86189"/>
                  </a:lnTo>
                  <a:lnTo>
                    <a:pt x="95250" y="81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5"/>
            <p:cNvSpPr/>
            <p:nvPr>
              <p:custDataLst>
                <p:tags r:id="rId113"/>
              </p:custDataLst>
            </p:nvPr>
          </p:nvSpPr>
          <p:spPr>
            <a:xfrm>
              <a:off x="2381250" y="32258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38100" y="14305"/>
                  </a:lnTo>
                  <a:lnTo>
                    <a:pt x="31358" y="27757"/>
                  </a:lnTo>
                  <a:lnTo>
                    <a:pt x="22403" y="3538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6"/>
            <p:cNvSpPr/>
            <p:nvPr>
              <p:custDataLst>
                <p:tags r:id="rId114"/>
              </p:custDataLst>
            </p:nvPr>
          </p:nvSpPr>
          <p:spPr>
            <a:xfrm>
              <a:off x="2520950" y="309245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3073" y="44444"/>
                  </a:lnTo>
                  <a:lnTo>
                    <a:pt x="48250" y="85267"/>
                  </a:lnTo>
                  <a:lnTo>
                    <a:pt x="762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7"/>
            <p:cNvSpPr/>
            <p:nvPr>
              <p:custDataLst>
                <p:tags r:id="rId115"/>
              </p:custDataLst>
            </p:nvPr>
          </p:nvSpPr>
          <p:spPr>
            <a:xfrm>
              <a:off x="2527300" y="3099401"/>
              <a:ext cx="127001" cy="151800"/>
            </a:xfrm>
            <a:custGeom>
              <a:avLst/>
              <a:gdLst/>
              <a:ahLst/>
              <a:cxnLst/>
              <a:rect l="0" t="0" r="0" b="0"/>
              <a:pathLst>
                <a:path w="127001" h="151800">
                  <a:moveTo>
                    <a:pt x="127000" y="18449"/>
                  </a:moveTo>
                  <a:lnTo>
                    <a:pt x="127000" y="18449"/>
                  </a:lnTo>
                  <a:lnTo>
                    <a:pt x="127000" y="6240"/>
                  </a:lnTo>
                  <a:lnTo>
                    <a:pt x="126294" y="3959"/>
                  </a:lnTo>
                  <a:lnTo>
                    <a:pt x="125118" y="2439"/>
                  </a:lnTo>
                  <a:lnTo>
                    <a:pt x="121931" y="750"/>
                  </a:lnTo>
                  <a:lnTo>
                    <a:pt x="118162" y="0"/>
                  </a:lnTo>
                  <a:lnTo>
                    <a:pt x="105331" y="6319"/>
                  </a:lnTo>
                  <a:lnTo>
                    <a:pt x="97849" y="15174"/>
                  </a:lnTo>
                  <a:lnTo>
                    <a:pt x="80554" y="38106"/>
                  </a:lnTo>
                  <a:lnTo>
                    <a:pt x="44275" y="79023"/>
                  </a:lnTo>
                  <a:lnTo>
                    <a:pt x="0" y="15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"/>
            <p:cNvSpPr/>
            <p:nvPr>
              <p:custDataLst>
                <p:tags r:id="rId116"/>
              </p:custDataLst>
            </p:nvPr>
          </p:nvSpPr>
          <p:spPr>
            <a:xfrm>
              <a:off x="2655646" y="3244850"/>
              <a:ext cx="11355" cy="76201"/>
            </a:xfrm>
            <a:custGeom>
              <a:avLst/>
              <a:gdLst/>
              <a:ahLst/>
              <a:cxnLst/>
              <a:rect l="0" t="0" r="0" b="0"/>
              <a:pathLst>
                <a:path w="11355" h="76201">
                  <a:moveTo>
                    <a:pt x="11354" y="0"/>
                  </a:moveTo>
                  <a:lnTo>
                    <a:pt x="11354" y="0"/>
                  </a:lnTo>
                  <a:lnTo>
                    <a:pt x="11354" y="3371"/>
                  </a:lnTo>
                  <a:lnTo>
                    <a:pt x="94" y="47345"/>
                  </a:lnTo>
                  <a:lnTo>
                    <a:pt x="0" y="60553"/>
                  </a:lnTo>
                  <a:lnTo>
                    <a:pt x="500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9"/>
            <p:cNvSpPr/>
            <p:nvPr>
              <p:custDataLst>
                <p:tags r:id="rId117"/>
              </p:custDataLst>
            </p:nvPr>
          </p:nvSpPr>
          <p:spPr>
            <a:xfrm>
              <a:off x="2682679" y="2997662"/>
              <a:ext cx="62021" cy="94789"/>
            </a:xfrm>
            <a:custGeom>
              <a:avLst/>
              <a:gdLst/>
              <a:ahLst/>
              <a:cxnLst/>
              <a:rect l="0" t="0" r="0" b="0"/>
              <a:pathLst>
                <a:path w="62021" h="94789">
                  <a:moveTo>
                    <a:pt x="3371" y="31288"/>
                  </a:moveTo>
                  <a:lnTo>
                    <a:pt x="3371" y="31288"/>
                  </a:lnTo>
                  <a:lnTo>
                    <a:pt x="0" y="24546"/>
                  </a:lnTo>
                  <a:lnTo>
                    <a:pt x="227" y="17473"/>
                  </a:lnTo>
                  <a:lnTo>
                    <a:pt x="1275" y="13611"/>
                  </a:lnTo>
                  <a:lnTo>
                    <a:pt x="4090" y="10331"/>
                  </a:lnTo>
                  <a:lnTo>
                    <a:pt x="16754" y="3050"/>
                  </a:lnTo>
                  <a:lnTo>
                    <a:pt x="26308" y="578"/>
                  </a:lnTo>
                  <a:lnTo>
                    <a:pt x="33791" y="0"/>
                  </a:lnTo>
                  <a:lnTo>
                    <a:pt x="39939" y="1625"/>
                  </a:lnTo>
                  <a:lnTo>
                    <a:pt x="42566" y="3046"/>
                  </a:lnTo>
                  <a:lnTo>
                    <a:pt x="44318" y="5404"/>
                  </a:lnTo>
                  <a:lnTo>
                    <a:pt x="46783" y="14760"/>
                  </a:lnTo>
                  <a:lnTo>
                    <a:pt x="47359" y="19944"/>
                  </a:lnTo>
                  <a:lnTo>
                    <a:pt x="43853" y="26481"/>
                  </a:lnTo>
                  <a:lnTo>
                    <a:pt x="31907" y="41238"/>
                  </a:lnTo>
                  <a:lnTo>
                    <a:pt x="28893" y="49942"/>
                  </a:lnTo>
                  <a:lnTo>
                    <a:pt x="46077" y="60440"/>
                  </a:lnTo>
                  <a:lnTo>
                    <a:pt x="53160" y="61884"/>
                  </a:lnTo>
                  <a:lnTo>
                    <a:pt x="56319" y="63679"/>
                  </a:lnTo>
                  <a:lnTo>
                    <a:pt x="61711" y="69438"/>
                  </a:lnTo>
                  <a:lnTo>
                    <a:pt x="62020" y="72243"/>
                  </a:lnTo>
                  <a:lnTo>
                    <a:pt x="60815" y="74819"/>
                  </a:lnTo>
                  <a:lnTo>
                    <a:pt x="48741" y="87394"/>
                  </a:lnTo>
                  <a:lnTo>
                    <a:pt x="28771" y="94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0"/>
            <p:cNvSpPr/>
            <p:nvPr>
              <p:custDataLst>
                <p:tags r:id="rId118"/>
              </p:custDataLst>
            </p:nvPr>
          </p:nvSpPr>
          <p:spPr>
            <a:xfrm>
              <a:off x="2857530" y="3289322"/>
              <a:ext cx="12671" cy="6329"/>
            </a:xfrm>
            <a:custGeom>
              <a:avLst/>
              <a:gdLst/>
              <a:ahLst/>
              <a:cxnLst/>
              <a:rect l="0" t="0" r="0" b="0"/>
              <a:pathLst>
                <a:path w="12671" h="6329">
                  <a:moveTo>
                    <a:pt x="12670" y="6328"/>
                  </a:moveTo>
                  <a:lnTo>
                    <a:pt x="12670" y="6328"/>
                  </a:lnTo>
                  <a:lnTo>
                    <a:pt x="9299" y="2957"/>
                  </a:lnTo>
                  <a:lnTo>
                    <a:pt x="5762" y="1302"/>
                  </a:lnTo>
                  <a:lnTo>
                    <a:pt x="71" y="0"/>
                  </a:lnTo>
                  <a:lnTo>
                    <a:pt x="0" y="3355"/>
                  </a:lnTo>
                  <a:lnTo>
                    <a:pt x="696" y="4346"/>
                  </a:lnTo>
                  <a:lnTo>
                    <a:pt x="6320" y="6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1"/>
            <p:cNvSpPr/>
            <p:nvPr>
              <p:custDataLst>
                <p:tags r:id="rId119"/>
              </p:custDataLst>
            </p:nvPr>
          </p:nvSpPr>
          <p:spPr>
            <a:xfrm>
              <a:off x="2984500" y="32512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12209" y="31750"/>
                  </a:lnTo>
                  <a:lnTo>
                    <a:pt x="27136" y="2500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2"/>
            <p:cNvSpPr/>
            <p:nvPr>
              <p:custDataLst>
                <p:tags r:id="rId120"/>
              </p:custDataLst>
            </p:nvPr>
          </p:nvSpPr>
          <p:spPr>
            <a:xfrm>
              <a:off x="3143250" y="32512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3"/>
            <p:cNvSpPr/>
            <p:nvPr>
              <p:custDataLst>
                <p:tags r:id="rId121"/>
              </p:custDataLst>
            </p:nvPr>
          </p:nvSpPr>
          <p:spPr>
            <a:xfrm>
              <a:off x="3302000" y="3042795"/>
              <a:ext cx="74588" cy="335406"/>
            </a:xfrm>
            <a:custGeom>
              <a:avLst/>
              <a:gdLst/>
              <a:ahLst/>
              <a:cxnLst/>
              <a:rect l="0" t="0" r="0" b="0"/>
              <a:pathLst>
                <a:path w="74588" h="335406">
                  <a:moveTo>
                    <a:pt x="25400" y="11555"/>
                  </a:moveTo>
                  <a:lnTo>
                    <a:pt x="25400" y="11555"/>
                  </a:lnTo>
                  <a:lnTo>
                    <a:pt x="25400" y="8184"/>
                  </a:lnTo>
                  <a:lnTo>
                    <a:pt x="27282" y="4648"/>
                  </a:lnTo>
                  <a:lnTo>
                    <a:pt x="28771" y="2717"/>
                  </a:lnTo>
                  <a:lnTo>
                    <a:pt x="34188" y="572"/>
                  </a:lnTo>
                  <a:lnTo>
                    <a:pt x="37609" y="0"/>
                  </a:lnTo>
                  <a:lnTo>
                    <a:pt x="45173" y="1245"/>
                  </a:lnTo>
                  <a:lnTo>
                    <a:pt x="53238" y="4856"/>
                  </a:lnTo>
                  <a:lnTo>
                    <a:pt x="65006" y="14822"/>
                  </a:lnTo>
                  <a:lnTo>
                    <a:pt x="70755" y="22650"/>
                  </a:lnTo>
                  <a:lnTo>
                    <a:pt x="74587" y="38361"/>
                  </a:lnTo>
                  <a:lnTo>
                    <a:pt x="69080" y="78942"/>
                  </a:lnTo>
                  <a:lnTo>
                    <a:pt x="58460" y="122264"/>
                  </a:lnTo>
                  <a:lnTo>
                    <a:pt x="46574" y="159135"/>
                  </a:lnTo>
                  <a:lnTo>
                    <a:pt x="45575" y="183307"/>
                  </a:lnTo>
                  <a:lnTo>
                    <a:pt x="57340" y="227473"/>
                  </a:lnTo>
                  <a:lnTo>
                    <a:pt x="68606" y="266438"/>
                  </a:lnTo>
                  <a:lnTo>
                    <a:pt x="62739" y="288237"/>
                  </a:lnTo>
                  <a:lnTo>
                    <a:pt x="52064" y="305829"/>
                  </a:lnTo>
                  <a:lnTo>
                    <a:pt x="33222" y="319978"/>
                  </a:lnTo>
                  <a:lnTo>
                    <a:pt x="0" y="33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3"/>
          <p:cNvGrpSpPr/>
          <p:nvPr/>
        </p:nvGrpSpPr>
        <p:grpSpPr>
          <a:xfrm>
            <a:off x="1524000" y="3044930"/>
            <a:ext cx="215901" cy="193571"/>
            <a:chOff x="1524000" y="3044930"/>
            <a:chExt cx="215901" cy="193571"/>
          </a:xfrm>
        </p:grpSpPr>
        <p:sp>
          <p:nvSpPr>
            <p:cNvPr id="109" name="SMARTInkShape-94"/>
            <p:cNvSpPr/>
            <p:nvPr>
              <p:custDataLst>
                <p:tags r:id="rId102"/>
              </p:custDataLst>
            </p:nvPr>
          </p:nvSpPr>
          <p:spPr>
            <a:xfrm>
              <a:off x="1524000" y="3055233"/>
              <a:ext cx="139701" cy="145168"/>
            </a:xfrm>
            <a:custGeom>
              <a:avLst/>
              <a:gdLst/>
              <a:ahLst/>
              <a:cxnLst/>
              <a:rect l="0" t="0" r="0" b="0"/>
              <a:pathLst>
                <a:path w="139701" h="145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2209" y="2750"/>
                  </a:lnTo>
                  <a:lnTo>
                    <a:pt x="37608" y="17661"/>
                  </a:lnTo>
                  <a:lnTo>
                    <a:pt x="83212" y="54341"/>
                  </a:lnTo>
                  <a:lnTo>
                    <a:pt x="115593" y="100093"/>
                  </a:lnTo>
                  <a:lnTo>
                    <a:pt x="123620" y="112840"/>
                  </a:lnTo>
                  <a:lnTo>
                    <a:pt x="13970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"/>
            <p:cNvSpPr/>
            <p:nvPr>
              <p:custDataLst>
                <p:tags r:id="rId103"/>
              </p:custDataLst>
            </p:nvPr>
          </p:nvSpPr>
          <p:spPr>
            <a:xfrm>
              <a:off x="1563770" y="3044930"/>
              <a:ext cx="93581" cy="174521"/>
            </a:xfrm>
            <a:custGeom>
              <a:avLst/>
              <a:gdLst/>
              <a:ahLst/>
              <a:cxnLst/>
              <a:rect l="0" t="0" r="0" b="0"/>
              <a:pathLst>
                <a:path w="93581" h="174521">
                  <a:moveTo>
                    <a:pt x="93580" y="9420"/>
                  </a:moveTo>
                  <a:lnTo>
                    <a:pt x="93580" y="9420"/>
                  </a:lnTo>
                  <a:lnTo>
                    <a:pt x="93580" y="0"/>
                  </a:lnTo>
                  <a:lnTo>
                    <a:pt x="93580" y="1235"/>
                  </a:lnTo>
                  <a:lnTo>
                    <a:pt x="92169" y="1847"/>
                  </a:lnTo>
                  <a:lnTo>
                    <a:pt x="86838" y="2526"/>
                  </a:lnTo>
                  <a:lnTo>
                    <a:pt x="79765" y="6591"/>
                  </a:lnTo>
                  <a:lnTo>
                    <a:pt x="72623" y="13101"/>
                  </a:lnTo>
                  <a:lnTo>
                    <a:pt x="39149" y="59770"/>
                  </a:lnTo>
                  <a:lnTo>
                    <a:pt x="8256" y="106041"/>
                  </a:lnTo>
                  <a:lnTo>
                    <a:pt x="1585" y="124832"/>
                  </a:lnTo>
                  <a:lnTo>
                    <a:pt x="0" y="147254"/>
                  </a:lnTo>
                  <a:lnTo>
                    <a:pt x="4680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6"/>
            <p:cNvSpPr/>
            <p:nvPr>
              <p:custDataLst>
                <p:tags r:id="rId104"/>
              </p:custDataLst>
            </p:nvPr>
          </p:nvSpPr>
          <p:spPr>
            <a:xfrm>
              <a:off x="1733550" y="31940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2979" y="5467"/>
                  </a:lnTo>
                  <a:lnTo>
                    <a:pt x="883" y="608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97"/>
          <p:cNvSpPr/>
          <p:nvPr>
            <p:custDataLst>
              <p:tags r:id="rId1"/>
            </p:custDataLst>
          </p:nvPr>
        </p:nvSpPr>
        <p:spPr>
          <a:xfrm>
            <a:off x="1379370" y="3022600"/>
            <a:ext cx="62081" cy="355601"/>
          </a:xfrm>
          <a:custGeom>
            <a:avLst/>
            <a:gdLst/>
            <a:ahLst/>
            <a:cxnLst/>
            <a:rect l="0" t="0" r="0" b="0"/>
            <a:pathLst>
              <a:path w="62081" h="355601">
                <a:moveTo>
                  <a:pt x="62080" y="0"/>
                </a:moveTo>
                <a:lnTo>
                  <a:pt x="62080" y="0"/>
                </a:lnTo>
                <a:lnTo>
                  <a:pt x="58709" y="0"/>
                </a:lnTo>
                <a:lnTo>
                  <a:pt x="55173" y="1882"/>
                </a:lnTo>
                <a:lnTo>
                  <a:pt x="28672" y="25040"/>
                </a:lnTo>
                <a:lnTo>
                  <a:pt x="6719" y="55093"/>
                </a:lnTo>
                <a:lnTo>
                  <a:pt x="992" y="76296"/>
                </a:lnTo>
                <a:lnTo>
                  <a:pt x="0" y="99433"/>
                </a:lnTo>
                <a:lnTo>
                  <a:pt x="2269" y="113337"/>
                </a:lnTo>
                <a:lnTo>
                  <a:pt x="7510" y="124690"/>
                </a:lnTo>
                <a:lnTo>
                  <a:pt x="31344" y="167433"/>
                </a:lnTo>
                <a:lnTo>
                  <a:pt x="45050" y="206776"/>
                </a:lnTo>
                <a:lnTo>
                  <a:pt x="44727" y="231149"/>
                </a:lnTo>
                <a:lnTo>
                  <a:pt x="37712" y="278184"/>
                </a:lnTo>
                <a:lnTo>
                  <a:pt x="33225" y="303854"/>
                </a:lnTo>
                <a:lnTo>
                  <a:pt x="34674" y="314022"/>
                </a:lnTo>
                <a:lnTo>
                  <a:pt x="46423" y="336412"/>
                </a:lnTo>
                <a:lnTo>
                  <a:pt x="62080" y="355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15"/>
          <p:cNvGrpSpPr/>
          <p:nvPr/>
        </p:nvGrpSpPr>
        <p:grpSpPr>
          <a:xfrm>
            <a:off x="1314450" y="4034354"/>
            <a:ext cx="296569" cy="359847"/>
            <a:chOff x="1314450" y="4034354"/>
            <a:chExt cx="296569" cy="359847"/>
          </a:xfrm>
        </p:grpSpPr>
        <p:sp>
          <p:nvSpPr>
            <p:cNvPr id="114" name="SMARTInkShape-98"/>
            <p:cNvSpPr/>
            <p:nvPr>
              <p:custDataLst>
                <p:tags r:id="rId100"/>
              </p:custDataLst>
            </p:nvPr>
          </p:nvSpPr>
          <p:spPr>
            <a:xfrm>
              <a:off x="1314450" y="4034354"/>
              <a:ext cx="209551" cy="194747"/>
            </a:xfrm>
            <a:custGeom>
              <a:avLst/>
              <a:gdLst/>
              <a:ahLst/>
              <a:cxnLst/>
              <a:rect l="0" t="0" r="0" b="0"/>
              <a:pathLst>
                <a:path w="209551" h="194747">
                  <a:moveTo>
                    <a:pt x="0" y="23296"/>
                  </a:moveTo>
                  <a:lnTo>
                    <a:pt x="0" y="23296"/>
                  </a:lnTo>
                  <a:lnTo>
                    <a:pt x="0" y="14458"/>
                  </a:lnTo>
                  <a:lnTo>
                    <a:pt x="3371" y="4998"/>
                  </a:lnTo>
                  <a:lnTo>
                    <a:pt x="6481" y="2631"/>
                  </a:lnTo>
                  <a:lnTo>
                    <a:pt x="15580" y="0"/>
                  </a:lnTo>
                  <a:lnTo>
                    <a:pt x="26680" y="2594"/>
                  </a:lnTo>
                  <a:lnTo>
                    <a:pt x="63094" y="25456"/>
                  </a:lnTo>
                  <a:lnTo>
                    <a:pt x="102574" y="57333"/>
                  </a:lnTo>
                  <a:lnTo>
                    <a:pt x="127898" y="95401"/>
                  </a:lnTo>
                  <a:lnTo>
                    <a:pt x="160871" y="141455"/>
                  </a:lnTo>
                  <a:lnTo>
                    <a:pt x="209550" y="194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9"/>
            <p:cNvSpPr/>
            <p:nvPr>
              <p:custDataLst>
                <p:tags r:id="rId101"/>
              </p:custDataLst>
            </p:nvPr>
          </p:nvSpPr>
          <p:spPr>
            <a:xfrm>
              <a:off x="1536700" y="4050190"/>
              <a:ext cx="74319" cy="344011"/>
            </a:xfrm>
            <a:custGeom>
              <a:avLst/>
              <a:gdLst/>
              <a:ahLst/>
              <a:cxnLst/>
              <a:rect l="0" t="0" r="0" b="0"/>
              <a:pathLst>
                <a:path w="74319" h="344011">
                  <a:moveTo>
                    <a:pt x="63500" y="51910"/>
                  </a:moveTo>
                  <a:lnTo>
                    <a:pt x="63500" y="51910"/>
                  </a:lnTo>
                  <a:lnTo>
                    <a:pt x="72228" y="31632"/>
                  </a:lnTo>
                  <a:lnTo>
                    <a:pt x="74318" y="10702"/>
                  </a:lnTo>
                  <a:lnTo>
                    <a:pt x="72306" y="2316"/>
                  </a:lnTo>
                  <a:lnTo>
                    <a:pt x="70076" y="503"/>
                  </a:lnTo>
                  <a:lnTo>
                    <a:pt x="67178" y="0"/>
                  </a:lnTo>
                  <a:lnTo>
                    <a:pt x="63835" y="370"/>
                  </a:lnTo>
                  <a:lnTo>
                    <a:pt x="60902" y="2028"/>
                  </a:lnTo>
                  <a:lnTo>
                    <a:pt x="51990" y="13220"/>
                  </a:lnTo>
                  <a:lnTo>
                    <a:pt x="34494" y="47534"/>
                  </a:lnTo>
                  <a:lnTo>
                    <a:pt x="20454" y="88283"/>
                  </a:lnTo>
                  <a:lnTo>
                    <a:pt x="13526" y="123692"/>
                  </a:lnTo>
                  <a:lnTo>
                    <a:pt x="8084" y="163568"/>
                  </a:lnTo>
                  <a:lnTo>
                    <a:pt x="2709" y="200783"/>
                  </a:lnTo>
                  <a:lnTo>
                    <a:pt x="803" y="243795"/>
                  </a:lnTo>
                  <a:lnTo>
                    <a:pt x="106" y="290745"/>
                  </a:lnTo>
                  <a:lnTo>
                    <a:pt x="7" y="336796"/>
                  </a:lnTo>
                  <a:lnTo>
                    <a:pt x="0" y="344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6"/>
          <p:cNvGrpSpPr/>
          <p:nvPr/>
        </p:nvGrpSpPr>
        <p:grpSpPr>
          <a:xfrm>
            <a:off x="1879600" y="3808028"/>
            <a:ext cx="1707181" cy="694123"/>
            <a:chOff x="1879600" y="3808028"/>
            <a:chExt cx="1707181" cy="694123"/>
          </a:xfrm>
        </p:grpSpPr>
        <p:sp>
          <p:nvSpPr>
            <p:cNvPr id="117" name="SMARTInkShape-100"/>
            <p:cNvSpPr/>
            <p:nvPr>
              <p:custDataLst>
                <p:tags r:id="rId89"/>
              </p:custDataLst>
            </p:nvPr>
          </p:nvSpPr>
          <p:spPr>
            <a:xfrm>
              <a:off x="1879600" y="4210050"/>
              <a:ext cx="196851" cy="18104"/>
            </a:xfrm>
            <a:custGeom>
              <a:avLst/>
              <a:gdLst/>
              <a:ahLst/>
              <a:cxnLst/>
              <a:rect l="0" t="0" r="0" b="0"/>
              <a:pathLst>
                <a:path w="196851" h="18104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411" y="10831"/>
                  </a:lnTo>
                  <a:lnTo>
                    <a:pt x="6742" y="14927"/>
                  </a:lnTo>
                  <a:lnTo>
                    <a:pt x="24419" y="17828"/>
                  </a:lnTo>
                  <a:lnTo>
                    <a:pt x="62156" y="18103"/>
                  </a:lnTo>
                  <a:lnTo>
                    <a:pt x="101594" y="14614"/>
                  </a:lnTo>
                  <a:lnTo>
                    <a:pt x="141737" y="13267"/>
                  </a:lnTo>
                  <a:lnTo>
                    <a:pt x="1968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1"/>
            <p:cNvSpPr/>
            <p:nvPr>
              <p:custDataLst>
                <p:tags r:id="rId90"/>
              </p:custDataLst>
            </p:nvPr>
          </p:nvSpPr>
          <p:spPr>
            <a:xfrm>
              <a:off x="1945748" y="4330700"/>
              <a:ext cx="194203" cy="18996"/>
            </a:xfrm>
            <a:custGeom>
              <a:avLst/>
              <a:gdLst/>
              <a:ahLst/>
              <a:cxnLst/>
              <a:rect l="0" t="0" r="0" b="0"/>
              <a:pathLst>
                <a:path w="194203" h="18996">
                  <a:moveTo>
                    <a:pt x="16402" y="0"/>
                  </a:moveTo>
                  <a:lnTo>
                    <a:pt x="16402" y="0"/>
                  </a:lnTo>
                  <a:lnTo>
                    <a:pt x="3310" y="9434"/>
                  </a:lnTo>
                  <a:lnTo>
                    <a:pt x="0" y="14306"/>
                  </a:lnTo>
                  <a:lnTo>
                    <a:pt x="1234" y="15887"/>
                  </a:lnTo>
                  <a:lnTo>
                    <a:pt x="8250" y="17644"/>
                  </a:lnTo>
                  <a:lnTo>
                    <a:pt x="55510" y="18865"/>
                  </a:lnTo>
                  <a:lnTo>
                    <a:pt x="101132" y="18995"/>
                  </a:lnTo>
                  <a:lnTo>
                    <a:pt x="148517" y="15271"/>
                  </a:lnTo>
                  <a:lnTo>
                    <a:pt x="1942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2"/>
            <p:cNvSpPr/>
            <p:nvPr>
              <p:custDataLst>
                <p:tags r:id="rId91"/>
              </p:custDataLst>
            </p:nvPr>
          </p:nvSpPr>
          <p:spPr>
            <a:xfrm>
              <a:off x="1981200" y="3808028"/>
              <a:ext cx="111386" cy="192473"/>
            </a:xfrm>
            <a:custGeom>
              <a:avLst/>
              <a:gdLst/>
              <a:ahLst/>
              <a:cxnLst/>
              <a:rect l="0" t="0" r="0" b="0"/>
              <a:pathLst>
                <a:path w="111386" h="192473">
                  <a:moveTo>
                    <a:pt x="0" y="40072"/>
                  </a:moveTo>
                  <a:lnTo>
                    <a:pt x="0" y="40072"/>
                  </a:lnTo>
                  <a:lnTo>
                    <a:pt x="705" y="33591"/>
                  </a:lnTo>
                  <a:lnTo>
                    <a:pt x="3371" y="24492"/>
                  </a:lnTo>
                  <a:lnTo>
                    <a:pt x="8789" y="17155"/>
                  </a:lnTo>
                  <a:lnTo>
                    <a:pt x="23765" y="6696"/>
                  </a:lnTo>
                  <a:lnTo>
                    <a:pt x="46239" y="0"/>
                  </a:lnTo>
                  <a:lnTo>
                    <a:pt x="68498" y="290"/>
                  </a:lnTo>
                  <a:lnTo>
                    <a:pt x="88499" y="4845"/>
                  </a:lnTo>
                  <a:lnTo>
                    <a:pt x="99541" y="14303"/>
                  </a:lnTo>
                  <a:lnTo>
                    <a:pt x="107740" y="27913"/>
                  </a:lnTo>
                  <a:lnTo>
                    <a:pt x="111385" y="43370"/>
                  </a:lnTo>
                  <a:lnTo>
                    <a:pt x="106694" y="71310"/>
                  </a:lnTo>
                  <a:lnTo>
                    <a:pt x="88103" y="115308"/>
                  </a:lnTo>
                  <a:lnTo>
                    <a:pt x="69162" y="160151"/>
                  </a:lnTo>
                  <a:lnTo>
                    <a:pt x="57150" y="19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3"/>
            <p:cNvSpPr/>
            <p:nvPr>
              <p:custDataLst>
                <p:tags r:id="rId92"/>
              </p:custDataLst>
            </p:nvPr>
          </p:nvSpPr>
          <p:spPr>
            <a:xfrm>
              <a:off x="2051311" y="4064000"/>
              <a:ext cx="6090" cy="38101"/>
            </a:xfrm>
            <a:custGeom>
              <a:avLst/>
              <a:gdLst/>
              <a:ahLst/>
              <a:cxnLst/>
              <a:rect l="0" t="0" r="0" b="0"/>
              <a:pathLst>
                <a:path w="6090" h="38101">
                  <a:moveTo>
                    <a:pt x="6089" y="0"/>
                  </a:moveTo>
                  <a:lnTo>
                    <a:pt x="6089" y="0"/>
                  </a:lnTo>
                  <a:lnTo>
                    <a:pt x="1725" y="10139"/>
                  </a:lnTo>
                  <a:lnTo>
                    <a:pt x="0" y="26482"/>
                  </a:lnTo>
                  <a:lnTo>
                    <a:pt x="608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4"/>
            <p:cNvSpPr/>
            <p:nvPr>
              <p:custDataLst>
                <p:tags r:id="rId93"/>
              </p:custDataLst>
            </p:nvPr>
          </p:nvSpPr>
          <p:spPr>
            <a:xfrm>
              <a:off x="2355206" y="4273550"/>
              <a:ext cx="153045" cy="88901"/>
            </a:xfrm>
            <a:custGeom>
              <a:avLst/>
              <a:gdLst/>
              <a:ahLst/>
              <a:cxnLst/>
              <a:rect l="0" t="0" r="0" b="0"/>
              <a:pathLst>
                <a:path w="153045" h="88901">
                  <a:moveTo>
                    <a:pt x="26044" y="88900"/>
                  </a:moveTo>
                  <a:lnTo>
                    <a:pt x="26044" y="88900"/>
                  </a:lnTo>
                  <a:lnTo>
                    <a:pt x="2900" y="71223"/>
                  </a:lnTo>
                  <a:lnTo>
                    <a:pt x="737" y="67237"/>
                  </a:lnTo>
                  <a:lnTo>
                    <a:pt x="0" y="63170"/>
                  </a:lnTo>
                  <a:lnTo>
                    <a:pt x="215" y="59046"/>
                  </a:lnTo>
                  <a:lnTo>
                    <a:pt x="9861" y="48820"/>
                  </a:lnTo>
                  <a:lnTo>
                    <a:pt x="26613" y="38631"/>
                  </a:lnTo>
                  <a:lnTo>
                    <a:pt x="73742" y="24460"/>
                  </a:lnTo>
                  <a:lnTo>
                    <a:pt x="116918" y="11652"/>
                  </a:lnTo>
                  <a:lnTo>
                    <a:pt x="153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5"/>
            <p:cNvSpPr/>
            <p:nvPr>
              <p:custDataLst>
                <p:tags r:id="rId94"/>
              </p:custDataLst>
            </p:nvPr>
          </p:nvSpPr>
          <p:spPr>
            <a:xfrm>
              <a:off x="2707843" y="4042462"/>
              <a:ext cx="143308" cy="408889"/>
            </a:xfrm>
            <a:custGeom>
              <a:avLst/>
              <a:gdLst/>
              <a:ahLst/>
              <a:cxnLst/>
              <a:rect l="0" t="0" r="0" b="0"/>
              <a:pathLst>
                <a:path w="143308" h="408889">
                  <a:moveTo>
                    <a:pt x="143307" y="8838"/>
                  </a:moveTo>
                  <a:lnTo>
                    <a:pt x="143307" y="8838"/>
                  </a:lnTo>
                  <a:lnTo>
                    <a:pt x="143307" y="5467"/>
                  </a:lnTo>
                  <a:lnTo>
                    <a:pt x="141426" y="1931"/>
                  </a:lnTo>
                  <a:lnTo>
                    <a:pt x="139936" y="0"/>
                  </a:lnTo>
                  <a:lnTo>
                    <a:pt x="137532" y="124"/>
                  </a:lnTo>
                  <a:lnTo>
                    <a:pt x="112800" y="17525"/>
                  </a:lnTo>
                  <a:lnTo>
                    <a:pt x="76826" y="64205"/>
                  </a:lnTo>
                  <a:lnTo>
                    <a:pt x="57992" y="98386"/>
                  </a:lnTo>
                  <a:lnTo>
                    <a:pt x="38301" y="138617"/>
                  </a:lnTo>
                  <a:lnTo>
                    <a:pt x="21648" y="184169"/>
                  </a:lnTo>
                  <a:lnTo>
                    <a:pt x="10920" y="223640"/>
                  </a:lnTo>
                  <a:lnTo>
                    <a:pt x="3800" y="262350"/>
                  </a:lnTo>
                  <a:lnTo>
                    <a:pt x="165" y="298840"/>
                  </a:lnTo>
                  <a:lnTo>
                    <a:pt x="0" y="341709"/>
                  </a:lnTo>
                  <a:lnTo>
                    <a:pt x="1202" y="351402"/>
                  </a:lnTo>
                  <a:lnTo>
                    <a:pt x="11946" y="369698"/>
                  </a:lnTo>
                  <a:lnTo>
                    <a:pt x="28480" y="385825"/>
                  </a:lnTo>
                  <a:lnTo>
                    <a:pt x="56916" y="401427"/>
                  </a:lnTo>
                  <a:lnTo>
                    <a:pt x="92507" y="408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6"/>
            <p:cNvSpPr/>
            <p:nvPr>
              <p:custDataLst>
                <p:tags r:id="rId95"/>
              </p:custDataLst>
            </p:nvPr>
          </p:nvSpPr>
          <p:spPr>
            <a:xfrm>
              <a:off x="2997461" y="4154044"/>
              <a:ext cx="196590" cy="246507"/>
            </a:xfrm>
            <a:custGeom>
              <a:avLst/>
              <a:gdLst/>
              <a:ahLst/>
              <a:cxnLst/>
              <a:rect l="0" t="0" r="0" b="0"/>
              <a:pathLst>
                <a:path w="196590" h="246507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9"/>
                  </a:lnTo>
                  <a:lnTo>
                    <a:pt x="0" y="0"/>
                  </a:lnTo>
                  <a:lnTo>
                    <a:pt x="1737" y="1246"/>
                  </a:lnTo>
                  <a:lnTo>
                    <a:pt x="12325" y="15321"/>
                  </a:lnTo>
                  <a:lnTo>
                    <a:pt x="37817" y="54633"/>
                  </a:lnTo>
                  <a:lnTo>
                    <a:pt x="71257" y="99322"/>
                  </a:lnTo>
                  <a:lnTo>
                    <a:pt x="108634" y="146366"/>
                  </a:lnTo>
                  <a:lnTo>
                    <a:pt x="140044" y="187136"/>
                  </a:lnTo>
                  <a:lnTo>
                    <a:pt x="184648" y="234316"/>
                  </a:lnTo>
                  <a:lnTo>
                    <a:pt x="196589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7"/>
            <p:cNvSpPr/>
            <p:nvPr>
              <p:custDataLst>
                <p:tags r:id="rId96"/>
              </p:custDataLst>
            </p:nvPr>
          </p:nvSpPr>
          <p:spPr>
            <a:xfrm>
              <a:off x="2965450" y="4140200"/>
              <a:ext cx="317501" cy="304801"/>
            </a:xfrm>
            <a:custGeom>
              <a:avLst/>
              <a:gdLst/>
              <a:ahLst/>
              <a:cxnLst/>
              <a:rect l="0" t="0" r="0" b="0"/>
              <a:pathLst>
                <a:path w="317501" h="304801">
                  <a:moveTo>
                    <a:pt x="317500" y="0"/>
                  </a:moveTo>
                  <a:lnTo>
                    <a:pt x="317500" y="0"/>
                  </a:lnTo>
                  <a:lnTo>
                    <a:pt x="314129" y="0"/>
                  </a:lnTo>
                  <a:lnTo>
                    <a:pt x="267220" y="21047"/>
                  </a:lnTo>
                  <a:lnTo>
                    <a:pt x="227579" y="48503"/>
                  </a:lnTo>
                  <a:lnTo>
                    <a:pt x="197902" y="72741"/>
                  </a:lnTo>
                  <a:lnTo>
                    <a:pt x="158842" y="113996"/>
                  </a:lnTo>
                  <a:lnTo>
                    <a:pt x="113750" y="157399"/>
                  </a:lnTo>
                  <a:lnTo>
                    <a:pt x="70359" y="201757"/>
                  </a:lnTo>
                  <a:lnTo>
                    <a:pt x="33676" y="244318"/>
                  </a:lnTo>
                  <a:lnTo>
                    <a:pt x="7884" y="28076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8"/>
            <p:cNvSpPr/>
            <p:nvPr>
              <p:custDataLst>
                <p:tags r:id="rId97"/>
              </p:custDataLst>
            </p:nvPr>
          </p:nvSpPr>
          <p:spPr>
            <a:xfrm>
              <a:off x="3002514" y="4032250"/>
              <a:ext cx="305837" cy="19051"/>
            </a:xfrm>
            <a:custGeom>
              <a:avLst/>
              <a:gdLst/>
              <a:ahLst/>
              <a:cxnLst/>
              <a:rect l="0" t="0" r="0" b="0"/>
              <a:pathLst>
                <a:path w="305837" h="19051">
                  <a:moveTo>
                    <a:pt x="20086" y="19050"/>
                  </a:moveTo>
                  <a:lnTo>
                    <a:pt x="20086" y="19050"/>
                  </a:lnTo>
                  <a:lnTo>
                    <a:pt x="9947" y="14686"/>
                  </a:lnTo>
                  <a:lnTo>
                    <a:pt x="2409" y="13583"/>
                  </a:lnTo>
                  <a:lnTo>
                    <a:pt x="541" y="12583"/>
                  </a:lnTo>
                  <a:lnTo>
                    <a:pt x="0" y="11211"/>
                  </a:lnTo>
                  <a:lnTo>
                    <a:pt x="345" y="9590"/>
                  </a:lnTo>
                  <a:lnTo>
                    <a:pt x="2692" y="8510"/>
                  </a:lnTo>
                  <a:lnTo>
                    <a:pt x="47287" y="2175"/>
                  </a:lnTo>
                  <a:lnTo>
                    <a:pt x="92513" y="429"/>
                  </a:lnTo>
                  <a:lnTo>
                    <a:pt x="125654" y="896"/>
                  </a:lnTo>
                  <a:lnTo>
                    <a:pt x="161549" y="3456"/>
                  </a:lnTo>
                  <a:lnTo>
                    <a:pt x="203975" y="5492"/>
                  </a:lnTo>
                  <a:lnTo>
                    <a:pt x="249000" y="6096"/>
                  </a:lnTo>
                  <a:lnTo>
                    <a:pt x="3058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9"/>
            <p:cNvSpPr/>
            <p:nvPr>
              <p:custDataLst>
                <p:tags r:id="rId98"/>
              </p:custDataLst>
            </p:nvPr>
          </p:nvSpPr>
          <p:spPr>
            <a:xfrm>
              <a:off x="3291469" y="3937339"/>
              <a:ext cx="104598" cy="171112"/>
            </a:xfrm>
            <a:custGeom>
              <a:avLst/>
              <a:gdLst/>
              <a:ahLst/>
              <a:cxnLst/>
              <a:rect l="0" t="0" r="0" b="0"/>
              <a:pathLst>
                <a:path w="104598" h="171112">
                  <a:moveTo>
                    <a:pt x="23231" y="12361"/>
                  </a:moveTo>
                  <a:lnTo>
                    <a:pt x="23231" y="12361"/>
                  </a:lnTo>
                  <a:lnTo>
                    <a:pt x="27" y="2236"/>
                  </a:lnTo>
                  <a:lnTo>
                    <a:pt x="0" y="1378"/>
                  </a:lnTo>
                  <a:lnTo>
                    <a:pt x="1394" y="806"/>
                  </a:lnTo>
                  <a:lnTo>
                    <a:pt x="16839" y="0"/>
                  </a:lnTo>
                  <a:lnTo>
                    <a:pt x="55365" y="9867"/>
                  </a:lnTo>
                  <a:lnTo>
                    <a:pt x="78614" y="22048"/>
                  </a:lnTo>
                  <a:lnTo>
                    <a:pt x="96790" y="38044"/>
                  </a:lnTo>
                  <a:lnTo>
                    <a:pt x="101786" y="47529"/>
                  </a:lnTo>
                  <a:lnTo>
                    <a:pt x="104597" y="70916"/>
                  </a:lnTo>
                  <a:lnTo>
                    <a:pt x="98688" y="96817"/>
                  </a:lnTo>
                  <a:lnTo>
                    <a:pt x="69953" y="140596"/>
                  </a:lnTo>
                  <a:lnTo>
                    <a:pt x="42281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0"/>
            <p:cNvSpPr/>
            <p:nvPr>
              <p:custDataLst>
                <p:tags r:id="rId99"/>
              </p:custDataLst>
            </p:nvPr>
          </p:nvSpPr>
          <p:spPr>
            <a:xfrm>
              <a:off x="3467100" y="4083050"/>
              <a:ext cx="119681" cy="419101"/>
            </a:xfrm>
            <a:custGeom>
              <a:avLst/>
              <a:gdLst/>
              <a:ahLst/>
              <a:cxnLst/>
              <a:rect l="0" t="0" r="0" b="0"/>
              <a:pathLst>
                <a:path w="119681" h="419101">
                  <a:moveTo>
                    <a:pt x="88900" y="0"/>
                  </a:moveTo>
                  <a:lnTo>
                    <a:pt x="88900" y="0"/>
                  </a:lnTo>
                  <a:lnTo>
                    <a:pt x="100833" y="31393"/>
                  </a:lnTo>
                  <a:lnTo>
                    <a:pt x="109604" y="69038"/>
                  </a:lnTo>
                  <a:lnTo>
                    <a:pt x="117377" y="110296"/>
                  </a:lnTo>
                  <a:lnTo>
                    <a:pt x="119680" y="156152"/>
                  </a:lnTo>
                  <a:lnTo>
                    <a:pt x="119514" y="193579"/>
                  </a:lnTo>
                  <a:lnTo>
                    <a:pt x="115453" y="238449"/>
                  </a:lnTo>
                  <a:lnTo>
                    <a:pt x="109075" y="277850"/>
                  </a:lnTo>
                  <a:lnTo>
                    <a:pt x="94636" y="325007"/>
                  </a:lnTo>
                  <a:lnTo>
                    <a:pt x="85099" y="348353"/>
                  </a:lnTo>
                  <a:lnTo>
                    <a:pt x="55981" y="384455"/>
                  </a:lnTo>
                  <a:lnTo>
                    <a:pt x="29522" y="403661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111"/>
          <p:cNvSpPr/>
          <p:nvPr>
            <p:custDataLst>
              <p:tags r:id="rId2"/>
            </p:custDataLst>
          </p:nvPr>
        </p:nvSpPr>
        <p:spPr>
          <a:xfrm>
            <a:off x="2419642" y="4014605"/>
            <a:ext cx="107659" cy="398646"/>
          </a:xfrm>
          <a:custGeom>
            <a:avLst/>
            <a:gdLst/>
            <a:ahLst/>
            <a:cxnLst/>
            <a:rect l="0" t="0" r="0" b="0"/>
            <a:pathLst>
              <a:path w="107659" h="398646">
                <a:moveTo>
                  <a:pt x="107658" y="17645"/>
                </a:moveTo>
                <a:lnTo>
                  <a:pt x="107658" y="17645"/>
                </a:lnTo>
                <a:lnTo>
                  <a:pt x="104287" y="10903"/>
                </a:lnTo>
                <a:lnTo>
                  <a:pt x="98869" y="5711"/>
                </a:lnTo>
                <a:lnTo>
                  <a:pt x="91757" y="1758"/>
                </a:lnTo>
                <a:lnTo>
                  <a:pt x="83893" y="0"/>
                </a:lnTo>
                <a:lnTo>
                  <a:pt x="64790" y="5753"/>
                </a:lnTo>
                <a:lnTo>
                  <a:pt x="44626" y="23137"/>
                </a:lnTo>
                <a:lnTo>
                  <a:pt x="25247" y="49533"/>
                </a:lnTo>
                <a:lnTo>
                  <a:pt x="12842" y="86438"/>
                </a:lnTo>
                <a:lnTo>
                  <a:pt x="3034" y="130769"/>
                </a:lnTo>
                <a:lnTo>
                  <a:pt x="693" y="174949"/>
                </a:lnTo>
                <a:lnTo>
                  <a:pt x="0" y="220965"/>
                </a:lnTo>
                <a:lnTo>
                  <a:pt x="500" y="255845"/>
                </a:lnTo>
                <a:lnTo>
                  <a:pt x="4097" y="294402"/>
                </a:lnTo>
                <a:lnTo>
                  <a:pt x="5671" y="335668"/>
                </a:lnTo>
                <a:lnTo>
                  <a:pt x="6058" y="3986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18"/>
          <p:cNvGrpSpPr/>
          <p:nvPr/>
        </p:nvGrpSpPr>
        <p:grpSpPr>
          <a:xfrm>
            <a:off x="2343150" y="4543675"/>
            <a:ext cx="508001" cy="438960"/>
            <a:chOff x="2343150" y="4543675"/>
            <a:chExt cx="508001" cy="438960"/>
          </a:xfrm>
        </p:grpSpPr>
        <p:sp>
          <p:nvSpPr>
            <p:cNvPr id="130" name="SMARTInkShape-112"/>
            <p:cNvSpPr/>
            <p:nvPr>
              <p:custDataLst>
                <p:tags r:id="rId80"/>
              </p:custDataLst>
            </p:nvPr>
          </p:nvSpPr>
          <p:spPr>
            <a:xfrm>
              <a:off x="2344688" y="4543675"/>
              <a:ext cx="201663" cy="53357"/>
            </a:xfrm>
            <a:custGeom>
              <a:avLst/>
              <a:gdLst/>
              <a:ahLst/>
              <a:cxnLst/>
              <a:rect l="0" t="0" r="0" b="0"/>
              <a:pathLst>
                <a:path w="201663" h="53357">
                  <a:moveTo>
                    <a:pt x="61962" y="21975"/>
                  </a:moveTo>
                  <a:lnTo>
                    <a:pt x="61962" y="21975"/>
                  </a:lnTo>
                  <a:lnTo>
                    <a:pt x="56495" y="27442"/>
                  </a:lnTo>
                  <a:lnTo>
                    <a:pt x="50717" y="28856"/>
                  </a:lnTo>
                  <a:lnTo>
                    <a:pt x="19506" y="50923"/>
                  </a:lnTo>
                  <a:lnTo>
                    <a:pt x="3655" y="53356"/>
                  </a:lnTo>
                  <a:lnTo>
                    <a:pt x="1924" y="52773"/>
                  </a:lnTo>
                  <a:lnTo>
                    <a:pt x="770" y="51679"/>
                  </a:lnTo>
                  <a:lnTo>
                    <a:pt x="0" y="50244"/>
                  </a:lnTo>
                  <a:lnTo>
                    <a:pt x="899" y="48582"/>
                  </a:lnTo>
                  <a:lnTo>
                    <a:pt x="5660" y="44854"/>
                  </a:lnTo>
                  <a:lnTo>
                    <a:pt x="51882" y="22689"/>
                  </a:lnTo>
                  <a:lnTo>
                    <a:pt x="90020" y="11368"/>
                  </a:lnTo>
                  <a:lnTo>
                    <a:pt x="133670" y="4593"/>
                  </a:lnTo>
                  <a:lnTo>
                    <a:pt x="179372" y="0"/>
                  </a:lnTo>
                  <a:lnTo>
                    <a:pt x="186802" y="975"/>
                  </a:lnTo>
                  <a:lnTo>
                    <a:pt x="191756" y="3036"/>
                  </a:lnTo>
                  <a:lnTo>
                    <a:pt x="201662" y="15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3"/>
            <p:cNvSpPr/>
            <p:nvPr>
              <p:custDataLst>
                <p:tags r:id="rId81"/>
              </p:custDataLst>
            </p:nvPr>
          </p:nvSpPr>
          <p:spPr>
            <a:xfrm>
              <a:off x="2356173" y="4603750"/>
              <a:ext cx="139378" cy="34472"/>
            </a:xfrm>
            <a:custGeom>
              <a:avLst/>
              <a:gdLst/>
              <a:ahLst/>
              <a:cxnLst/>
              <a:rect l="0" t="0" r="0" b="0"/>
              <a:pathLst>
                <a:path w="139378" h="34472">
                  <a:moveTo>
                    <a:pt x="44127" y="12700"/>
                  </a:moveTo>
                  <a:lnTo>
                    <a:pt x="44127" y="12700"/>
                  </a:lnTo>
                  <a:lnTo>
                    <a:pt x="0" y="33715"/>
                  </a:lnTo>
                  <a:lnTo>
                    <a:pt x="598" y="34471"/>
                  </a:lnTo>
                  <a:lnTo>
                    <a:pt x="42111" y="26307"/>
                  </a:lnTo>
                  <a:lnTo>
                    <a:pt x="86360" y="11399"/>
                  </a:lnTo>
                  <a:lnTo>
                    <a:pt x="139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4"/>
            <p:cNvSpPr/>
            <p:nvPr>
              <p:custDataLst>
                <p:tags r:id="rId82"/>
              </p:custDataLst>
            </p:nvPr>
          </p:nvSpPr>
          <p:spPr>
            <a:xfrm>
              <a:off x="2349500" y="4908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3658" y="24628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5"/>
            <p:cNvSpPr/>
            <p:nvPr>
              <p:custDataLst>
                <p:tags r:id="rId83"/>
              </p:custDataLst>
            </p:nvPr>
          </p:nvSpPr>
          <p:spPr>
            <a:xfrm>
              <a:off x="2343150" y="48450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1994" y="16437"/>
                  </a:lnTo>
                  <a:lnTo>
                    <a:pt x="9329" y="8246"/>
                  </a:lnTo>
                  <a:lnTo>
                    <a:pt x="7631" y="54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6"/>
            <p:cNvSpPr/>
            <p:nvPr>
              <p:custDataLst>
                <p:tags r:id="rId84"/>
              </p:custDataLst>
            </p:nvPr>
          </p:nvSpPr>
          <p:spPr>
            <a:xfrm>
              <a:off x="2413000" y="4868941"/>
              <a:ext cx="82551" cy="100557"/>
            </a:xfrm>
            <a:custGeom>
              <a:avLst/>
              <a:gdLst/>
              <a:ahLst/>
              <a:cxnLst/>
              <a:rect l="0" t="0" r="0" b="0"/>
              <a:pathLst>
                <a:path w="82551" h="100557">
                  <a:moveTo>
                    <a:pt x="0" y="14209"/>
                  </a:moveTo>
                  <a:lnTo>
                    <a:pt x="0" y="14209"/>
                  </a:lnTo>
                  <a:lnTo>
                    <a:pt x="706" y="24348"/>
                  </a:lnTo>
                  <a:lnTo>
                    <a:pt x="11555" y="67542"/>
                  </a:lnTo>
                  <a:lnTo>
                    <a:pt x="12670" y="100556"/>
                  </a:lnTo>
                  <a:lnTo>
                    <a:pt x="10814" y="85195"/>
                  </a:lnTo>
                  <a:lnTo>
                    <a:pt x="7232" y="55512"/>
                  </a:lnTo>
                  <a:lnTo>
                    <a:pt x="11895" y="12394"/>
                  </a:lnTo>
                  <a:lnTo>
                    <a:pt x="13575" y="8060"/>
                  </a:lnTo>
                  <a:lnTo>
                    <a:pt x="19203" y="1363"/>
                  </a:lnTo>
                  <a:lnTo>
                    <a:pt x="24091" y="0"/>
                  </a:lnTo>
                  <a:lnTo>
                    <a:pt x="37048" y="368"/>
                  </a:lnTo>
                  <a:lnTo>
                    <a:pt x="48451" y="4765"/>
                  </a:lnTo>
                  <a:lnTo>
                    <a:pt x="53467" y="7912"/>
                  </a:lnTo>
                  <a:lnTo>
                    <a:pt x="60922" y="17055"/>
                  </a:lnTo>
                  <a:lnTo>
                    <a:pt x="77403" y="50697"/>
                  </a:lnTo>
                  <a:lnTo>
                    <a:pt x="82550" y="90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7"/>
            <p:cNvSpPr/>
            <p:nvPr>
              <p:custDataLst>
                <p:tags r:id="rId85"/>
              </p:custDataLst>
            </p:nvPr>
          </p:nvSpPr>
          <p:spPr>
            <a:xfrm>
              <a:off x="2573490" y="4722573"/>
              <a:ext cx="42450" cy="260062"/>
            </a:xfrm>
            <a:custGeom>
              <a:avLst/>
              <a:gdLst/>
              <a:ahLst/>
              <a:cxnLst/>
              <a:rect l="0" t="0" r="0" b="0"/>
              <a:pathLst>
                <a:path w="42450" h="260062">
                  <a:moveTo>
                    <a:pt x="36360" y="52627"/>
                  </a:moveTo>
                  <a:lnTo>
                    <a:pt x="36360" y="52627"/>
                  </a:lnTo>
                  <a:lnTo>
                    <a:pt x="39731" y="45885"/>
                  </a:lnTo>
                  <a:lnTo>
                    <a:pt x="42449" y="11839"/>
                  </a:lnTo>
                  <a:lnTo>
                    <a:pt x="40419" y="7796"/>
                  </a:lnTo>
                  <a:lnTo>
                    <a:pt x="32520" y="1422"/>
                  </a:lnTo>
                  <a:lnTo>
                    <a:pt x="28861" y="146"/>
                  </a:lnTo>
                  <a:lnTo>
                    <a:pt x="25716" y="0"/>
                  </a:lnTo>
                  <a:lnTo>
                    <a:pt x="22914" y="610"/>
                  </a:lnTo>
                  <a:lnTo>
                    <a:pt x="16038" y="6930"/>
                  </a:lnTo>
                  <a:lnTo>
                    <a:pt x="6114" y="22389"/>
                  </a:lnTo>
                  <a:lnTo>
                    <a:pt x="3497" y="28235"/>
                  </a:lnTo>
                  <a:lnTo>
                    <a:pt x="0" y="72399"/>
                  </a:lnTo>
                  <a:lnTo>
                    <a:pt x="3636" y="109991"/>
                  </a:lnTo>
                  <a:lnTo>
                    <a:pt x="8476" y="147234"/>
                  </a:lnTo>
                  <a:lnTo>
                    <a:pt x="12351" y="193663"/>
                  </a:lnTo>
                  <a:lnTo>
                    <a:pt x="19702" y="236649"/>
                  </a:lnTo>
                  <a:lnTo>
                    <a:pt x="20019" y="251066"/>
                  </a:lnTo>
                  <a:lnTo>
                    <a:pt x="19116" y="256886"/>
                  </a:lnTo>
                  <a:lnTo>
                    <a:pt x="17808" y="260061"/>
                  </a:lnTo>
                  <a:lnTo>
                    <a:pt x="10960" y="25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8"/>
            <p:cNvSpPr/>
            <p:nvPr>
              <p:custDataLst>
                <p:tags r:id="rId86"/>
              </p:custDataLst>
            </p:nvPr>
          </p:nvSpPr>
          <p:spPr>
            <a:xfrm>
              <a:off x="2559050" y="488315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6" y="33736"/>
                  </a:lnTo>
                  <a:lnTo>
                    <a:pt x="1881" y="33074"/>
                  </a:lnTo>
                  <a:lnTo>
                    <a:pt x="3371" y="32633"/>
                  </a:lnTo>
                  <a:lnTo>
                    <a:pt x="11536" y="26149"/>
                  </a:lnTo>
                  <a:lnTo>
                    <a:pt x="18298" y="1961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9"/>
            <p:cNvSpPr/>
            <p:nvPr>
              <p:custDataLst>
                <p:tags r:id="rId87"/>
              </p:custDataLst>
            </p:nvPr>
          </p:nvSpPr>
          <p:spPr>
            <a:xfrm>
              <a:off x="2668659" y="4865792"/>
              <a:ext cx="80892" cy="95787"/>
            </a:xfrm>
            <a:custGeom>
              <a:avLst/>
              <a:gdLst/>
              <a:ahLst/>
              <a:cxnLst/>
              <a:rect l="0" t="0" r="0" b="0"/>
              <a:pathLst>
                <a:path w="80892" h="95787">
                  <a:moveTo>
                    <a:pt x="11041" y="49108"/>
                  </a:moveTo>
                  <a:lnTo>
                    <a:pt x="11041" y="49108"/>
                  </a:lnTo>
                  <a:lnTo>
                    <a:pt x="7670" y="52479"/>
                  </a:lnTo>
                  <a:lnTo>
                    <a:pt x="6015" y="56016"/>
                  </a:lnTo>
                  <a:lnTo>
                    <a:pt x="5574" y="57946"/>
                  </a:lnTo>
                  <a:lnTo>
                    <a:pt x="5985" y="58528"/>
                  </a:lnTo>
                  <a:lnTo>
                    <a:pt x="6965" y="58210"/>
                  </a:lnTo>
                  <a:lnTo>
                    <a:pt x="23012" y="43410"/>
                  </a:lnTo>
                  <a:lnTo>
                    <a:pt x="37421" y="23288"/>
                  </a:lnTo>
                  <a:lnTo>
                    <a:pt x="41730" y="6875"/>
                  </a:lnTo>
                  <a:lnTo>
                    <a:pt x="42084" y="4019"/>
                  </a:lnTo>
                  <a:lnTo>
                    <a:pt x="41614" y="2115"/>
                  </a:lnTo>
                  <a:lnTo>
                    <a:pt x="40595" y="846"/>
                  </a:lnTo>
                  <a:lnTo>
                    <a:pt x="39211" y="0"/>
                  </a:lnTo>
                  <a:lnTo>
                    <a:pt x="32028" y="2823"/>
                  </a:lnTo>
                  <a:lnTo>
                    <a:pt x="13540" y="16132"/>
                  </a:lnTo>
                  <a:lnTo>
                    <a:pt x="3942" y="31577"/>
                  </a:lnTo>
                  <a:lnTo>
                    <a:pt x="0" y="52929"/>
                  </a:lnTo>
                  <a:lnTo>
                    <a:pt x="2204" y="73759"/>
                  </a:lnTo>
                  <a:lnTo>
                    <a:pt x="7349" y="83112"/>
                  </a:lnTo>
                  <a:lnTo>
                    <a:pt x="15044" y="89621"/>
                  </a:lnTo>
                  <a:lnTo>
                    <a:pt x="25520" y="94866"/>
                  </a:lnTo>
                  <a:lnTo>
                    <a:pt x="37232" y="95786"/>
                  </a:lnTo>
                  <a:lnTo>
                    <a:pt x="80891" y="87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0"/>
            <p:cNvSpPr/>
            <p:nvPr>
              <p:custDataLst>
                <p:tags r:id="rId88"/>
              </p:custDataLst>
            </p:nvPr>
          </p:nvSpPr>
          <p:spPr>
            <a:xfrm>
              <a:off x="2769016" y="4813300"/>
              <a:ext cx="82135" cy="140947"/>
            </a:xfrm>
            <a:custGeom>
              <a:avLst/>
              <a:gdLst/>
              <a:ahLst/>
              <a:cxnLst/>
              <a:rect l="0" t="0" r="0" b="0"/>
              <a:pathLst>
                <a:path w="82135" h="140947">
                  <a:moveTo>
                    <a:pt x="18634" y="69850"/>
                  </a:moveTo>
                  <a:lnTo>
                    <a:pt x="18634" y="69850"/>
                  </a:lnTo>
                  <a:lnTo>
                    <a:pt x="18634" y="66479"/>
                  </a:lnTo>
                  <a:lnTo>
                    <a:pt x="14871" y="62942"/>
                  </a:lnTo>
                  <a:lnTo>
                    <a:pt x="9200" y="58313"/>
                  </a:lnTo>
                  <a:lnTo>
                    <a:pt x="2747" y="48479"/>
                  </a:lnTo>
                  <a:lnTo>
                    <a:pt x="0" y="39606"/>
                  </a:lnTo>
                  <a:lnTo>
                    <a:pt x="20668" y="59279"/>
                  </a:lnTo>
                  <a:lnTo>
                    <a:pt x="31545" y="73460"/>
                  </a:lnTo>
                  <a:lnTo>
                    <a:pt x="39236" y="96712"/>
                  </a:lnTo>
                  <a:lnTo>
                    <a:pt x="38145" y="132529"/>
                  </a:lnTo>
                  <a:lnTo>
                    <a:pt x="36581" y="135625"/>
                  </a:lnTo>
                  <a:lnTo>
                    <a:pt x="31079" y="140946"/>
                  </a:lnTo>
                  <a:lnTo>
                    <a:pt x="28342" y="140531"/>
                  </a:lnTo>
                  <a:lnTo>
                    <a:pt x="25811" y="138137"/>
                  </a:lnTo>
                  <a:lnTo>
                    <a:pt x="23419" y="134425"/>
                  </a:lnTo>
                  <a:lnTo>
                    <a:pt x="20052" y="115716"/>
                  </a:lnTo>
                  <a:lnTo>
                    <a:pt x="29053" y="71018"/>
                  </a:lnTo>
                  <a:lnTo>
                    <a:pt x="41085" y="42522"/>
                  </a:lnTo>
                  <a:lnTo>
                    <a:pt x="57036" y="21771"/>
                  </a:lnTo>
                  <a:lnTo>
                    <a:pt x="82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9"/>
          <p:cNvGrpSpPr/>
          <p:nvPr/>
        </p:nvGrpSpPr>
        <p:grpSpPr>
          <a:xfrm>
            <a:off x="1418109" y="4781054"/>
            <a:ext cx="163042" cy="647434"/>
            <a:chOff x="1418109" y="4781054"/>
            <a:chExt cx="163042" cy="647434"/>
          </a:xfrm>
        </p:grpSpPr>
        <p:sp>
          <p:nvSpPr>
            <p:cNvPr id="140" name="SMARTInkShape-121"/>
            <p:cNvSpPr/>
            <p:nvPr>
              <p:custDataLst>
                <p:tags r:id="rId78"/>
              </p:custDataLst>
            </p:nvPr>
          </p:nvSpPr>
          <p:spPr>
            <a:xfrm>
              <a:off x="1428750" y="4781054"/>
              <a:ext cx="82551" cy="647434"/>
            </a:xfrm>
            <a:custGeom>
              <a:avLst/>
              <a:gdLst/>
              <a:ahLst/>
              <a:cxnLst/>
              <a:rect l="0" t="0" r="0" b="0"/>
              <a:pathLst>
                <a:path w="82551" h="647434">
                  <a:moveTo>
                    <a:pt x="82550" y="13196"/>
                  </a:moveTo>
                  <a:lnTo>
                    <a:pt x="82550" y="13196"/>
                  </a:lnTo>
                  <a:lnTo>
                    <a:pt x="82550" y="3083"/>
                  </a:lnTo>
                  <a:lnTo>
                    <a:pt x="81844" y="809"/>
                  </a:lnTo>
                  <a:lnTo>
                    <a:pt x="80668" y="0"/>
                  </a:lnTo>
                  <a:lnTo>
                    <a:pt x="76278" y="487"/>
                  </a:lnTo>
                  <a:lnTo>
                    <a:pt x="76223" y="3864"/>
                  </a:lnTo>
                  <a:lnTo>
                    <a:pt x="74329" y="7403"/>
                  </a:lnTo>
                  <a:lnTo>
                    <a:pt x="71840" y="11326"/>
                  </a:lnTo>
                  <a:lnTo>
                    <a:pt x="70440" y="18208"/>
                  </a:lnTo>
                  <a:lnTo>
                    <a:pt x="69160" y="59263"/>
                  </a:lnTo>
                  <a:lnTo>
                    <a:pt x="64090" y="102293"/>
                  </a:lnTo>
                  <a:lnTo>
                    <a:pt x="63578" y="145988"/>
                  </a:lnTo>
                  <a:lnTo>
                    <a:pt x="62810" y="183412"/>
                  </a:lnTo>
                  <a:lnTo>
                    <a:pt x="56595" y="228225"/>
                  </a:lnTo>
                  <a:lnTo>
                    <a:pt x="51945" y="274628"/>
                  </a:lnTo>
                  <a:lnTo>
                    <a:pt x="46662" y="320195"/>
                  </a:lnTo>
                  <a:lnTo>
                    <a:pt x="43006" y="367350"/>
                  </a:lnTo>
                  <a:lnTo>
                    <a:pt x="39069" y="414214"/>
                  </a:lnTo>
                  <a:lnTo>
                    <a:pt x="33222" y="459873"/>
                  </a:lnTo>
                  <a:lnTo>
                    <a:pt x="27154" y="505163"/>
                  </a:lnTo>
                  <a:lnTo>
                    <a:pt x="20561" y="550390"/>
                  </a:lnTo>
                  <a:lnTo>
                    <a:pt x="13875" y="593104"/>
                  </a:lnTo>
                  <a:lnTo>
                    <a:pt x="6642" y="639507"/>
                  </a:lnTo>
                  <a:lnTo>
                    <a:pt x="6437" y="645622"/>
                  </a:lnTo>
                  <a:lnTo>
                    <a:pt x="5702" y="646480"/>
                  </a:lnTo>
                  <a:lnTo>
                    <a:pt x="3005" y="647433"/>
                  </a:lnTo>
                  <a:lnTo>
                    <a:pt x="2003" y="646276"/>
                  </a:lnTo>
                  <a:lnTo>
                    <a:pt x="594" y="637906"/>
                  </a:lnTo>
                  <a:lnTo>
                    <a:pt x="0" y="622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2"/>
            <p:cNvSpPr/>
            <p:nvPr>
              <p:custDataLst>
                <p:tags r:id="rId79"/>
              </p:custDataLst>
            </p:nvPr>
          </p:nvSpPr>
          <p:spPr>
            <a:xfrm>
              <a:off x="1418109" y="4786883"/>
              <a:ext cx="163042" cy="94172"/>
            </a:xfrm>
            <a:custGeom>
              <a:avLst/>
              <a:gdLst/>
              <a:ahLst/>
              <a:cxnLst/>
              <a:rect l="0" t="0" r="0" b="0"/>
              <a:pathLst>
                <a:path w="163042" h="94172">
                  <a:moveTo>
                    <a:pt x="74141" y="20067"/>
                  </a:moveTo>
                  <a:lnTo>
                    <a:pt x="74141" y="20067"/>
                  </a:lnTo>
                  <a:lnTo>
                    <a:pt x="61780" y="7706"/>
                  </a:lnTo>
                  <a:lnTo>
                    <a:pt x="61542" y="10838"/>
                  </a:lnTo>
                  <a:lnTo>
                    <a:pt x="59604" y="14319"/>
                  </a:lnTo>
                  <a:lnTo>
                    <a:pt x="32899" y="58098"/>
                  </a:lnTo>
                  <a:lnTo>
                    <a:pt x="0" y="94171"/>
                  </a:lnTo>
                  <a:lnTo>
                    <a:pt x="738" y="89691"/>
                  </a:lnTo>
                  <a:lnTo>
                    <a:pt x="7001" y="75269"/>
                  </a:lnTo>
                  <a:lnTo>
                    <a:pt x="27226" y="45210"/>
                  </a:lnTo>
                  <a:lnTo>
                    <a:pt x="57606" y="20425"/>
                  </a:lnTo>
                  <a:lnTo>
                    <a:pt x="95961" y="2667"/>
                  </a:lnTo>
                  <a:lnTo>
                    <a:pt x="105621" y="0"/>
                  </a:lnTo>
                  <a:lnTo>
                    <a:pt x="123880" y="2682"/>
                  </a:lnTo>
                  <a:lnTo>
                    <a:pt x="139286" y="10929"/>
                  </a:lnTo>
                  <a:lnTo>
                    <a:pt x="148485" y="21650"/>
                  </a:lnTo>
                  <a:lnTo>
                    <a:pt x="163041" y="5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0"/>
          <p:cNvGrpSpPr/>
          <p:nvPr/>
        </p:nvGrpSpPr>
        <p:grpSpPr>
          <a:xfrm>
            <a:off x="1022350" y="5564313"/>
            <a:ext cx="952501" cy="297743"/>
            <a:chOff x="1022350" y="5564313"/>
            <a:chExt cx="952501" cy="297743"/>
          </a:xfrm>
        </p:grpSpPr>
        <p:sp>
          <p:nvSpPr>
            <p:cNvPr id="143" name="SMARTInkShape-123"/>
            <p:cNvSpPr/>
            <p:nvPr>
              <p:custDataLst>
                <p:tags r:id="rId70"/>
              </p:custDataLst>
            </p:nvPr>
          </p:nvSpPr>
          <p:spPr>
            <a:xfrm>
              <a:off x="1022350" y="5645150"/>
              <a:ext cx="88901" cy="126544"/>
            </a:xfrm>
            <a:custGeom>
              <a:avLst/>
              <a:gdLst/>
              <a:ahLst/>
              <a:cxnLst/>
              <a:rect l="0" t="0" r="0" b="0"/>
              <a:pathLst>
                <a:path w="88901" h="126544">
                  <a:moveTo>
                    <a:pt x="0" y="38100"/>
                  </a:moveTo>
                  <a:lnTo>
                    <a:pt x="0" y="38100"/>
                  </a:lnTo>
                  <a:lnTo>
                    <a:pt x="0" y="27165"/>
                  </a:lnTo>
                  <a:lnTo>
                    <a:pt x="6742" y="22552"/>
                  </a:lnTo>
                  <a:lnTo>
                    <a:pt x="8728" y="22090"/>
                  </a:lnTo>
                  <a:lnTo>
                    <a:pt x="10052" y="22488"/>
                  </a:lnTo>
                  <a:lnTo>
                    <a:pt x="17560" y="28300"/>
                  </a:lnTo>
                  <a:lnTo>
                    <a:pt x="27560" y="37272"/>
                  </a:lnTo>
                  <a:lnTo>
                    <a:pt x="50692" y="74976"/>
                  </a:lnTo>
                  <a:lnTo>
                    <a:pt x="56583" y="121756"/>
                  </a:lnTo>
                  <a:lnTo>
                    <a:pt x="56898" y="126316"/>
                  </a:lnTo>
                  <a:lnTo>
                    <a:pt x="56982" y="126543"/>
                  </a:lnTo>
                  <a:lnTo>
                    <a:pt x="51668" y="91607"/>
                  </a:lnTo>
                  <a:lnTo>
                    <a:pt x="56041" y="50236"/>
                  </a:lnTo>
                  <a:lnTo>
                    <a:pt x="62388" y="24371"/>
                  </a:lnTo>
                  <a:lnTo>
                    <a:pt x="69120" y="1482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4"/>
            <p:cNvSpPr/>
            <p:nvPr>
              <p:custDataLst>
                <p:tags r:id="rId71"/>
              </p:custDataLst>
            </p:nvPr>
          </p:nvSpPr>
          <p:spPr>
            <a:xfrm>
              <a:off x="1155416" y="5645896"/>
              <a:ext cx="76485" cy="118231"/>
            </a:xfrm>
            <a:custGeom>
              <a:avLst/>
              <a:gdLst/>
              <a:ahLst/>
              <a:cxnLst/>
              <a:rect l="0" t="0" r="0" b="0"/>
              <a:pathLst>
                <a:path w="76485" h="118231">
                  <a:moveTo>
                    <a:pt x="284" y="56404"/>
                  </a:moveTo>
                  <a:lnTo>
                    <a:pt x="284" y="56404"/>
                  </a:lnTo>
                  <a:lnTo>
                    <a:pt x="3655" y="59775"/>
                  </a:lnTo>
                  <a:lnTo>
                    <a:pt x="5354" y="60062"/>
                  </a:lnTo>
                  <a:lnTo>
                    <a:pt x="7191" y="59549"/>
                  </a:lnTo>
                  <a:lnTo>
                    <a:pt x="9122" y="58500"/>
                  </a:lnTo>
                  <a:lnTo>
                    <a:pt x="44833" y="20517"/>
                  </a:lnTo>
                  <a:lnTo>
                    <a:pt x="48306" y="11997"/>
                  </a:lnTo>
                  <a:lnTo>
                    <a:pt x="50535" y="1771"/>
                  </a:lnTo>
                  <a:lnTo>
                    <a:pt x="48601" y="933"/>
                  </a:lnTo>
                  <a:lnTo>
                    <a:pt x="40808" y="0"/>
                  </a:lnTo>
                  <a:lnTo>
                    <a:pt x="34052" y="1467"/>
                  </a:lnTo>
                  <a:lnTo>
                    <a:pt x="31263" y="2846"/>
                  </a:lnTo>
                  <a:lnTo>
                    <a:pt x="12283" y="30407"/>
                  </a:lnTo>
                  <a:lnTo>
                    <a:pt x="703" y="58187"/>
                  </a:lnTo>
                  <a:lnTo>
                    <a:pt x="0" y="73424"/>
                  </a:lnTo>
                  <a:lnTo>
                    <a:pt x="3571" y="90531"/>
                  </a:lnTo>
                  <a:lnTo>
                    <a:pt x="10917" y="100029"/>
                  </a:lnTo>
                  <a:lnTo>
                    <a:pt x="26138" y="114254"/>
                  </a:lnTo>
                  <a:lnTo>
                    <a:pt x="36939" y="117393"/>
                  </a:lnTo>
                  <a:lnTo>
                    <a:pt x="43771" y="118230"/>
                  </a:lnTo>
                  <a:lnTo>
                    <a:pt x="76484" y="107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5"/>
            <p:cNvSpPr/>
            <p:nvPr>
              <p:custDataLst>
                <p:tags r:id="rId72"/>
              </p:custDataLst>
            </p:nvPr>
          </p:nvSpPr>
          <p:spPr>
            <a:xfrm>
              <a:off x="1284006" y="5629380"/>
              <a:ext cx="41541" cy="134685"/>
            </a:xfrm>
            <a:custGeom>
              <a:avLst/>
              <a:gdLst/>
              <a:ahLst/>
              <a:cxnLst/>
              <a:rect l="0" t="0" r="0" b="0"/>
              <a:pathLst>
                <a:path w="41541" h="134685">
                  <a:moveTo>
                    <a:pt x="30444" y="9420"/>
                  </a:moveTo>
                  <a:lnTo>
                    <a:pt x="30444" y="9420"/>
                  </a:lnTo>
                  <a:lnTo>
                    <a:pt x="27073" y="6049"/>
                  </a:lnTo>
                  <a:lnTo>
                    <a:pt x="25418" y="2512"/>
                  </a:lnTo>
                  <a:lnTo>
                    <a:pt x="24977" y="581"/>
                  </a:lnTo>
                  <a:lnTo>
                    <a:pt x="23271" y="0"/>
                  </a:lnTo>
                  <a:lnTo>
                    <a:pt x="9866" y="2526"/>
                  </a:lnTo>
                  <a:lnTo>
                    <a:pt x="7553" y="4118"/>
                  </a:lnTo>
                  <a:lnTo>
                    <a:pt x="3102" y="9651"/>
                  </a:lnTo>
                  <a:lnTo>
                    <a:pt x="653" y="16814"/>
                  </a:lnTo>
                  <a:lnTo>
                    <a:pt x="0" y="20699"/>
                  </a:lnTo>
                  <a:lnTo>
                    <a:pt x="976" y="24700"/>
                  </a:lnTo>
                  <a:lnTo>
                    <a:pt x="28582" y="66960"/>
                  </a:lnTo>
                  <a:lnTo>
                    <a:pt x="37732" y="85735"/>
                  </a:lnTo>
                  <a:lnTo>
                    <a:pt x="41540" y="104704"/>
                  </a:lnTo>
                  <a:lnTo>
                    <a:pt x="38668" y="115504"/>
                  </a:lnTo>
                  <a:lnTo>
                    <a:pt x="32688" y="124301"/>
                  </a:lnTo>
                  <a:lnTo>
                    <a:pt x="25327" y="130564"/>
                  </a:lnTo>
                  <a:lnTo>
                    <a:pt x="17351" y="133817"/>
                  </a:lnTo>
                  <a:lnTo>
                    <a:pt x="13249" y="134684"/>
                  </a:lnTo>
                  <a:lnTo>
                    <a:pt x="10514" y="132441"/>
                  </a:lnTo>
                  <a:lnTo>
                    <a:pt x="5044" y="111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6"/>
            <p:cNvSpPr/>
            <p:nvPr>
              <p:custDataLst>
                <p:tags r:id="rId73"/>
              </p:custDataLst>
            </p:nvPr>
          </p:nvSpPr>
          <p:spPr>
            <a:xfrm>
              <a:off x="1416050" y="5597636"/>
              <a:ext cx="49215" cy="264420"/>
            </a:xfrm>
            <a:custGeom>
              <a:avLst/>
              <a:gdLst/>
              <a:ahLst/>
              <a:cxnLst/>
              <a:rect l="0" t="0" r="0" b="0"/>
              <a:pathLst>
                <a:path w="49215" h="264420">
                  <a:moveTo>
                    <a:pt x="19050" y="79264"/>
                  </a:moveTo>
                  <a:lnTo>
                    <a:pt x="19050" y="79264"/>
                  </a:lnTo>
                  <a:lnTo>
                    <a:pt x="19050" y="82635"/>
                  </a:lnTo>
                  <a:lnTo>
                    <a:pt x="4123" y="125503"/>
                  </a:lnTo>
                  <a:lnTo>
                    <a:pt x="543" y="171884"/>
                  </a:lnTo>
                  <a:lnTo>
                    <a:pt x="161" y="207366"/>
                  </a:lnTo>
                  <a:lnTo>
                    <a:pt x="21" y="253289"/>
                  </a:lnTo>
                  <a:lnTo>
                    <a:pt x="4" y="264419"/>
                  </a:lnTo>
                  <a:lnTo>
                    <a:pt x="0" y="227083"/>
                  </a:lnTo>
                  <a:lnTo>
                    <a:pt x="0" y="186701"/>
                  </a:lnTo>
                  <a:lnTo>
                    <a:pt x="0" y="143317"/>
                  </a:lnTo>
                  <a:lnTo>
                    <a:pt x="3371" y="96988"/>
                  </a:lnTo>
                  <a:lnTo>
                    <a:pt x="8838" y="55353"/>
                  </a:lnTo>
                  <a:lnTo>
                    <a:pt x="15732" y="9777"/>
                  </a:lnTo>
                  <a:lnTo>
                    <a:pt x="18249" y="5422"/>
                  </a:lnTo>
                  <a:lnTo>
                    <a:pt x="21338" y="2520"/>
                  </a:lnTo>
                  <a:lnTo>
                    <a:pt x="24809" y="585"/>
                  </a:lnTo>
                  <a:lnTo>
                    <a:pt x="28534" y="0"/>
                  </a:lnTo>
                  <a:lnTo>
                    <a:pt x="36435" y="1232"/>
                  </a:lnTo>
                  <a:lnTo>
                    <a:pt x="39812" y="4665"/>
                  </a:lnTo>
                  <a:lnTo>
                    <a:pt x="45446" y="16005"/>
                  </a:lnTo>
                  <a:lnTo>
                    <a:pt x="49214" y="41627"/>
                  </a:lnTo>
                  <a:lnTo>
                    <a:pt x="46959" y="68191"/>
                  </a:lnTo>
                  <a:lnTo>
                    <a:pt x="38451" y="90564"/>
                  </a:lnTo>
                  <a:lnTo>
                    <a:pt x="26994" y="107228"/>
                  </a:lnTo>
                  <a:lnTo>
                    <a:pt x="20699" y="112860"/>
                  </a:lnTo>
                  <a:lnTo>
                    <a:pt x="12700" y="117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7"/>
            <p:cNvSpPr/>
            <p:nvPr>
              <p:custDataLst>
                <p:tags r:id="rId74"/>
              </p:custDataLst>
            </p:nvPr>
          </p:nvSpPr>
          <p:spPr>
            <a:xfrm>
              <a:off x="1513149" y="5622442"/>
              <a:ext cx="63817" cy="80173"/>
            </a:xfrm>
            <a:custGeom>
              <a:avLst/>
              <a:gdLst/>
              <a:ahLst/>
              <a:cxnLst/>
              <a:rect l="0" t="0" r="0" b="0"/>
              <a:pathLst>
                <a:path w="63817" h="80173">
                  <a:moveTo>
                    <a:pt x="36251" y="3658"/>
                  </a:moveTo>
                  <a:lnTo>
                    <a:pt x="36251" y="3658"/>
                  </a:lnTo>
                  <a:lnTo>
                    <a:pt x="45089" y="3658"/>
                  </a:lnTo>
                  <a:lnTo>
                    <a:pt x="45671" y="2952"/>
                  </a:lnTo>
                  <a:lnTo>
                    <a:pt x="45353" y="1776"/>
                  </a:lnTo>
                  <a:lnTo>
                    <a:pt x="44436" y="287"/>
                  </a:lnTo>
                  <a:lnTo>
                    <a:pt x="43119" y="0"/>
                  </a:lnTo>
                  <a:lnTo>
                    <a:pt x="34053" y="2726"/>
                  </a:lnTo>
                  <a:lnTo>
                    <a:pt x="30553" y="3037"/>
                  </a:lnTo>
                  <a:lnTo>
                    <a:pt x="15513" y="13586"/>
                  </a:lnTo>
                  <a:lnTo>
                    <a:pt x="4393" y="26747"/>
                  </a:lnTo>
                  <a:lnTo>
                    <a:pt x="0" y="46326"/>
                  </a:lnTo>
                  <a:lnTo>
                    <a:pt x="2736" y="58135"/>
                  </a:lnTo>
                  <a:lnTo>
                    <a:pt x="9361" y="68087"/>
                  </a:lnTo>
                  <a:lnTo>
                    <a:pt x="19361" y="77214"/>
                  </a:lnTo>
                  <a:lnTo>
                    <a:pt x="25697" y="79506"/>
                  </a:lnTo>
                  <a:lnTo>
                    <a:pt x="40262" y="80172"/>
                  </a:lnTo>
                  <a:lnTo>
                    <a:pt x="45980" y="78657"/>
                  </a:lnTo>
                  <a:lnTo>
                    <a:pt x="54216" y="73209"/>
                  </a:lnTo>
                  <a:lnTo>
                    <a:pt x="62819" y="58838"/>
                  </a:lnTo>
                  <a:lnTo>
                    <a:pt x="63816" y="49113"/>
                  </a:lnTo>
                  <a:lnTo>
                    <a:pt x="58707" y="3137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8"/>
            <p:cNvSpPr/>
            <p:nvPr>
              <p:custDataLst>
                <p:tags r:id="rId75"/>
              </p:custDataLst>
            </p:nvPr>
          </p:nvSpPr>
          <p:spPr>
            <a:xfrm>
              <a:off x="1644650" y="5600700"/>
              <a:ext cx="69851" cy="87100"/>
            </a:xfrm>
            <a:custGeom>
              <a:avLst/>
              <a:gdLst/>
              <a:ahLst/>
              <a:cxnLst/>
              <a:rect l="0" t="0" r="0" b="0"/>
              <a:pathLst>
                <a:path w="69851" h="87100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16941" y="14747"/>
                  </a:lnTo>
                  <a:lnTo>
                    <a:pt x="18633" y="33408"/>
                  </a:lnTo>
                  <a:lnTo>
                    <a:pt x="12558" y="76284"/>
                  </a:lnTo>
                  <a:lnTo>
                    <a:pt x="7307" y="87099"/>
                  </a:lnTo>
                  <a:lnTo>
                    <a:pt x="19252" y="40182"/>
                  </a:lnTo>
                  <a:lnTo>
                    <a:pt x="30928" y="13111"/>
                  </a:lnTo>
                  <a:lnTo>
                    <a:pt x="42717" y="514"/>
                  </a:lnTo>
                  <a:lnTo>
                    <a:pt x="46822" y="342"/>
                  </a:lnTo>
                  <a:lnTo>
                    <a:pt x="50970" y="2345"/>
                  </a:lnTo>
                  <a:lnTo>
                    <a:pt x="61669" y="13395"/>
                  </a:lnTo>
                  <a:lnTo>
                    <a:pt x="64396" y="17397"/>
                  </a:lnTo>
                  <a:lnTo>
                    <a:pt x="68234" y="33141"/>
                  </a:lnTo>
                  <a:lnTo>
                    <a:pt x="698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9"/>
            <p:cNvSpPr/>
            <p:nvPr>
              <p:custDataLst>
                <p:tags r:id="rId76"/>
              </p:custDataLst>
            </p:nvPr>
          </p:nvSpPr>
          <p:spPr>
            <a:xfrm>
              <a:off x="1784350" y="5578737"/>
              <a:ext cx="57151" cy="117214"/>
            </a:xfrm>
            <a:custGeom>
              <a:avLst/>
              <a:gdLst/>
              <a:ahLst/>
              <a:cxnLst/>
              <a:rect l="0" t="0" r="0" b="0"/>
              <a:pathLst>
                <a:path w="57151" h="117214">
                  <a:moveTo>
                    <a:pt x="57150" y="15613"/>
                  </a:moveTo>
                  <a:lnTo>
                    <a:pt x="57150" y="15613"/>
                  </a:lnTo>
                  <a:lnTo>
                    <a:pt x="57150" y="8871"/>
                  </a:lnTo>
                  <a:lnTo>
                    <a:pt x="56444" y="6885"/>
                  </a:lnTo>
                  <a:lnTo>
                    <a:pt x="55269" y="5562"/>
                  </a:lnTo>
                  <a:lnTo>
                    <a:pt x="44941" y="65"/>
                  </a:lnTo>
                  <a:lnTo>
                    <a:pt x="35496" y="0"/>
                  </a:lnTo>
                  <a:lnTo>
                    <a:pt x="24948" y="3030"/>
                  </a:lnTo>
                  <a:lnTo>
                    <a:pt x="15557" y="9079"/>
                  </a:lnTo>
                  <a:lnTo>
                    <a:pt x="8560" y="18354"/>
                  </a:lnTo>
                  <a:lnTo>
                    <a:pt x="5707" y="23790"/>
                  </a:lnTo>
                  <a:lnTo>
                    <a:pt x="4418" y="33594"/>
                  </a:lnTo>
                  <a:lnTo>
                    <a:pt x="6902" y="43361"/>
                  </a:lnTo>
                  <a:lnTo>
                    <a:pt x="27331" y="85163"/>
                  </a:lnTo>
                  <a:lnTo>
                    <a:pt x="28099" y="88790"/>
                  </a:lnTo>
                  <a:lnTo>
                    <a:pt x="27070" y="96584"/>
                  </a:lnTo>
                  <a:lnTo>
                    <a:pt x="19153" y="108905"/>
                  </a:lnTo>
                  <a:lnTo>
                    <a:pt x="0" y="117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0"/>
            <p:cNvSpPr/>
            <p:nvPr>
              <p:custDataLst>
                <p:tags r:id="rId77"/>
              </p:custDataLst>
            </p:nvPr>
          </p:nvSpPr>
          <p:spPr>
            <a:xfrm>
              <a:off x="1884514" y="5564313"/>
              <a:ext cx="90337" cy="113514"/>
            </a:xfrm>
            <a:custGeom>
              <a:avLst/>
              <a:gdLst/>
              <a:ahLst/>
              <a:cxnLst/>
              <a:rect l="0" t="0" r="0" b="0"/>
              <a:pathLst>
                <a:path w="90337" h="113514">
                  <a:moveTo>
                    <a:pt x="7786" y="74487"/>
                  </a:moveTo>
                  <a:lnTo>
                    <a:pt x="7786" y="74487"/>
                  </a:lnTo>
                  <a:lnTo>
                    <a:pt x="16624" y="74487"/>
                  </a:lnTo>
                  <a:lnTo>
                    <a:pt x="22533" y="68842"/>
                  </a:lnTo>
                  <a:lnTo>
                    <a:pt x="53314" y="23804"/>
                  </a:lnTo>
                  <a:lnTo>
                    <a:pt x="57892" y="4068"/>
                  </a:lnTo>
                  <a:lnTo>
                    <a:pt x="56712" y="2141"/>
                  </a:lnTo>
                  <a:lnTo>
                    <a:pt x="54514" y="857"/>
                  </a:lnTo>
                  <a:lnTo>
                    <a:pt x="51638" y="0"/>
                  </a:lnTo>
                  <a:lnTo>
                    <a:pt x="40916" y="4693"/>
                  </a:lnTo>
                  <a:lnTo>
                    <a:pt x="27450" y="15245"/>
                  </a:lnTo>
                  <a:lnTo>
                    <a:pt x="5320" y="47001"/>
                  </a:lnTo>
                  <a:lnTo>
                    <a:pt x="1909" y="54046"/>
                  </a:lnTo>
                  <a:lnTo>
                    <a:pt x="0" y="69400"/>
                  </a:lnTo>
                  <a:lnTo>
                    <a:pt x="1503" y="83515"/>
                  </a:lnTo>
                  <a:lnTo>
                    <a:pt x="4523" y="92140"/>
                  </a:lnTo>
                  <a:lnTo>
                    <a:pt x="16932" y="104333"/>
                  </a:lnTo>
                  <a:lnTo>
                    <a:pt x="47498" y="113513"/>
                  </a:lnTo>
                  <a:lnTo>
                    <a:pt x="90336" y="112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1"/>
          <p:cNvGrpSpPr/>
          <p:nvPr/>
        </p:nvGrpSpPr>
        <p:grpSpPr>
          <a:xfrm>
            <a:off x="2247900" y="5556250"/>
            <a:ext cx="368301" cy="111304"/>
            <a:chOff x="2247900" y="5556250"/>
            <a:chExt cx="368301" cy="111304"/>
          </a:xfrm>
        </p:grpSpPr>
        <p:sp>
          <p:nvSpPr>
            <p:cNvPr id="152" name="SMARTInkShape-131"/>
            <p:cNvSpPr/>
            <p:nvPr>
              <p:custDataLst>
                <p:tags r:id="rId67"/>
              </p:custDataLst>
            </p:nvPr>
          </p:nvSpPr>
          <p:spPr>
            <a:xfrm>
              <a:off x="2247900" y="5562600"/>
              <a:ext cx="95251" cy="104954"/>
            </a:xfrm>
            <a:custGeom>
              <a:avLst/>
              <a:gdLst/>
              <a:ahLst/>
              <a:cxnLst/>
              <a:rect l="0" t="0" r="0" b="0"/>
              <a:pathLst>
                <a:path w="95251" h="104954">
                  <a:moveTo>
                    <a:pt x="0" y="19050"/>
                  </a:moveTo>
                  <a:lnTo>
                    <a:pt x="0" y="19050"/>
                  </a:lnTo>
                  <a:lnTo>
                    <a:pt x="11933" y="32865"/>
                  </a:lnTo>
                  <a:lnTo>
                    <a:pt x="30359" y="74207"/>
                  </a:lnTo>
                  <a:lnTo>
                    <a:pt x="39569" y="92778"/>
                  </a:lnTo>
                  <a:lnTo>
                    <a:pt x="46514" y="101207"/>
                  </a:lnTo>
                  <a:lnTo>
                    <a:pt x="51953" y="104953"/>
                  </a:lnTo>
                  <a:lnTo>
                    <a:pt x="54390" y="104541"/>
                  </a:lnTo>
                  <a:lnTo>
                    <a:pt x="58981" y="100320"/>
                  </a:lnTo>
                  <a:lnTo>
                    <a:pt x="65532" y="79897"/>
                  </a:lnTo>
                  <a:lnTo>
                    <a:pt x="73044" y="38029"/>
                  </a:lnTo>
                  <a:lnTo>
                    <a:pt x="86368" y="730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2"/>
            <p:cNvSpPr/>
            <p:nvPr>
              <p:custDataLst>
                <p:tags r:id="rId68"/>
              </p:custDataLst>
            </p:nvPr>
          </p:nvSpPr>
          <p:spPr>
            <a:xfrm>
              <a:off x="2398219" y="5582250"/>
              <a:ext cx="103682" cy="56551"/>
            </a:xfrm>
            <a:custGeom>
              <a:avLst/>
              <a:gdLst/>
              <a:ahLst/>
              <a:cxnLst/>
              <a:rect l="0" t="0" r="0" b="0"/>
              <a:pathLst>
                <a:path w="103682" h="56551">
                  <a:moveTo>
                    <a:pt x="52881" y="18450"/>
                  </a:moveTo>
                  <a:lnTo>
                    <a:pt x="52881" y="18450"/>
                  </a:lnTo>
                  <a:lnTo>
                    <a:pt x="56252" y="18450"/>
                  </a:lnTo>
                  <a:lnTo>
                    <a:pt x="56539" y="17744"/>
                  </a:lnTo>
                  <a:lnTo>
                    <a:pt x="50131" y="6241"/>
                  </a:lnTo>
                  <a:lnTo>
                    <a:pt x="46814" y="3960"/>
                  </a:lnTo>
                  <a:lnTo>
                    <a:pt x="30445" y="0"/>
                  </a:lnTo>
                  <a:lnTo>
                    <a:pt x="25035" y="3430"/>
                  </a:lnTo>
                  <a:lnTo>
                    <a:pt x="14056" y="15176"/>
                  </a:lnTo>
                  <a:lnTo>
                    <a:pt x="1076" y="34737"/>
                  </a:lnTo>
                  <a:lnTo>
                    <a:pt x="0" y="39186"/>
                  </a:lnTo>
                  <a:lnTo>
                    <a:pt x="686" y="47892"/>
                  </a:lnTo>
                  <a:lnTo>
                    <a:pt x="2562" y="50072"/>
                  </a:lnTo>
                  <a:lnTo>
                    <a:pt x="5224" y="50821"/>
                  </a:lnTo>
                  <a:lnTo>
                    <a:pt x="23006" y="46952"/>
                  </a:lnTo>
                  <a:lnTo>
                    <a:pt x="49085" y="31803"/>
                  </a:lnTo>
                  <a:lnTo>
                    <a:pt x="52381" y="25861"/>
                  </a:lnTo>
                  <a:lnTo>
                    <a:pt x="53253" y="26213"/>
                  </a:lnTo>
                  <a:lnTo>
                    <a:pt x="56103" y="28485"/>
                  </a:lnTo>
                  <a:lnTo>
                    <a:pt x="64388" y="40057"/>
                  </a:lnTo>
                  <a:lnTo>
                    <a:pt x="82915" y="52096"/>
                  </a:lnTo>
                  <a:lnTo>
                    <a:pt x="103681" y="5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3"/>
            <p:cNvSpPr/>
            <p:nvPr>
              <p:custDataLst>
                <p:tags r:id="rId69"/>
              </p:custDataLst>
            </p:nvPr>
          </p:nvSpPr>
          <p:spPr>
            <a:xfrm>
              <a:off x="2540000" y="5556250"/>
              <a:ext cx="76201" cy="96892"/>
            </a:xfrm>
            <a:custGeom>
              <a:avLst/>
              <a:gdLst/>
              <a:ahLst/>
              <a:cxnLst/>
              <a:rect l="0" t="0" r="0" b="0"/>
              <a:pathLst>
                <a:path w="76201" h="96892">
                  <a:moveTo>
                    <a:pt x="0" y="0"/>
                  </a:moveTo>
                  <a:lnTo>
                    <a:pt x="0" y="0"/>
                  </a:lnTo>
                  <a:lnTo>
                    <a:pt x="18298" y="21669"/>
                  </a:lnTo>
                  <a:lnTo>
                    <a:pt x="29066" y="46378"/>
                  </a:lnTo>
                  <a:lnTo>
                    <a:pt x="36771" y="83831"/>
                  </a:lnTo>
                  <a:lnTo>
                    <a:pt x="35628" y="92056"/>
                  </a:lnTo>
                  <a:lnTo>
                    <a:pt x="33473" y="96653"/>
                  </a:lnTo>
                  <a:lnTo>
                    <a:pt x="32899" y="96891"/>
                  </a:lnTo>
                  <a:lnTo>
                    <a:pt x="32516" y="96344"/>
                  </a:lnTo>
                  <a:lnTo>
                    <a:pt x="31977" y="88832"/>
                  </a:lnTo>
                  <a:lnTo>
                    <a:pt x="38275" y="6210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2"/>
          <p:cNvGrpSpPr/>
          <p:nvPr/>
        </p:nvGrpSpPr>
        <p:grpSpPr>
          <a:xfrm>
            <a:off x="1171966" y="5893364"/>
            <a:ext cx="1774435" cy="455752"/>
            <a:chOff x="1171966" y="5893364"/>
            <a:chExt cx="1774435" cy="455752"/>
          </a:xfrm>
        </p:grpSpPr>
        <p:sp>
          <p:nvSpPr>
            <p:cNvPr id="156" name="SMARTInkShape-134"/>
            <p:cNvSpPr/>
            <p:nvPr>
              <p:custDataLst>
                <p:tags r:id="rId55"/>
              </p:custDataLst>
            </p:nvPr>
          </p:nvSpPr>
          <p:spPr>
            <a:xfrm>
              <a:off x="1171966" y="5968566"/>
              <a:ext cx="225035" cy="261236"/>
            </a:xfrm>
            <a:custGeom>
              <a:avLst/>
              <a:gdLst/>
              <a:ahLst/>
              <a:cxnLst/>
              <a:rect l="0" t="0" r="0" b="0"/>
              <a:pathLst>
                <a:path w="225035" h="261236">
                  <a:moveTo>
                    <a:pt x="98034" y="190934"/>
                  </a:moveTo>
                  <a:lnTo>
                    <a:pt x="98034" y="190934"/>
                  </a:lnTo>
                  <a:lnTo>
                    <a:pt x="94663" y="190934"/>
                  </a:lnTo>
                  <a:lnTo>
                    <a:pt x="91127" y="189052"/>
                  </a:lnTo>
                  <a:lnTo>
                    <a:pt x="79736" y="182095"/>
                  </a:lnTo>
                  <a:lnTo>
                    <a:pt x="58123" y="174633"/>
                  </a:lnTo>
                  <a:lnTo>
                    <a:pt x="43371" y="173106"/>
                  </a:lnTo>
                  <a:lnTo>
                    <a:pt x="31171" y="176190"/>
                  </a:lnTo>
                  <a:lnTo>
                    <a:pt x="20339" y="183675"/>
                  </a:lnTo>
                  <a:lnTo>
                    <a:pt x="8470" y="196410"/>
                  </a:lnTo>
                  <a:lnTo>
                    <a:pt x="1783" y="209595"/>
                  </a:lnTo>
                  <a:lnTo>
                    <a:pt x="0" y="216075"/>
                  </a:lnTo>
                  <a:lnTo>
                    <a:pt x="1782" y="232682"/>
                  </a:lnTo>
                  <a:lnTo>
                    <a:pt x="7277" y="249000"/>
                  </a:lnTo>
                  <a:lnTo>
                    <a:pt x="14424" y="258604"/>
                  </a:lnTo>
                  <a:lnTo>
                    <a:pt x="19716" y="260741"/>
                  </a:lnTo>
                  <a:lnTo>
                    <a:pt x="33122" y="261235"/>
                  </a:lnTo>
                  <a:lnTo>
                    <a:pt x="48488" y="253459"/>
                  </a:lnTo>
                  <a:lnTo>
                    <a:pt x="63314" y="240595"/>
                  </a:lnTo>
                  <a:lnTo>
                    <a:pt x="79593" y="216075"/>
                  </a:lnTo>
                  <a:lnTo>
                    <a:pt x="95855" y="168697"/>
                  </a:lnTo>
                  <a:lnTo>
                    <a:pt x="102699" y="122101"/>
                  </a:lnTo>
                  <a:lnTo>
                    <a:pt x="104051" y="75581"/>
                  </a:lnTo>
                  <a:lnTo>
                    <a:pt x="104318" y="33152"/>
                  </a:lnTo>
                  <a:lnTo>
                    <a:pt x="104371" y="10346"/>
                  </a:lnTo>
                  <a:lnTo>
                    <a:pt x="102964" y="6337"/>
                  </a:lnTo>
                  <a:lnTo>
                    <a:pt x="97638" y="0"/>
                  </a:lnTo>
                  <a:lnTo>
                    <a:pt x="94948" y="144"/>
                  </a:lnTo>
                  <a:lnTo>
                    <a:pt x="92449" y="2358"/>
                  </a:lnTo>
                  <a:lnTo>
                    <a:pt x="79997" y="24489"/>
                  </a:lnTo>
                  <a:lnTo>
                    <a:pt x="74816" y="61340"/>
                  </a:lnTo>
                  <a:lnTo>
                    <a:pt x="76651" y="101265"/>
                  </a:lnTo>
                  <a:lnTo>
                    <a:pt x="85035" y="139906"/>
                  </a:lnTo>
                  <a:lnTo>
                    <a:pt x="99827" y="171424"/>
                  </a:lnTo>
                  <a:lnTo>
                    <a:pt x="130824" y="204802"/>
                  </a:lnTo>
                  <a:lnTo>
                    <a:pt x="152513" y="219659"/>
                  </a:lnTo>
                  <a:lnTo>
                    <a:pt x="159753" y="221373"/>
                  </a:lnTo>
                  <a:lnTo>
                    <a:pt x="173443" y="219514"/>
                  </a:lnTo>
                  <a:lnTo>
                    <a:pt x="182820" y="213985"/>
                  </a:lnTo>
                  <a:lnTo>
                    <a:pt x="186308" y="210534"/>
                  </a:lnTo>
                  <a:lnTo>
                    <a:pt x="194588" y="192195"/>
                  </a:lnTo>
                  <a:lnTo>
                    <a:pt x="198139" y="178999"/>
                  </a:lnTo>
                  <a:lnTo>
                    <a:pt x="197088" y="171284"/>
                  </a:lnTo>
                  <a:lnTo>
                    <a:pt x="195820" y="167250"/>
                  </a:lnTo>
                  <a:lnTo>
                    <a:pt x="193563" y="165268"/>
                  </a:lnTo>
                  <a:lnTo>
                    <a:pt x="190648" y="164651"/>
                  </a:lnTo>
                  <a:lnTo>
                    <a:pt x="183646" y="165847"/>
                  </a:lnTo>
                  <a:lnTo>
                    <a:pt x="175830" y="168731"/>
                  </a:lnTo>
                  <a:lnTo>
                    <a:pt x="169534" y="178009"/>
                  </a:lnTo>
                  <a:lnTo>
                    <a:pt x="166867" y="184434"/>
                  </a:lnTo>
                  <a:lnTo>
                    <a:pt x="167667" y="199099"/>
                  </a:lnTo>
                  <a:lnTo>
                    <a:pt x="172726" y="213613"/>
                  </a:lnTo>
                  <a:lnTo>
                    <a:pt x="179679" y="224768"/>
                  </a:lnTo>
                  <a:lnTo>
                    <a:pt x="194897" y="238981"/>
                  </a:lnTo>
                  <a:lnTo>
                    <a:pt x="225034" y="248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5"/>
            <p:cNvSpPr/>
            <p:nvPr>
              <p:custDataLst>
                <p:tags r:id="rId56"/>
              </p:custDataLst>
            </p:nvPr>
          </p:nvSpPr>
          <p:spPr>
            <a:xfrm>
              <a:off x="1447815" y="6074293"/>
              <a:ext cx="66121" cy="274823"/>
            </a:xfrm>
            <a:custGeom>
              <a:avLst/>
              <a:gdLst/>
              <a:ahLst/>
              <a:cxnLst/>
              <a:rect l="0" t="0" r="0" b="0"/>
              <a:pathLst>
                <a:path w="66121" h="274823">
                  <a:moveTo>
                    <a:pt x="6335" y="66157"/>
                  </a:moveTo>
                  <a:lnTo>
                    <a:pt x="6335" y="66157"/>
                  </a:lnTo>
                  <a:lnTo>
                    <a:pt x="9706" y="62786"/>
                  </a:lnTo>
                  <a:lnTo>
                    <a:pt x="10699" y="62499"/>
                  </a:lnTo>
                  <a:lnTo>
                    <a:pt x="11361" y="63012"/>
                  </a:lnTo>
                  <a:lnTo>
                    <a:pt x="11802" y="64060"/>
                  </a:lnTo>
                  <a:lnTo>
                    <a:pt x="2508" y="107111"/>
                  </a:lnTo>
                  <a:lnTo>
                    <a:pt x="2365" y="153530"/>
                  </a:lnTo>
                  <a:lnTo>
                    <a:pt x="5159" y="191999"/>
                  </a:lnTo>
                  <a:lnTo>
                    <a:pt x="5986" y="233501"/>
                  </a:lnTo>
                  <a:lnTo>
                    <a:pt x="4350" y="262497"/>
                  </a:lnTo>
                  <a:lnTo>
                    <a:pt x="1278" y="274380"/>
                  </a:lnTo>
                  <a:lnTo>
                    <a:pt x="847" y="274822"/>
                  </a:lnTo>
                  <a:lnTo>
                    <a:pt x="61" y="233534"/>
                  </a:lnTo>
                  <a:lnTo>
                    <a:pt x="0" y="194024"/>
                  </a:lnTo>
                  <a:lnTo>
                    <a:pt x="695" y="154922"/>
                  </a:lnTo>
                  <a:lnTo>
                    <a:pt x="5761" y="112762"/>
                  </a:lnTo>
                  <a:lnTo>
                    <a:pt x="17876" y="67758"/>
                  </a:lnTo>
                  <a:lnTo>
                    <a:pt x="34535" y="22231"/>
                  </a:lnTo>
                  <a:lnTo>
                    <a:pt x="42622" y="8770"/>
                  </a:lnTo>
                  <a:lnTo>
                    <a:pt x="50920" y="1846"/>
                  </a:lnTo>
                  <a:lnTo>
                    <a:pt x="55109" y="0"/>
                  </a:lnTo>
                  <a:lnTo>
                    <a:pt x="57901" y="181"/>
                  </a:lnTo>
                  <a:lnTo>
                    <a:pt x="59762" y="1711"/>
                  </a:lnTo>
                  <a:lnTo>
                    <a:pt x="66120" y="21049"/>
                  </a:lnTo>
                  <a:lnTo>
                    <a:pt x="64421" y="35996"/>
                  </a:lnTo>
                  <a:lnTo>
                    <a:pt x="51614" y="68221"/>
                  </a:lnTo>
                  <a:lnTo>
                    <a:pt x="25385" y="97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6"/>
            <p:cNvSpPr/>
            <p:nvPr>
              <p:custDataLst>
                <p:tags r:id="rId57"/>
              </p:custDataLst>
            </p:nvPr>
          </p:nvSpPr>
          <p:spPr>
            <a:xfrm>
              <a:off x="1579171" y="6088559"/>
              <a:ext cx="40080" cy="109042"/>
            </a:xfrm>
            <a:custGeom>
              <a:avLst/>
              <a:gdLst/>
              <a:ahLst/>
              <a:cxnLst/>
              <a:rect l="0" t="0" r="0" b="0"/>
              <a:pathLst>
                <a:path w="40080" h="109042">
                  <a:moveTo>
                    <a:pt x="8329" y="32841"/>
                  </a:moveTo>
                  <a:lnTo>
                    <a:pt x="8329" y="32841"/>
                  </a:lnTo>
                  <a:lnTo>
                    <a:pt x="8329" y="36212"/>
                  </a:lnTo>
                  <a:lnTo>
                    <a:pt x="6447" y="39748"/>
                  </a:lnTo>
                  <a:lnTo>
                    <a:pt x="4958" y="41680"/>
                  </a:lnTo>
                  <a:lnTo>
                    <a:pt x="3965" y="42261"/>
                  </a:lnTo>
                  <a:lnTo>
                    <a:pt x="3303" y="41944"/>
                  </a:lnTo>
                  <a:lnTo>
                    <a:pt x="2241" y="39735"/>
                  </a:lnTo>
                  <a:lnTo>
                    <a:pt x="2057" y="42723"/>
                  </a:lnTo>
                  <a:lnTo>
                    <a:pt x="3442" y="43662"/>
                  </a:lnTo>
                  <a:lnTo>
                    <a:pt x="8744" y="44706"/>
                  </a:lnTo>
                  <a:lnTo>
                    <a:pt x="19662" y="41921"/>
                  </a:lnTo>
                  <a:lnTo>
                    <a:pt x="31834" y="29887"/>
                  </a:lnTo>
                  <a:lnTo>
                    <a:pt x="37636" y="19657"/>
                  </a:lnTo>
                  <a:lnTo>
                    <a:pt x="39355" y="8787"/>
                  </a:lnTo>
                  <a:lnTo>
                    <a:pt x="37876" y="2630"/>
                  </a:lnTo>
                  <a:lnTo>
                    <a:pt x="36494" y="0"/>
                  </a:lnTo>
                  <a:lnTo>
                    <a:pt x="33455" y="364"/>
                  </a:lnTo>
                  <a:lnTo>
                    <a:pt x="24435" y="6411"/>
                  </a:lnTo>
                  <a:lnTo>
                    <a:pt x="10828" y="25088"/>
                  </a:lnTo>
                  <a:lnTo>
                    <a:pt x="1230" y="45125"/>
                  </a:lnTo>
                  <a:lnTo>
                    <a:pt x="0" y="58056"/>
                  </a:lnTo>
                  <a:lnTo>
                    <a:pt x="2510" y="71564"/>
                  </a:lnTo>
                  <a:lnTo>
                    <a:pt x="11857" y="92920"/>
                  </a:lnTo>
                  <a:lnTo>
                    <a:pt x="40079" y="10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7"/>
            <p:cNvSpPr/>
            <p:nvPr>
              <p:custDataLst>
                <p:tags r:id="rId58"/>
              </p:custDataLst>
            </p:nvPr>
          </p:nvSpPr>
          <p:spPr>
            <a:xfrm>
              <a:off x="1695450" y="6074905"/>
              <a:ext cx="69851" cy="109996"/>
            </a:xfrm>
            <a:custGeom>
              <a:avLst/>
              <a:gdLst/>
              <a:ahLst/>
              <a:cxnLst/>
              <a:rect l="0" t="0" r="0" b="0"/>
              <a:pathLst>
                <a:path w="69851" h="109996">
                  <a:moveTo>
                    <a:pt x="0" y="59195"/>
                  </a:moveTo>
                  <a:lnTo>
                    <a:pt x="0" y="59195"/>
                  </a:lnTo>
                  <a:lnTo>
                    <a:pt x="6176" y="29850"/>
                  </a:lnTo>
                  <a:lnTo>
                    <a:pt x="6272" y="31571"/>
                  </a:lnTo>
                  <a:lnTo>
                    <a:pt x="1313" y="49198"/>
                  </a:lnTo>
                  <a:lnTo>
                    <a:pt x="51" y="95284"/>
                  </a:lnTo>
                  <a:lnTo>
                    <a:pt x="23" y="99929"/>
                  </a:lnTo>
                  <a:lnTo>
                    <a:pt x="7" y="95802"/>
                  </a:lnTo>
                  <a:lnTo>
                    <a:pt x="8839" y="54744"/>
                  </a:lnTo>
                  <a:lnTo>
                    <a:pt x="19099" y="14569"/>
                  </a:lnTo>
                  <a:lnTo>
                    <a:pt x="24011" y="6905"/>
                  </a:lnTo>
                  <a:lnTo>
                    <a:pt x="30898" y="1148"/>
                  </a:lnTo>
                  <a:lnTo>
                    <a:pt x="34004" y="36"/>
                  </a:lnTo>
                  <a:lnTo>
                    <a:pt x="36780" y="0"/>
                  </a:lnTo>
                  <a:lnTo>
                    <a:pt x="39337" y="682"/>
                  </a:lnTo>
                  <a:lnTo>
                    <a:pt x="44059" y="7085"/>
                  </a:lnTo>
                  <a:lnTo>
                    <a:pt x="58640" y="43186"/>
                  </a:lnTo>
                  <a:lnTo>
                    <a:pt x="67437" y="87963"/>
                  </a:lnTo>
                  <a:lnTo>
                    <a:pt x="69850" y="109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8"/>
            <p:cNvSpPr/>
            <p:nvPr>
              <p:custDataLst>
                <p:tags r:id="rId59"/>
              </p:custDataLst>
            </p:nvPr>
          </p:nvSpPr>
          <p:spPr>
            <a:xfrm>
              <a:off x="1852051" y="5895133"/>
              <a:ext cx="109721" cy="274304"/>
            </a:xfrm>
            <a:custGeom>
              <a:avLst/>
              <a:gdLst/>
              <a:ahLst/>
              <a:cxnLst/>
              <a:rect l="0" t="0" r="0" b="0"/>
              <a:pathLst>
                <a:path w="109721" h="274304">
                  <a:moveTo>
                    <a:pt x="84699" y="207217"/>
                  </a:moveTo>
                  <a:lnTo>
                    <a:pt x="84699" y="207217"/>
                  </a:lnTo>
                  <a:lnTo>
                    <a:pt x="75861" y="189541"/>
                  </a:lnTo>
                  <a:lnTo>
                    <a:pt x="72457" y="186966"/>
                  </a:lnTo>
                  <a:lnTo>
                    <a:pt x="63030" y="184106"/>
                  </a:lnTo>
                  <a:lnTo>
                    <a:pt x="45823" y="182495"/>
                  </a:lnTo>
                  <a:lnTo>
                    <a:pt x="31673" y="187763"/>
                  </a:lnTo>
                  <a:lnTo>
                    <a:pt x="18093" y="197159"/>
                  </a:lnTo>
                  <a:lnTo>
                    <a:pt x="9705" y="208391"/>
                  </a:lnTo>
                  <a:lnTo>
                    <a:pt x="1017" y="233357"/>
                  </a:lnTo>
                  <a:lnTo>
                    <a:pt x="0" y="247292"/>
                  </a:lnTo>
                  <a:lnTo>
                    <a:pt x="3393" y="263070"/>
                  </a:lnTo>
                  <a:lnTo>
                    <a:pt x="5095" y="267736"/>
                  </a:lnTo>
                  <a:lnTo>
                    <a:pt x="7641" y="270846"/>
                  </a:lnTo>
                  <a:lnTo>
                    <a:pt x="14232" y="274303"/>
                  </a:lnTo>
                  <a:lnTo>
                    <a:pt x="25629" y="270194"/>
                  </a:lnTo>
                  <a:lnTo>
                    <a:pt x="38690" y="260607"/>
                  </a:lnTo>
                  <a:lnTo>
                    <a:pt x="53976" y="238637"/>
                  </a:lnTo>
                  <a:lnTo>
                    <a:pt x="72718" y="196424"/>
                  </a:lnTo>
                  <a:lnTo>
                    <a:pt x="83423" y="159177"/>
                  </a:lnTo>
                  <a:lnTo>
                    <a:pt x="92160" y="112393"/>
                  </a:lnTo>
                  <a:lnTo>
                    <a:pt x="101434" y="64883"/>
                  </a:lnTo>
                  <a:lnTo>
                    <a:pt x="108178" y="23722"/>
                  </a:lnTo>
                  <a:lnTo>
                    <a:pt x="109720" y="1166"/>
                  </a:lnTo>
                  <a:lnTo>
                    <a:pt x="108435" y="0"/>
                  </a:lnTo>
                  <a:lnTo>
                    <a:pt x="106168" y="1339"/>
                  </a:lnTo>
                  <a:lnTo>
                    <a:pt x="103245" y="4348"/>
                  </a:lnTo>
                  <a:lnTo>
                    <a:pt x="91261" y="51019"/>
                  </a:lnTo>
                  <a:lnTo>
                    <a:pt x="84762" y="91086"/>
                  </a:lnTo>
                  <a:lnTo>
                    <a:pt x="79616" y="138337"/>
                  </a:lnTo>
                  <a:lnTo>
                    <a:pt x="79305" y="181852"/>
                  </a:lnTo>
                  <a:lnTo>
                    <a:pt x="84699" y="219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9"/>
            <p:cNvSpPr/>
            <p:nvPr>
              <p:custDataLst>
                <p:tags r:id="rId60"/>
              </p:custDataLst>
            </p:nvPr>
          </p:nvSpPr>
          <p:spPr>
            <a:xfrm>
              <a:off x="2037673" y="6048546"/>
              <a:ext cx="95928" cy="109628"/>
            </a:xfrm>
            <a:custGeom>
              <a:avLst/>
              <a:gdLst/>
              <a:ahLst/>
              <a:cxnLst/>
              <a:rect l="0" t="0" r="0" b="0"/>
              <a:pathLst>
                <a:path w="95928" h="109628">
                  <a:moveTo>
                    <a:pt x="13377" y="22054"/>
                  </a:moveTo>
                  <a:lnTo>
                    <a:pt x="13377" y="22054"/>
                  </a:lnTo>
                  <a:lnTo>
                    <a:pt x="10006" y="22053"/>
                  </a:lnTo>
                  <a:lnTo>
                    <a:pt x="6470" y="23936"/>
                  </a:lnTo>
                  <a:lnTo>
                    <a:pt x="4539" y="25425"/>
                  </a:lnTo>
                  <a:lnTo>
                    <a:pt x="2393" y="28961"/>
                  </a:lnTo>
                  <a:lnTo>
                    <a:pt x="1016" y="36981"/>
                  </a:lnTo>
                  <a:lnTo>
                    <a:pt x="2709" y="41153"/>
                  </a:lnTo>
                  <a:lnTo>
                    <a:pt x="4148" y="43254"/>
                  </a:lnTo>
                  <a:lnTo>
                    <a:pt x="5813" y="44653"/>
                  </a:lnTo>
                  <a:lnTo>
                    <a:pt x="9545" y="46210"/>
                  </a:lnTo>
                  <a:lnTo>
                    <a:pt x="15437" y="45019"/>
                  </a:lnTo>
                  <a:lnTo>
                    <a:pt x="22759" y="41433"/>
                  </a:lnTo>
                  <a:lnTo>
                    <a:pt x="34109" y="31481"/>
                  </a:lnTo>
                  <a:lnTo>
                    <a:pt x="39759" y="23657"/>
                  </a:lnTo>
                  <a:lnTo>
                    <a:pt x="43537" y="7947"/>
                  </a:lnTo>
                  <a:lnTo>
                    <a:pt x="42656" y="4183"/>
                  </a:lnTo>
                  <a:lnTo>
                    <a:pt x="40657" y="1673"/>
                  </a:lnTo>
                  <a:lnTo>
                    <a:pt x="37914" y="0"/>
                  </a:lnTo>
                  <a:lnTo>
                    <a:pt x="33968" y="296"/>
                  </a:lnTo>
                  <a:lnTo>
                    <a:pt x="23940" y="4388"/>
                  </a:lnTo>
                  <a:lnTo>
                    <a:pt x="16190" y="10910"/>
                  </a:lnTo>
                  <a:lnTo>
                    <a:pt x="9688" y="21334"/>
                  </a:lnTo>
                  <a:lnTo>
                    <a:pt x="211" y="50298"/>
                  </a:lnTo>
                  <a:lnTo>
                    <a:pt x="0" y="71061"/>
                  </a:lnTo>
                  <a:lnTo>
                    <a:pt x="7218" y="95841"/>
                  </a:lnTo>
                  <a:lnTo>
                    <a:pt x="12093" y="100879"/>
                  </a:lnTo>
                  <a:lnTo>
                    <a:pt x="25036" y="106476"/>
                  </a:lnTo>
                  <a:lnTo>
                    <a:pt x="51561" y="109627"/>
                  </a:lnTo>
                  <a:lnTo>
                    <a:pt x="95927" y="91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0"/>
            <p:cNvSpPr/>
            <p:nvPr>
              <p:custDataLst>
                <p:tags r:id="rId61"/>
              </p:custDataLst>
            </p:nvPr>
          </p:nvSpPr>
          <p:spPr>
            <a:xfrm>
              <a:off x="2159009" y="6062475"/>
              <a:ext cx="76192" cy="90833"/>
            </a:xfrm>
            <a:custGeom>
              <a:avLst/>
              <a:gdLst/>
              <a:ahLst/>
              <a:cxnLst/>
              <a:rect l="0" t="0" r="0" b="0"/>
              <a:pathLst>
                <a:path w="76192" h="90833">
                  <a:moveTo>
                    <a:pt x="12691" y="14475"/>
                  </a:moveTo>
                  <a:lnTo>
                    <a:pt x="12691" y="14475"/>
                  </a:lnTo>
                  <a:lnTo>
                    <a:pt x="12691" y="170"/>
                  </a:lnTo>
                  <a:lnTo>
                    <a:pt x="11985" y="0"/>
                  </a:lnTo>
                  <a:lnTo>
                    <a:pt x="9320" y="3573"/>
                  </a:lnTo>
                  <a:lnTo>
                    <a:pt x="2566" y="22435"/>
                  </a:lnTo>
                  <a:lnTo>
                    <a:pt x="142" y="65370"/>
                  </a:lnTo>
                  <a:lnTo>
                    <a:pt x="4" y="90832"/>
                  </a:lnTo>
                  <a:lnTo>
                    <a:pt x="0" y="90780"/>
                  </a:lnTo>
                  <a:lnTo>
                    <a:pt x="11528" y="51015"/>
                  </a:lnTo>
                  <a:lnTo>
                    <a:pt x="26657" y="13242"/>
                  </a:lnTo>
                  <a:lnTo>
                    <a:pt x="35126" y="4989"/>
                  </a:lnTo>
                  <a:lnTo>
                    <a:pt x="44534" y="381"/>
                  </a:lnTo>
                  <a:lnTo>
                    <a:pt x="48031" y="140"/>
                  </a:lnTo>
                  <a:lnTo>
                    <a:pt x="51068" y="685"/>
                  </a:lnTo>
                  <a:lnTo>
                    <a:pt x="58205" y="10698"/>
                  </a:lnTo>
                  <a:lnTo>
                    <a:pt x="64669" y="25496"/>
                  </a:lnTo>
                  <a:lnTo>
                    <a:pt x="76191" y="77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1"/>
            <p:cNvSpPr/>
            <p:nvPr>
              <p:custDataLst>
                <p:tags r:id="rId62"/>
              </p:custDataLst>
            </p:nvPr>
          </p:nvSpPr>
          <p:spPr>
            <a:xfrm>
              <a:off x="2286000" y="5893364"/>
              <a:ext cx="31751" cy="267785"/>
            </a:xfrm>
            <a:custGeom>
              <a:avLst/>
              <a:gdLst/>
              <a:ahLst/>
              <a:cxnLst/>
              <a:rect l="0" t="0" r="0" b="0"/>
              <a:pathLst>
                <a:path w="31751" h="267785">
                  <a:moveTo>
                    <a:pt x="0" y="56586"/>
                  </a:moveTo>
                  <a:lnTo>
                    <a:pt x="0" y="56586"/>
                  </a:lnTo>
                  <a:lnTo>
                    <a:pt x="17677" y="13669"/>
                  </a:lnTo>
                  <a:lnTo>
                    <a:pt x="23112" y="282"/>
                  </a:lnTo>
                  <a:lnTo>
                    <a:pt x="23874" y="0"/>
                  </a:lnTo>
                  <a:lnTo>
                    <a:pt x="24722" y="5331"/>
                  </a:lnTo>
                  <a:lnTo>
                    <a:pt x="18403" y="42633"/>
                  </a:lnTo>
                  <a:lnTo>
                    <a:pt x="12745" y="90027"/>
                  </a:lnTo>
                  <a:lnTo>
                    <a:pt x="7853" y="131484"/>
                  </a:lnTo>
                  <a:lnTo>
                    <a:pt x="2640" y="172538"/>
                  </a:lnTo>
                  <a:lnTo>
                    <a:pt x="521" y="214330"/>
                  </a:lnTo>
                  <a:lnTo>
                    <a:pt x="103" y="255824"/>
                  </a:lnTo>
                  <a:lnTo>
                    <a:pt x="1480" y="261378"/>
                  </a:lnTo>
                  <a:lnTo>
                    <a:pt x="3808" y="265081"/>
                  </a:lnTo>
                  <a:lnTo>
                    <a:pt x="6772" y="267548"/>
                  </a:lnTo>
                  <a:lnTo>
                    <a:pt x="10159" y="267784"/>
                  </a:lnTo>
                  <a:lnTo>
                    <a:pt x="17686" y="264281"/>
                  </a:lnTo>
                  <a:lnTo>
                    <a:pt x="31750" y="234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2"/>
            <p:cNvSpPr/>
            <p:nvPr>
              <p:custDataLst>
                <p:tags r:id="rId63"/>
              </p:custDataLst>
            </p:nvPr>
          </p:nvSpPr>
          <p:spPr>
            <a:xfrm>
              <a:off x="2267289" y="6032500"/>
              <a:ext cx="75862" cy="19051"/>
            </a:xfrm>
            <a:custGeom>
              <a:avLst/>
              <a:gdLst/>
              <a:ahLst/>
              <a:cxnLst/>
              <a:rect l="0" t="0" r="0" b="0"/>
              <a:pathLst>
                <a:path w="75862" h="19051">
                  <a:moveTo>
                    <a:pt x="12361" y="19050"/>
                  </a:moveTo>
                  <a:lnTo>
                    <a:pt x="12361" y="19050"/>
                  </a:lnTo>
                  <a:lnTo>
                    <a:pt x="805" y="19049"/>
                  </a:lnTo>
                  <a:lnTo>
                    <a:pt x="424" y="18345"/>
                  </a:lnTo>
                  <a:lnTo>
                    <a:pt x="0" y="15679"/>
                  </a:lnTo>
                  <a:lnTo>
                    <a:pt x="5456" y="12143"/>
                  </a:lnTo>
                  <a:lnTo>
                    <a:pt x="15642" y="8924"/>
                  </a:lnTo>
                  <a:lnTo>
                    <a:pt x="758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3"/>
            <p:cNvSpPr/>
            <p:nvPr>
              <p:custDataLst>
                <p:tags r:id="rId64"/>
              </p:custDataLst>
            </p:nvPr>
          </p:nvSpPr>
          <p:spPr>
            <a:xfrm>
              <a:off x="2534794" y="6032500"/>
              <a:ext cx="100457" cy="133653"/>
            </a:xfrm>
            <a:custGeom>
              <a:avLst/>
              <a:gdLst/>
              <a:ahLst/>
              <a:cxnLst/>
              <a:rect l="0" t="0" r="0" b="0"/>
              <a:pathLst>
                <a:path w="100457" h="133653">
                  <a:moveTo>
                    <a:pt x="11556" y="12700"/>
                  </a:moveTo>
                  <a:lnTo>
                    <a:pt x="11556" y="12700"/>
                  </a:lnTo>
                  <a:lnTo>
                    <a:pt x="8185" y="12700"/>
                  </a:lnTo>
                  <a:lnTo>
                    <a:pt x="4649" y="16463"/>
                  </a:lnTo>
                  <a:lnTo>
                    <a:pt x="1430" y="22839"/>
                  </a:lnTo>
                  <a:lnTo>
                    <a:pt x="0" y="30375"/>
                  </a:lnTo>
                  <a:lnTo>
                    <a:pt x="7795" y="69404"/>
                  </a:lnTo>
                  <a:lnTo>
                    <a:pt x="24876" y="109712"/>
                  </a:lnTo>
                  <a:lnTo>
                    <a:pt x="41312" y="130327"/>
                  </a:lnTo>
                  <a:lnTo>
                    <a:pt x="45504" y="132746"/>
                  </a:lnTo>
                  <a:lnTo>
                    <a:pt x="49710" y="133652"/>
                  </a:lnTo>
                  <a:lnTo>
                    <a:pt x="53926" y="133550"/>
                  </a:lnTo>
                  <a:lnTo>
                    <a:pt x="58147" y="131367"/>
                  </a:lnTo>
                  <a:lnTo>
                    <a:pt x="66600" y="123296"/>
                  </a:lnTo>
                  <a:lnTo>
                    <a:pt x="75921" y="106852"/>
                  </a:lnTo>
                  <a:lnTo>
                    <a:pt x="85392" y="64171"/>
                  </a:lnTo>
                  <a:lnTo>
                    <a:pt x="1004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4"/>
            <p:cNvSpPr/>
            <p:nvPr>
              <p:custDataLst>
                <p:tags r:id="rId65"/>
              </p:custDataLst>
            </p:nvPr>
          </p:nvSpPr>
          <p:spPr>
            <a:xfrm>
              <a:off x="2684011" y="6046705"/>
              <a:ext cx="103640" cy="88341"/>
            </a:xfrm>
            <a:custGeom>
              <a:avLst/>
              <a:gdLst/>
              <a:ahLst/>
              <a:cxnLst/>
              <a:rect l="0" t="0" r="0" b="0"/>
              <a:pathLst>
                <a:path w="103640" h="88341">
                  <a:moveTo>
                    <a:pt x="65539" y="30245"/>
                  </a:moveTo>
                  <a:lnTo>
                    <a:pt x="65539" y="30245"/>
                  </a:lnTo>
                  <a:lnTo>
                    <a:pt x="65539" y="26874"/>
                  </a:lnTo>
                  <a:lnTo>
                    <a:pt x="59895" y="23338"/>
                  </a:lnTo>
                  <a:lnTo>
                    <a:pt x="55426" y="21406"/>
                  </a:lnTo>
                  <a:lnTo>
                    <a:pt x="48579" y="15498"/>
                  </a:lnTo>
                  <a:lnTo>
                    <a:pt x="42479" y="8874"/>
                  </a:lnTo>
                  <a:lnTo>
                    <a:pt x="35064" y="3578"/>
                  </a:lnTo>
                  <a:lnTo>
                    <a:pt x="22956" y="0"/>
                  </a:lnTo>
                  <a:lnTo>
                    <a:pt x="18806" y="1616"/>
                  </a:lnTo>
                  <a:lnTo>
                    <a:pt x="10432" y="9054"/>
                  </a:lnTo>
                  <a:lnTo>
                    <a:pt x="1155" y="28513"/>
                  </a:lnTo>
                  <a:lnTo>
                    <a:pt x="0" y="44057"/>
                  </a:lnTo>
                  <a:lnTo>
                    <a:pt x="2544" y="59667"/>
                  </a:lnTo>
                  <a:lnTo>
                    <a:pt x="8378" y="73660"/>
                  </a:lnTo>
                  <a:lnTo>
                    <a:pt x="15675" y="83172"/>
                  </a:lnTo>
                  <a:lnTo>
                    <a:pt x="19596" y="86696"/>
                  </a:lnTo>
                  <a:lnTo>
                    <a:pt x="23622" y="88340"/>
                  </a:lnTo>
                  <a:lnTo>
                    <a:pt x="31857" y="88285"/>
                  </a:lnTo>
                  <a:lnTo>
                    <a:pt x="47798" y="80917"/>
                  </a:lnTo>
                  <a:lnTo>
                    <a:pt x="54127" y="75578"/>
                  </a:lnTo>
                  <a:lnTo>
                    <a:pt x="63592" y="60570"/>
                  </a:lnTo>
                  <a:lnTo>
                    <a:pt x="67731" y="57833"/>
                  </a:lnTo>
                  <a:lnTo>
                    <a:pt x="69117" y="57810"/>
                  </a:lnTo>
                  <a:lnTo>
                    <a:pt x="70041" y="58499"/>
                  </a:lnTo>
                  <a:lnTo>
                    <a:pt x="73223" y="62840"/>
                  </a:lnTo>
                  <a:lnTo>
                    <a:pt x="77421" y="66604"/>
                  </a:lnTo>
                  <a:lnTo>
                    <a:pt x="103639" y="81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5"/>
            <p:cNvSpPr/>
            <p:nvPr>
              <p:custDataLst>
                <p:tags r:id="rId66"/>
              </p:custDataLst>
            </p:nvPr>
          </p:nvSpPr>
          <p:spPr>
            <a:xfrm>
              <a:off x="2832983" y="5994400"/>
              <a:ext cx="113418" cy="149936"/>
            </a:xfrm>
            <a:custGeom>
              <a:avLst/>
              <a:gdLst/>
              <a:ahLst/>
              <a:cxnLst/>
              <a:rect l="0" t="0" r="0" b="0"/>
              <a:pathLst>
                <a:path w="113418" h="149936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5661"/>
                  </a:lnTo>
                  <a:lnTo>
                    <a:pt x="0" y="32241"/>
                  </a:lnTo>
                  <a:lnTo>
                    <a:pt x="411" y="29960"/>
                  </a:lnTo>
                  <a:lnTo>
                    <a:pt x="1391" y="28440"/>
                  </a:lnTo>
                  <a:lnTo>
                    <a:pt x="2749" y="27427"/>
                  </a:lnTo>
                  <a:lnTo>
                    <a:pt x="5066" y="28163"/>
                  </a:lnTo>
                  <a:lnTo>
                    <a:pt x="11404" y="32741"/>
                  </a:lnTo>
                  <a:lnTo>
                    <a:pt x="19534" y="46626"/>
                  </a:lnTo>
                  <a:lnTo>
                    <a:pt x="35794" y="88420"/>
                  </a:lnTo>
                  <a:lnTo>
                    <a:pt x="39407" y="106326"/>
                  </a:lnTo>
                  <a:lnTo>
                    <a:pt x="37474" y="133417"/>
                  </a:lnTo>
                  <a:lnTo>
                    <a:pt x="34274" y="143493"/>
                  </a:lnTo>
                  <a:lnTo>
                    <a:pt x="30499" y="148442"/>
                  </a:lnTo>
                  <a:lnTo>
                    <a:pt x="28505" y="149761"/>
                  </a:lnTo>
                  <a:lnTo>
                    <a:pt x="26470" y="149935"/>
                  </a:lnTo>
                  <a:lnTo>
                    <a:pt x="22328" y="148247"/>
                  </a:lnTo>
                  <a:lnTo>
                    <a:pt x="21897" y="137618"/>
                  </a:lnTo>
                  <a:lnTo>
                    <a:pt x="30742" y="102051"/>
                  </a:lnTo>
                  <a:lnTo>
                    <a:pt x="55205" y="56224"/>
                  </a:lnTo>
                  <a:lnTo>
                    <a:pt x="79411" y="25278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23"/>
          <p:cNvGrpSpPr/>
          <p:nvPr/>
        </p:nvGrpSpPr>
        <p:grpSpPr>
          <a:xfrm>
            <a:off x="2919657" y="4514850"/>
            <a:ext cx="2427044" cy="1227581"/>
            <a:chOff x="2919657" y="4514850"/>
            <a:chExt cx="2427044" cy="1227581"/>
          </a:xfrm>
        </p:grpSpPr>
        <p:sp>
          <p:nvSpPr>
            <p:cNvPr id="169" name="SMARTInkShape-146"/>
            <p:cNvSpPr/>
            <p:nvPr>
              <p:custDataLst>
                <p:tags r:id="rId40"/>
              </p:custDataLst>
            </p:nvPr>
          </p:nvSpPr>
          <p:spPr>
            <a:xfrm>
              <a:off x="2919657" y="4515114"/>
              <a:ext cx="566494" cy="31203"/>
            </a:xfrm>
            <a:custGeom>
              <a:avLst/>
              <a:gdLst/>
              <a:ahLst/>
              <a:cxnLst/>
              <a:rect l="0" t="0" r="0" b="0"/>
              <a:pathLst>
                <a:path w="566494" h="31203">
                  <a:moveTo>
                    <a:pt x="39443" y="18786"/>
                  </a:moveTo>
                  <a:lnTo>
                    <a:pt x="39443" y="18786"/>
                  </a:lnTo>
                  <a:lnTo>
                    <a:pt x="2026" y="24253"/>
                  </a:lnTo>
                  <a:lnTo>
                    <a:pt x="387" y="25253"/>
                  </a:lnTo>
                  <a:lnTo>
                    <a:pt x="0" y="26625"/>
                  </a:lnTo>
                  <a:lnTo>
                    <a:pt x="448" y="28246"/>
                  </a:lnTo>
                  <a:lnTo>
                    <a:pt x="17932" y="30526"/>
                  </a:lnTo>
                  <a:lnTo>
                    <a:pt x="52198" y="31202"/>
                  </a:lnTo>
                  <a:lnTo>
                    <a:pt x="83212" y="29478"/>
                  </a:lnTo>
                  <a:lnTo>
                    <a:pt x="128847" y="26422"/>
                  </a:lnTo>
                  <a:lnTo>
                    <a:pt x="166593" y="23635"/>
                  </a:lnTo>
                  <a:lnTo>
                    <a:pt x="206468" y="20222"/>
                  </a:lnTo>
                  <a:lnTo>
                    <a:pt x="247682" y="17330"/>
                  </a:lnTo>
                  <a:lnTo>
                    <a:pt x="288586" y="13886"/>
                  </a:lnTo>
                  <a:lnTo>
                    <a:pt x="330104" y="10984"/>
                  </a:lnTo>
                  <a:lnTo>
                    <a:pt x="369217" y="7537"/>
                  </a:lnTo>
                  <a:lnTo>
                    <a:pt x="405735" y="6516"/>
                  </a:lnTo>
                  <a:lnTo>
                    <a:pt x="444543" y="6214"/>
                  </a:lnTo>
                  <a:lnTo>
                    <a:pt x="491369" y="2740"/>
                  </a:lnTo>
                  <a:lnTo>
                    <a:pt x="524167" y="0"/>
                  </a:lnTo>
                  <a:lnTo>
                    <a:pt x="509527" y="494"/>
                  </a:lnTo>
                  <a:lnTo>
                    <a:pt x="474669" y="4821"/>
                  </a:lnTo>
                  <a:lnTo>
                    <a:pt x="431728" y="9866"/>
                  </a:lnTo>
                  <a:lnTo>
                    <a:pt x="396348" y="12380"/>
                  </a:lnTo>
                  <a:lnTo>
                    <a:pt x="364579" y="15468"/>
                  </a:lnTo>
                  <a:lnTo>
                    <a:pt x="317734" y="21174"/>
                  </a:lnTo>
                  <a:lnTo>
                    <a:pt x="274169" y="24614"/>
                  </a:lnTo>
                  <a:lnTo>
                    <a:pt x="267271" y="24981"/>
                  </a:lnTo>
                  <a:lnTo>
                    <a:pt x="267528" y="25033"/>
                  </a:lnTo>
                  <a:lnTo>
                    <a:pt x="314286" y="16288"/>
                  </a:lnTo>
                  <a:lnTo>
                    <a:pt x="356769" y="10206"/>
                  </a:lnTo>
                  <a:lnTo>
                    <a:pt x="393319" y="7917"/>
                  </a:lnTo>
                  <a:lnTo>
                    <a:pt x="429554" y="6900"/>
                  </a:lnTo>
                  <a:lnTo>
                    <a:pt x="472610" y="6327"/>
                  </a:lnTo>
                  <a:lnTo>
                    <a:pt x="506423" y="6193"/>
                  </a:lnTo>
                  <a:lnTo>
                    <a:pt x="566493" y="6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7"/>
            <p:cNvSpPr/>
            <p:nvPr>
              <p:custDataLst>
                <p:tags r:id="rId41"/>
              </p:custDataLst>
            </p:nvPr>
          </p:nvSpPr>
          <p:spPr>
            <a:xfrm>
              <a:off x="3315338" y="4514850"/>
              <a:ext cx="1707429" cy="685801"/>
            </a:xfrm>
            <a:custGeom>
              <a:avLst/>
              <a:gdLst/>
              <a:ahLst/>
              <a:cxnLst/>
              <a:rect l="0" t="0" r="0" b="0"/>
              <a:pathLst>
                <a:path w="1707429" h="685801">
                  <a:moveTo>
                    <a:pt x="31112" y="0"/>
                  </a:moveTo>
                  <a:lnTo>
                    <a:pt x="31112" y="0"/>
                  </a:lnTo>
                  <a:lnTo>
                    <a:pt x="31112" y="3371"/>
                  </a:lnTo>
                  <a:lnTo>
                    <a:pt x="20128" y="48924"/>
                  </a:lnTo>
                  <a:lnTo>
                    <a:pt x="12009" y="89313"/>
                  </a:lnTo>
                  <a:lnTo>
                    <a:pt x="2592" y="134712"/>
                  </a:lnTo>
                  <a:lnTo>
                    <a:pt x="0" y="181414"/>
                  </a:lnTo>
                  <a:lnTo>
                    <a:pt x="1057" y="206217"/>
                  </a:lnTo>
                  <a:lnTo>
                    <a:pt x="6230" y="224297"/>
                  </a:lnTo>
                  <a:lnTo>
                    <a:pt x="23818" y="249746"/>
                  </a:lnTo>
                  <a:lnTo>
                    <a:pt x="50274" y="268418"/>
                  </a:lnTo>
                  <a:lnTo>
                    <a:pt x="96848" y="286743"/>
                  </a:lnTo>
                  <a:lnTo>
                    <a:pt x="143487" y="294981"/>
                  </a:lnTo>
                  <a:lnTo>
                    <a:pt x="177012" y="297614"/>
                  </a:lnTo>
                  <a:lnTo>
                    <a:pt x="219686" y="302357"/>
                  </a:lnTo>
                  <a:lnTo>
                    <a:pt x="259141" y="304076"/>
                  </a:lnTo>
                  <a:lnTo>
                    <a:pt x="298348" y="304585"/>
                  </a:lnTo>
                  <a:lnTo>
                    <a:pt x="340932" y="304031"/>
                  </a:lnTo>
                  <a:lnTo>
                    <a:pt x="385534" y="300417"/>
                  </a:lnTo>
                  <a:lnTo>
                    <a:pt x="417703" y="299324"/>
                  </a:lnTo>
                  <a:lnTo>
                    <a:pt x="450816" y="298838"/>
                  </a:lnTo>
                  <a:lnTo>
                    <a:pt x="485053" y="298622"/>
                  </a:lnTo>
                  <a:lnTo>
                    <a:pt x="521435" y="298527"/>
                  </a:lnTo>
                  <a:lnTo>
                    <a:pt x="558772" y="298484"/>
                  </a:lnTo>
                  <a:lnTo>
                    <a:pt x="596534" y="298465"/>
                  </a:lnTo>
                  <a:lnTo>
                    <a:pt x="634483" y="298457"/>
                  </a:lnTo>
                  <a:lnTo>
                    <a:pt x="672515" y="298453"/>
                  </a:lnTo>
                  <a:lnTo>
                    <a:pt x="710586" y="298451"/>
                  </a:lnTo>
                  <a:lnTo>
                    <a:pt x="748672" y="298450"/>
                  </a:lnTo>
                  <a:lnTo>
                    <a:pt x="788648" y="298450"/>
                  </a:lnTo>
                  <a:lnTo>
                    <a:pt x="829228" y="298450"/>
                  </a:lnTo>
                  <a:lnTo>
                    <a:pt x="868430" y="298450"/>
                  </a:lnTo>
                  <a:lnTo>
                    <a:pt x="908901" y="300332"/>
                  </a:lnTo>
                  <a:lnTo>
                    <a:pt x="949702" y="302814"/>
                  </a:lnTo>
                  <a:lnTo>
                    <a:pt x="989002" y="303917"/>
                  </a:lnTo>
                  <a:lnTo>
                    <a:pt x="1027635" y="304408"/>
                  </a:lnTo>
                  <a:lnTo>
                    <a:pt x="1065972" y="305331"/>
                  </a:lnTo>
                  <a:lnTo>
                    <a:pt x="1104178" y="308093"/>
                  </a:lnTo>
                  <a:lnTo>
                    <a:pt x="1142325" y="309792"/>
                  </a:lnTo>
                  <a:lnTo>
                    <a:pt x="1179740" y="311252"/>
                  </a:lnTo>
                  <a:lnTo>
                    <a:pt x="1215184" y="314253"/>
                  </a:lnTo>
                  <a:lnTo>
                    <a:pt x="1249751" y="317938"/>
                  </a:lnTo>
                  <a:lnTo>
                    <a:pt x="1283224" y="321928"/>
                  </a:lnTo>
                  <a:lnTo>
                    <a:pt x="1329835" y="328141"/>
                  </a:lnTo>
                  <a:lnTo>
                    <a:pt x="1374925" y="334451"/>
                  </a:lnTo>
                  <a:lnTo>
                    <a:pt x="1422387" y="341494"/>
                  </a:lnTo>
                  <a:lnTo>
                    <a:pt x="1462727" y="348390"/>
                  </a:lnTo>
                  <a:lnTo>
                    <a:pt x="1504645" y="356158"/>
                  </a:lnTo>
                  <a:lnTo>
                    <a:pt x="1542560" y="363609"/>
                  </a:lnTo>
                  <a:lnTo>
                    <a:pt x="1581888" y="372476"/>
                  </a:lnTo>
                  <a:lnTo>
                    <a:pt x="1622469" y="383727"/>
                  </a:lnTo>
                  <a:lnTo>
                    <a:pt x="1665904" y="400993"/>
                  </a:lnTo>
                  <a:lnTo>
                    <a:pt x="1694320" y="418719"/>
                  </a:lnTo>
                  <a:lnTo>
                    <a:pt x="1695509" y="430338"/>
                  </a:lnTo>
                  <a:lnTo>
                    <a:pt x="1705351" y="443694"/>
                  </a:lnTo>
                  <a:lnTo>
                    <a:pt x="1707428" y="484380"/>
                  </a:lnTo>
                  <a:lnTo>
                    <a:pt x="1705619" y="527006"/>
                  </a:lnTo>
                  <a:lnTo>
                    <a:pt x="1698671" y="571021"/>
                  </a:lnTo>
                  <a:lnTo>
                    <a:pt x="1695575" y="617136"/>
                  </a:lnTo>
                  <a:lnTo>
                    <a:pt x="1694912" y="664119"/>
                  </a:lnTo>
                  <a:lnTo>
                    <a:pt x="1694812" y="685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8"/>
            <p:cNvSpPr/>
            <p:nvPr>
              <p:custDataLst>
                <p:tags r:id="rId42"/>
              </p:custDataLst>
            </p:nvPr>
          </p:nvSpPr>
          <p:spPr>
            <a:xfrm>
              <a:off x="4934596" y="5165242"/>
              <a:ext cx="81905" cy="45896"/>
            </a:xfrm>
            <a:custGeom>
              <a:avLst/>
              <a:gdLst/>
              <a:ahLst/>
              <a:cxnLst/>
              <a:rect l="0" t="0" r="0" b="0"/>
              <a:pathLst>
                <a:path w="81905" h="45896">
                  <a:moveTo>
                    <a:pt x="31104" y="3658"/>
                  </a:moveTo>
                  <a:lnTo>
                    <a:pt x="31104" y="3658"/>
                  </a:lnTo>
                  <a:lnTo>
                    <a:pt x="24362" y="3658"/>
                  </a:lnTo>
                  <a:lnTo>
                    <a:pt x="19171" y="1776"/>
                  </a:lnTo>
                  <a:lnTo>
                    <a:pt x="16799" y="287"/>
                  </a:lnTo>
                  <a:lnTo>
                    <a:pt x="13806" y="0"/>
                  </a:lnTo>
                  <a:lnTo>
                    <a:pt x="6718" y="1562"/>
                  </a:lnTo>
                  <a:lnTo>
                    <a:pt x="4263" y="2966"/>
                  </a:lnTo>
                  <a:lnTo>
                    <a:pt x="2627" y="4608"/>
                  </a:lnTo>
                  <a:lnTo>
                    <a:pt x="809" y="8314"/>
                  </a:lnTo>
                  <a:lnTo>
                    <a:pt x="0" y="12312"/>
                  </a:lnTo>
                  <a:lnTo>
                    <a:pt x="3404" y="18323"/>
                  </a:lnTo>
                  <a:lnTo>
                    <a:pt x="9621" y="24992"/>
                  </a:lnTo>
                  <a:lnTo>
                    <a:pt x="32595" y="40638"/>
                  </a:lnTo>
                  <a:lnTo>
                    <a:pt x="50595" y="45895"/>
                  </a:lnTo>
                  <a:lnTo>
                    <a:pt x="81904" y="41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9"/>
            <p:cNvSpPr/>
            <p:nvPr>
              <p:custDataLst>
                <p:tags r:id="rId43"/>
              </p:custDataLst>
            </p:nvPr>
          </p:nvSpPr>
          <p:spPr>
            <a:xfrm>
              <a:off x="5010150" y="5182483"/>
              <a:ext cx="56268" cy="43568"/>
            </a:xfrm>
            <a:custGeom>
              <a:avLst/>
              <a:gdLst/>
              <a:ahLst/>
              <a:cxnLst/>
              <a:rect l="0" t="0" r="0" b="0"/>
              <a:pathLst>
                <a:path w="56268" h="43568">
                  <a:moveTo>
                    <a:pt x="50800" y="5467"/>
                  </a:moveTo>
                  <a:lnTo>
                    <a:pt x="50800" y="5467"/>
                  </a:lnTo>
                  <a:lnTo>
                    <a:pt x="56267" y="0"/>
                  </a:lnTo>
                  <a:lnTo>
                    <a:pt x="51906" y="5067"/>
                  </a:lnTo>
                  <a:lnTo>
                    <a:pt x="44856" y="15069"/>
                  </a:lnTo>
                  <a:lnTo>
                    <a:pt x="0" y="43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0"/>
            <p:cNvSpPr/>
            <p:nvPr>
              <p:custDataLst>
                <p:tags r:id="rId44"/>
              </p:custDataLst>
            </p:nvPr>
          </p:nvSpPr>
          <p:spPr>
            <a:xfrm>
              <a:off x="4391130" y="5440299"/>
              <a:ext cx="95539" cy="302132"/>
            </a:xfrm>
            <a:custGeom>
              <a:avLst/>
              <a:gdLst/>
              <a:ahLst/>
              <a:cxnLst/>
              <a:rect l="0" t="0" r="0" b="0"/>
              <a:pathLst>
                <a:path w="95539" h="302132">
                  <a:moveTo>
                    <a:pt x="9420" y="109601"/>
                  </a:moveTo>
                  <a:lnTo>
                    <a:pt x="9420" y="109601"/>
                  </a:lnTo>
                  <a:lnTo>
                    <a:pt x="6049" y="109601"/>
                  </a:lnTo>
                  <a:lnTo>
                    <a:pt x="2512" y="107719"/>
                  </a:lnTo>
                  <a:lnTo>
                    <a:pt x="581" y="106230"/>
                  </a:lnTo>
                  <a:lnTo>
                    <a:pt x="0" y="105237"/>
                  </a:lnTo>
                  <a:lnTo>
                    <a:pt x="317" y="104575"/>
                  </a:lnTo>
                  <a:lnTo>
                    <a:pt x="1235" y="104134"/>
                  </a:lnTo>
                  <a:lnTo>
                    <a:pt x="1846" y="105250"/>
                  </a:lnTo>
                  <a:lnTo>
                    <a:pt x="4880" y="143449"/>
                  </a:lnTo>
                  <a:lnTo>
                    <a:pt x="9956" y="183836"/>
                  </a:lnTo>
                  <a:lnTo>
                    <a:pt x="15929" y="225906"/>
                  </a:lnTo>
                  <a:lnTo>
                    <a:pt x="20897" y="268355"/>
                  </a:lnTo>
                  <a:lnTo>
                    <a:pt x="22012" y="302131"/>
                  </a:lnTo>
                  <a:lnTo>
                    <a:pt x="22113" y="260613"/>
                  </a:lnTo>
                  <a:lnTo>
                    <a:pt x="22119" y="221823"/>
                  </a:lnTo>
                  <a:lnTo>
                    <a:pt x="22120" y="175072"/>
                  </a:lnTo>
                  <a:lnTo>
                    <a:pt x="22120" y="130411"/>
                  </a:lnTo>
                  <a:lnTo>
                    <a:pt x="24002" y="93660"/>
                  </a:lnTo>
                  <a:lnTo>
                    <a:pt x="29027" y="53373"/>
                  </a:lnTo>
                  <a:lnTo>
                    <a:pt x="34363" y="29578"/>
                  </a:lnTo>
                  <a:lnTo>
                    <a:pt x="43789" y="11946"/>
                  </a:lnTo>
                  <a:lnTo>
                    <a:pt x="53152" y="2699"/>
                  </a:lnTo>
                  <a:lnTo>
                    <a:pt x="57625" y="233"/>
                  </a:lnTo>
                  <a:lnTo>
                    <a:pt x="62724" y="0"/>
                  </a:lnTo>
                  <a:lnTo>
                    <a:pt x="74033" y="3504"/>
                  </a:lnTo>
                  <a:lnTo>
                    <a:pt x="84233" y="15410"/>
                  </a:lnTo>
                  <a:lnTo>
                    <a:pt x="92059" y="31049"/>
                  </a:lnTo>
                  <a:lnTo>
                    <a:pt x="95538" y="45056"/>
                  </a:lnTo>
                  <a:lnTo>
                    <a:pt x="90753" y="71583"/>
                  </a:lnTo>
                  <a:lnTo>
                    <a:pt x="77028" y="95044"/>
                  </a:lnTo>
                  <a:lnTo>
                    <a:pt x="56185" y="112030"/>
                  </a:lnTo>
                  <a:lnTo>
                    <a:pt x="42247" y="119257"/>
                  </a:lnTo>
                  <a:lnTo>
                    <a:pt x="39772" y="118861"/>
                  </a:lnTo>
                  <a:lnTo>
                    <a:pt x="34820" y="109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1"/>
            <p:cNvSpPr/>
            <p:nvPr>
              <p:custDataLst>
                <p:tags r:id="rId45"/>
              </p:custDataLst>
            </p:nvPr>
          </p:nvSpPr>
          <p:spPr>
            <a:xfrm>
              <a:off x="4543116" y="5429250"/>
              <a:ext cx="98735" cy="123455"/>
            </a:xfrm>
            <a:custGeom>
              <a:avLst/>
              <a:gdLst/>
              <a:ahLst/>
              <a:cxnLst/>
              <a:rect l="0" t="0" r="0" b="0"/>
              <a:pathLst>
                <a:path w="98735" h="123455">
                  <a:moveTo>
                    <a:pt x="9834" y="6350"/>
                  </a:moveTo>
                  <a:lnTo>
                    <a:pt x="9834" y="6350"/>
                  </a:lnTo>
                  <a:lnTo>
                    <a:pt x="374" y="6350"/>
                  </a:lnTo>
                  <a:lnTo>
                    <a:pt x="0" y="7055"/>
                  </a:lnTo>
                  <a:lnTo>
                    <a:pt x="456" y="8231"/>
                  </a:lnTo>
                  <a:lnTo>
                    <a:pt x="1465" y="9721"/>
                  </a:lnTo>
                  <a:lnTo>
                    <a:pt x="28686" y="29132"/>
                  </a:lnTo>
                  <a:lnTo>
                    <a:pt x="46488" y="64384"/>
                  </a:lnTo>
                  <a:lnTo>
                    <a:pt x="48938" y="83883"/>
                  </a:lnTo>
                  <a:lnTo>
                    <a:pt x="46969" y="102193"/>
                  </a:lnTo>
                  <a:lnTo>
                    <a:pt x="41390" y="115034"/>
                  </a:lnTo>
                  <a:lnTo>
                    <a:pt x="36089" y="121681"/>
                  </a:lnTo>
                  <a:lnTo>
                    <a:pt x="33688" y="123454"/>
                  </a:lnTo>
                  <a:lnTo>
                    <a:pt x="32087" y="123225"/>
                  </a:lnTo>
                  <a:lnTo>
                    <a:pt x="31019" y="121661"/>
                  </a:lnTo>
                  <a:lnTo>
                    <a:pt x="29833" y="113338"/>
                  </a:lnTo>
                  <a:lnTo>
                    <a:pt x="31282" y="84146"/>
                  </a:lnTo>
                  <a:lnTo>
                    <a:pt x="47781" y="37919"/>
                  </a:lnTo>
                  <a:lnTo>
                    <a:pt x="64837" y="10939"/>
                  </a:lnTo>
                  <a:lnTo>
                    <a:pt x="987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2"/>
            <p:cNvSpPr/>
            <p:nvPr>
              <p:custDataLst>
                <p:tags r:id="rId46"/>
              </p:custDataLst>
            </p:nvPr>
          </p:nvSpPr>
          <p:spPr>
            <a:xfrm>
              <a:off x="4676292" y="5431109"/>
              <a:ext cx="60809" cy="118792"/>
            </a:xfrm>
            <a:custGeom>
              <a:avLst/>
              <a:gdLst/>
              <a:ahLst/>
              <a:cxnLst/>
              <a:rect l="0" t="0" r="0" b="0"/>
              <a:pathLst>
                <a:path w="60809" h="118792">
                  <a:moveTo>
                    <a:pt x="3658" y="55291"/>
                  </a:moveTo>
                  <a:lnTo>
                    <a:pt x="3658" y="55291"/>
                  </a:lnTo>
                  <a:lnTo>
                    <a:pt x="0" y="58949"/>
                  </a:lnTo>
                  <a:lnTo>
                    <a:pt x="1562" y="57387"/>
                  </a:lnTo>
                  <a:lnTo>
                    <a:pt x="4608" y="56223"/>
                  </a:lnTo>
                  <a:lnTo>
                    <a:pt x="6407" y="55912"/>
                  </a:lnTo>
                  <a:lnTo>
                    <a:pt x="43139" y="30921"/>
                  </a:lnTo>
                  <a:lnTo>
                    <a:pt x="51309" y="21176"/>
                  </a:lnTo>
                  <a:lnTo>
                    <a:pt x="57993" y="7553"/>
                  </a:lnTo>
                  <a:lnTo>
                    <a:pt x="58931" y="4415"/>
                  </a:lnTo>
                  <a:lnTo>
                    <a:pt x="58851" y="2324"/>
                  </a:lnTo>
                  <a:lnTo>
                    <a:pt x="58092" y="930"/>
                  </a:lnTo>
                  <a:lnTo>
                    <a:pt x="56881" y="0"/>
                  </a:lnTo>
                  <a:lnTo>
                    <a:pt x="51772" y="849"/>
                  </a:lnTo>
                  <a:lnTo>
                    <a:pt x="48434" y="2063"/>
                  </a:lnTo>
                  <a:lnTo>
                    <a:pt x="40962" y="10938"/>
                  </a:lnTo>
                  <a:lnTo>
                    <a:pt x="24668" y="39631"/>
                  </a:lnTo>
                  <a:lnTo>
                    <a:pt x="18821" y="64135"/>
                  </a:lnTo>
                  <a:lnTo>
                    <a:pt x="20459" y="85898"/>
                  </a:lnTo>
                  <a:lnTo>
                    <a:pt x="29234" y="99233"/>
                  </a:lnTo>
                  <a:lnTo>
                    <a:pt x="41131" y="110098"/>
                  </a:lnTo>
                  <a:lnTo>
                    <a:pt x="60808" y="118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3"/>
            <p:cNvSpPr/>
            <p:nvPr>
              <p:custDataLst>
                <p:tags r:id="rId47"/>
              </p:custDataLst>
            </p:nvPr>
          </p:nvSpPr>
          <p:spPr>
            <a:xfrm>
              <a:off x="4802238" y="5334060"/>
              <a:ext cx="98567" cy="212921"/>
            </a:xfrm>
            <a:custGeom>
              <a:avLst/>
              <a:gdLst/>
              <a:ahLst/>
              <a:cxnLst/>
              <a:rect l="0" t="0" r="0" b="0"/>
              <a:pathLst>
                <a:path w="98567" h="212921">
                  <a:moveTo>
                    <a:pt x="61862" y="152340"/>
                  </a:moveTo>
                  <a:lnTo>
                    <a:pt x="61862" y="152340"/>
                  </a:lnTo>
                  <a:lnTo>
                    <a:pt x="61862" y="148969"/>
                  </a:lnTo>
                  <a:lnTo>
                    <a:pt x="58491" y="140131"/>
                  </a:lnTo>
                  <a:lnTo>
                    <a:pt x="53023" y="131946"/>
                  </a:lnTo>
                  <a:lnTo>
                    <a:pt x="49619" y="130982"/>
                  </a:lnTo>
                  <a:lnTo>
                    <a:pt x="40193" y="131794"/>
                  </a:lnTo>
                  <a:lnTo>
                    <a:pt x="30830" y="136388"/>
                  </a:lnTo>
                  <a:lnTo>
                    <a:pt x="13320" y="150835"/>
                  </a:lnTo>
                  <a:lnTo>
                    <a:pt x="3892" y="169846"/>
                  </a:lnTo>
                  <a:lnTo>
                    <a:pt x="0" y="189983"/>
                  </a:lnTo>
                  <a:lnTo>
                    <a:pt x="2218" y="205984"/>
                  </a:lnTo>
                  <a:lnTo>
                    <a:pt x="4460" y="209269"/>
                  </a:lnTo>
                  <a:lnTo>
                    <a:pt x="7366" y="211460"/>
                  </a:lnTo>
                  <a:lnTo>
                    <a:pt x="10715" y="212920"/>
                  </a:lnTo>
                  <a:lnTo>
                    <a:pt x="15064" y="211776"/>
                  </a:lnTo>
                  <a:lnTo>
                    <a:pt x="25541" y="204862"/>
                  </a:lnTo>
                  <a:lnTo>
                    <a:pt x="55746" y="163315"/>
                  </a:lnTo>
                  <a:lnTo>
                    <a:pt x="72750" y="129016"/>
                  </a:lnTo>
                  <a:lnTo>
                    <a:pt x="87766" y="86663"/>
                  </a:lnTo>
                  <a:lnTo>
                    <a:pt x="95250" y="47821"/>
                  </a:lnTo>
                  <a:lnTo>
                    <a:pt x="98566" y="20790"/>
                  </a:lnTo>
                  <a:lnTo>
                    <a:pt x="95579" y="8972"/>
                  </a:lnTo>
                  <a:lnTo>
                    <a:pt x="92807" y="3844"/>
                  </a:lnTo>
                  <a:lnTo>
                    <a:pt x="90253" y="1132"/>
                  </a:lnTo>
                  <a:lnTo>
                    <a:pt x="87845" y="30"/>
                  </a:lnTo>
                  <a:lnTo>
                    <a:pt x="85534" y="0"/>
                  </a:lnTo>
                  <a:lnTo>
                    <a:pt x="83287" y="2096"/>
                  </a:lnTo>
                  <a:lnTo>
                    <a:pt x="78911" y="10071"/>
                  </a:lnTo>
                  <a:lnTo>
                    <a:pt x="68228" y="57379"/>
                  </a:lnTo>
                  <a:lnTo>
                    <a:pt x="63120" y="102852"/>
                  </a:lnTo>
                  <a:lnTo>
                    <a:pt x="62027" y="145109"/>
                  </a:lnTo>
                  <a:lnTo>
                    <a:pt x="61862" y="196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4"/>
            <p:cNvSpPr/>
            <p:nvPr>
              <p:custDataLst>
                <p:tags r:id="rId48"/>
              </p:custDataLst>
            </p:nvPr>
          </p:nvSpPr>
          <p:spPr>
            <a:xfrm>
              <a:off x="4933950" y="5492750"/>
              <a:ext cx="3659" cy="38101"/>
            </a:xfrm>
            <a:custGeom>
              <a:avLst/>
              <a:gdLst/>
              <a:ahLst/>
              <a:cxnLst/>
              <a:rect l="0" t="0" r="0" b="0"/>
              <a:pathLst>
                <a:path w="3659" h="381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4364"/>
                  </a:lnTo>
                  <a:lnTo>
                    <a:pt x="3144" y="5026"/>
                  </a:lnTo>
                  <a:lnTo>
                    <a:pt x="2096" y="5467"/>
                  </a:lnTo>
                  <a:lnTo>
                    <a:pt x="932" y="972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5"/>
            <p:cNvSpPr/>
            <p:nvPr>
              <p:custDataLst>
                <p:tags r:id="rId49"/>
              </p:custDataLst>
            </p:nvPr>
          </p:nvSpPr>
          <p:spPr>
            <a:xfrm>
              <a:off x="4953000" y="53911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6"/>
            <p:cNvSpPr/>
            <p:nvPr>
              <p:custDataLst>
                <p:tags r:id="rId50"/>
              </p:custDataLst>
            </p:nvPr>
          </p:nvSpPr>
          <p:spPr>
            <a:xfrm>
              <a:off x="4994920" y="5405356"/>
              <a:ext cx="78731" cy="137222"/>
            </a:xfrm>
            <a:custGeom>
              <a:avLst/>
              <a:gdLst/>
              <a:ahLst/>
              <a:cxnLst/>
              <a:rect l="0" t="0" r="0" b="0"/>
              <a:pathLst>
                <a:path w="78731" h="137222">
                  <a:moveTo>
                    <a:pt x="66030" y="30244"/>
                  </a:moveTo>
                  <a:lnTo>
                    <a:pt x="66030" y="30244"/>
                  </a:lnTo>
                  <a:lnTo>
                    <a:pt x="69400" y="26873"/>
                  </a:lnTo>
                  <a:lnTo>
                    <a:pt x="69688" y="25175"/>
                  </a:lnTo>
                  <a:lnTo>
                    <a:pt x="69174" y="23336"/>
                  </a:lnTo>
                  <a:lnTo>
                    <a:pt x="57375" y="3578"/>
                  </a:lnTo>
                  <a:lnTo>
                    <a:pt x="51365" y="754"/>
                  </a:lnTo>
                  <a:lnTo>
                    <a:pt x="47787" y="0"/>
                  </a:lnTo>
                  <a:lnTo>
                    <a:pt x="38166" y="4808"/>
                  </a:lnTo>
                  <a:lnTo>
                    <a:pt x="22731" y="19414"/>
                  </a:lnTo>
                  <a:lnTo>
                    <a:pt x="18114" y="25141"/>
                  </a:lnTo>
                  <a:lnTo>
                    <a:pt x="5634" y="63338"/>
                  </a:lnTo>
                  <a:lnTo>
                    <a:pt x="0" y="90771"/>
                  </a:lnTo>
                  <a:lnTo>
                    <a:pt x="2173" y="115363"/>
                  </a:lnTo>
                  <a:lnTo>
                    <a:pt x="5429" y="127106"/>
                  </a:lnTo>
                  <a:lnTo>
                    <a:pt x="8696" y="130802"/>
                  </a:lnTo>
                  <a:lnTo>
                    <a:pt x="17971" y="134909"/>
                  </a:lnTo>
                  <a:lnTo>
                    <a:pt x="38463" y="137221"/>
                  </a:lnTo>
                  <a:lnTo>
                    <a:pt x="54249" y="132118"/>
                  </a:lnTo>
                  <a:lnTo>
                    <a:pt x="78730" y="119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7"/>
            <p:cNvSpPr/>
            <p:nvPr>
              <p:custDataLst>
                <p:tags r:id="rId51"/>
              </p:custDataLst>
            </p:nvPr>
          </p:nvSpPr>
          <p:spPr>
            <a:xfrm>
              <a:off x="5097316" y="5308600"/>
              <a:ext cx="84285" cy="241301"/>
            </a:xfrm>
            <a:custGeom>
              <a:avLst/>
              <a:gdLst/>
              <a:ahLst/>
              <a:cxnLst/>
              <a:rect l="0" t="0" r="0" b="0"/>
              <a:pathLst>
                <a:path w="84285" h="241301">
                  <a:moveTo>
                    <a:pt x="84284" y="0"/>
                  </a:moveTo>
                  <a:lnTo>
                    <a:pt x="84284" y="0"/>
                  </a:lnTo>
                  <a:lnTo>
                    <a:pt x="59865" y="15580"/>
                  </a:lnTo>
                  <a:lnTo>
                    <a:pt x="43495" y="39346"/>
                  </a:lnTo>
                  <a:lnTo>
                    <a:pt x="29708" y="75472"/>
                  </a:lnTo>
                  <a:lnTo>
                    <a:pt x="16686" y="114084"/>
                  </a:lnTo>
                  <a:lnTo>
                    <a:pt x="7261" y="155707"/>
                  </a:lnTo>
                  <a:lnTo>
                    <a:pt x="0" y="195948"/>
                  </a:lnTo>
                  <a:lnTo>
                    <a:pt x="123" y="224570"/>
                  </a:lnTo>
                  <a:lnTo>
                    <a:pt x="2071" y="230147"/>
                  </a:lnTo>
                  <a:lnTo>
                    <a:pt x="14434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8"/>
            <p:cNvSpPr/>
            <p:nvPr>
              <p:custDataLst>
                <p:tags r:id="rId52"/>
              </p:custDataLst>
            </p:nvPr>
          </p:nvSpPr>
          <p:spPr>
            <a:xfrm>
              <a:off x="5083280" y="5454650"/>
              <a:ext cx="85621" cy="25401"/>
            </a:xfrm>
            <a:custGeom>
              <a:avLst/>
              <a:gdLst/>
              <a:ahLst/>
              <a:cxnLst/>
              <a:rect l="0" t="0" r="0" b="0"/>
              <a:pathLst>
                <a:path w="85621" h="25401">
                  <a:moveTo>
                    <a:pt x="9420" y="25400"/>
                  </a:moveTo>
                  <a:lnTo>
                    <a:pt x="9420" y="25400"/>
                  </a:lnTo>
                  <a:lnTo>
                    <a:pt x="6049" y="22029"/>
                  </a:lnTo>
                  <a:lnTo>
                    <a:pt x="2512" y="20374"/>
                  </a:lnTo>
                  <a:lnTo>
                    <a:pt x="581" y="19933"/>
                  </a:lnTo>
                  <a:lnTo>
                    <a:pt x="0" y="18228"/>
                  </a:lnTo>
                  <a:lnTo>
                    <a:pt x="1235" y="12569"/>
                  </a:lnTo>
                  <a:lnTo>
                    <a:pt x="2553" y="10496"/>
                  </a:lnTo>
                  <a:lnTo>
                    <a:pt x="4135" y="9114"/>
                  </a:lnTo>
                  <a:lnTo>
                    <a:pt x="10599" y="6872"/>
                  </a:lnTo>
                  <a:lnTo>
                    <a:pt x="53302" y="1044"/>
                  </a:lnTo>
                  <a:lnTo>
                    <a:pt x="856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9"/>
            <p:cNvSpPr/>
            <p:nvPr>
              <p:custDataLst>
                <p:tags r:id="rId53"/>
              </p:custDataLst>
            </p:nvPr>
          </p:nvSpPr>
          <p:spPr>
            <a:xfrm>
              <a:off x="5183136" y="5435600"/>
              <a:ext cx="68315" cy="88113"/>
            </a:xfrm>
            <a:custGeom>
              <a:avLst/>
              <a:gdLst/>
              <a:ahLst/>
              <a:cxnLst/>
              <a:rect l="0" t="0" r="0" b="0"/>
              <a:pathLst>
                <a:path w="68315" h="88113">
                  <a:moveTo>
                    <a:pt x="68314" y="12700"/>
                  </a:moveTo>
                  <a:lnTo>
                    <a:pt x="68314" y="12700"/>
                  </a:lnTo>
                  <a:lnTo>
                    <a:pt x="61572" y="9329"/>
                  </a:lnTo>
                  <a:lnTo>
                    <a:pt x="52618" y="9555"/>
                  </a:lnTo>
                  <a:lnTo>
                    <a:pt x="26251" y="18821"/>
                  </a:lnTo>
                  <a:lnTo>
                    <a:pt x="15988" y="26239"/>
                  </a:lnTo>
                  <a:lnTo>
                    <a:pt x="12264" y="30192"/>
                  </a:lnTo>
                  <a:lnTo>
                    <a:pt x="3650" y="49241"/>
                  </a:lnTo>
                  <a:lnTo>
                    <a:pt x="0" y="66017"/>
                  </a:lnTo>
                  <a:lnTo>
                    <a:pt x="1028" y="75437"/>
                  </a:lnTo>
                  <a:lnTo>
                    <a:pt x="2290" y="79925"/>
                  </a:lnTo>
                  <a:lnTo>
                    <a:pt x="4543" y="82917"/>
                  </a:lnTo>
                  <a:lnTo>
                    <a:pt x="10809" y="86241"/>
                  </a:lnTo>
                  <a:lnTo>
                    <a:pt x="25640" y="88112"/>
                  </a:lnTo>
                  <a:lnTo>
                    <a:pt x="31398" y="85553"/>
                  </a:lnTo>
                  <a:lnTo>
                    <a:pt x="43440" y="75183"/>
                  </a:lnTo>
                  <a:lnTo>
                    <a:pt x="55378" y="53478"/>
                  </a:lnTo>
                  <a:lnTo>
                    <a:pt x="66123" y="21284"/>
                  </a:lnTo>
                  <a:lnTo>
                    <a:pt x="683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0"/>
            <p:cNvSpPr/>
            <p:nvPr>
              <p:custDataLst>
                <p:tags r:id="rId54"/>
              </p:custDataLst>
            </p:nvPr>
          </p:nvSpPr>
          <p:spPr>
            <a:xfrm>
              <a:off x="5264150" y="5429250"/>
              <a:ext cx="82551" cy="92000"/>
            </a:xfrm>
            <a:custGeom>
              <a:avLst/>
              <a:gdLst/>
              <a:ahLst/>
              <a:cxnLst/>
              <a:rect l="0" t="0" r="0" b="0"/>
              <a:pathLst>
                <a:path w="82551" h="92000">
                  <a:moveTo>
                    <a:pt x="0" y="6350"/>
                  </a:moveTo>
                  <a:lnTo>
                    <a:pt x="0" y="6350"/>
                  </a:lnTo>
                  <a:lnTo>
                    <a:pt x="14927" y="6350"/>
                  </a:lnTo>
                  <a:lnTo>
                    <a:pt x="24570" y="9721"/>
                  </a:lnTo>
                  <a:lnTo>
                    <a:pt x="36365" y="21930"/>
                  </a:lnTo>
                  <a:lnTo>
                    <a:pt x="58045" y="62870"/>
                  </a:lnTo>
                  <a:lnTo>
                    <a:pt x="61883" y="82363"/>
                  </a:lnTo>
                  <a:lnTo>
                    <a:pt x="61011" y="86659"/>
                  </a:lnTo>
                  <a:lnTo>
                    <a:pt x="59018" y="89522"/>
                  </a:lnTo>
                  <a:lnTo>
                    <a:pt x="56279" y="91432"/>
                  </a:lnTo>
                  <a:lnTo>
                    <a:pt x="53747" y="91999"/>
                  </a:lnTo>
                  <a:lnTo>
                    <a:pt x="51353" y="91671"/>
                  </a:lnTo>
                  <a:lnTo>
                    <a:pt x="49052" y="90747"/>
                  </a:lnTo>
                  <a:lnTo>
                    <a:pt x="46496" y="80314"/>
                  </a:lnTo>
                  <a:lnTo>
                    <a:pt x="46770" y="6462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24"/>
          <p:cNvGrpSpPr/>
          <p:nvPr/>
        </p:nvGrpSpPr>
        <p:grpSpPr>
          <a:xfrm>
            <a:off x="5708650" y="5259384"/>
            <a:ext cx="2838451" cy="440597"/>
            <a:chOff x="5708650" y="5259384"/>
            <a:chExt cx="2838451" cy="440597"/>
          </a:xfrm>
        </p:grpSpPr>
        <p:sp>
          <p:nvSpPr>
            <p:cNvPr id="185" name="SMARTInkShape-161"/>
            <p:cNvSpPr/>
            <p:nvPr>
              <p:custDataLst>
                <p:tags r:id="rId19"/>
              </p:custDataLst>
            </p:nvPr>
          </p:nvSpPr>
          <p:spPr>
            <a:xfrm>
              <a:off x="5708650" y="5435600"/>
              <a:ext cx="127001" cy="139567"/>
            </a:xfrm>
            <a:custGeom>
              <a:avLst/>
              <a:gdLst/>
              <a:ahLst/>
              <a:cxnLst/>
              <a:rect l="0" t="0" r="0" b="0"/>
              <a:pathLst>
                <a:path w="127001" h="139567">
                  <a:moveTo>
                    <a:pt x="0" y="38100"/>
                  </a:moveTo>
                  <a:lnTo>
                    <a:pt x="0" y="38100"/>
                  </a:lnTo>
                  <a:lnTo>
                    <a:pt x="0" y="29262"/>
                  </a:lnTo>
                  <a:lnTo>
                    <a:pt x="705" y="27974"/>
                  </a:lnTo>
                  <a:lnTo>
                    <a:pt x="1882" y="27116"/>
                  </a:lnTo>
                  <a:lnTo>
                    <a:pt x="3370" y="26544"/>
                  </a:lnTo>
                  <a:lnTo>
                    <a:pt x="4364" y="26868"/>
                  </a:lnTo>
                  <a:lnTo>
                    <a:pt x="5026" y="27790"/>
                  </a:lnTo>
                  <a:lnTo>
                    <a:pt x="23597" y="71967"/>
                  </a:lnTo>
                  <a:lnTo>
                    <a:pt x="42653" y="118002"/>
                  </a:lnTo>
                  <a:lnTo>
                    <a:pt x="51757" y="135544"/>
                  </a:lnTo>
                  <a:lnTo>
                    <a:pt x="54260" y="138340"/>
                  </a:lnTo>
                  <a:lnTo>
                    <a:pt x="56634" y="139499"/>
                  </a:lnTo>
                  <a:lnTo>
                    <a:pt x="58923" y="139566"/>
                  </a:lnTo>
                  <a:lnTo>
                    <a:pt x="61154" y="136789"/>
                  </a:lnTo>
                  <a:lnTo>
                    <a:pt x="74768" y="94251"/>
                  </a:lnTo>
                  <a:lnTo>
                    <a:pt x="85497" y="57873"/>
                  </a:lnTo>
                  <a:lnTo>
                    <a:pt x="102572" y="1597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2"/>
            <p:cNvSpPr/>
            <p:nvPr>
              <p:custDataLst>
                <p:tags r:id="rId20"/>
              </p:custDataLst>
            </p:nvPr>
          </p:nvSpPr>
          <p:spPr>
            <a:xfrm>
              <a:off x="5888142" y="5468233"/>
              <a:ext cx="87209" cy="78674"/>
            </a:xfrm>
            <a:custGeom>
              <a:avLst/>
              <a:gdLst/>
              <a:ahLst/>
              <a:cxnLst/>
              <a:rect l="0" t="0" r="0" b="0"/>
              <a:pathLst>
                <a:path w="87209" h="78674">
                  <a:moveTo>
                    <a:pt x="49108" y="5467"/>
                  </a:moveTo>
                  <a:lnTo>
                    <a:pt x="49108" y="5467"/>
                  </a:lnTo>
                  <a:lnTo>
                    <a:pt x="58528" y="5467"/>
                  </a:lnTo>
                  <a:lnTo>
                    <a:pt x="57293" y="5467"/>
                  </a:lnTo>
                  <a:lnTo>
                    <a:pt x="50046" y="1103"/>
                  </a:lnTo>
                  <a:lnTo>
                    <a:pt x="43410" y="0"/>
                  </a:lnTo>
                  <a:lnTo>
                    <a:pt x="33876" y="3272"/>
                  </a:lnTo>
                  <a:lnTo>
                    <a:pt x="28370" y="6120"/>
                  </a:lnTo>
                  <a:lnTo>
                    <a:pt x="18489" y="16811"/>
                  </a:lnTo>
                  <a:lnTo>
                    <a:pt x="4019" y="36557"/>
                  </a:lnTo>
                  <a:lnTo>
                    <a:pt x="846" y="47977"/>
                  </a:lnTo>
                  <a:lnTo>
                    <a:pt x="0" y="54974"/>
                  </a:lnTo>
                  <a:lnTo>
                    <a:pt x="2823" y="66511"/>
                  </a:lnTo>
                  <a:lnTo>
                    <a:pt x="8076" y="74931"/>
                  </a:lnTo>
                  <a:lnTo>
                    <a:pt x="12762" y="78673"/>
                  </a:lnTo>
                  <a:lnTo>
                    <a:pt x="16411" y="77554"/>
                  </a:lnTo>
                  <a:lnTo>
                    <a:pt x="30248" y="66573"/>
                  </a:lnTo>
                  <a:lnTo>
                    <a:pt x="54659" y="37062"/>
                  </a:lnTo>
                  <a:lnTo>
                    <a:pt x="60395" y="25098"/>
                  </a:lnTo>
                  <a:lnTo>
                    <a:pt x="62277" y="24198"/>
                  </a:lnTo>
                  <a:lnTo>
                    <a:pt x="64237" y="24305"/>
                  </a:lnTo>
                  <a:lnTo>
                    <a:pt x="65545" y="25787"/>
                  </a:lnTo>
                  <a:lnTo>
                    <a:pt x="87208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3"/>
            <p:cNvSpPr/>
            <p:nvPr>
              <p:custDataLst>
                <p:tags r:id="rId21"/>
              </p:custDataLst>
            </p:nvPr>
          </p:nvSpPr>
          <p:spPr>
            <a:xfrm>
              <a:off x="6007100" y="5397500"/>
              <a:ext cx="114301" cy="130345"/>
            </a:xfrm>
            <a:custGeom>
              <a:avLst/>
              <a:gdLst/>
              <a:ahLst/>
              <a:cxnLst/>
              <a:rect l="0" t="0" r="0" b="0"/>
              <a:pathLst>
                <a:path w="114301" h="130345">
                  <a:moveTo>
                    <a:pt x="0" y="57150"/>
                  </a:moveTo>
                  <a:lnTo>
                    <a:pt x="0" y="57150"/>
                  </a:lnTo>
                  <a:lnTo>
                    <a:pt x="0" y="34039"/>
                  </a:lnTo>
                  <a:lnTo>
                    <a:pt x="705" y="33981"/>
                  </a:lnTo>
                  <a:lnTo>
                    <a:pt x="3371" y="35799"/>
                  </a:lnTo>
                  <a:lnTo>
                    <a:pt x="31964" y="75343"/>
                  </a:lnTo>
                  <a:lnTo>
                    <a:pt x="40751" y="99464"/>
                  </a:lnTo>
                  <a:lnTo>
                    <a:pt x="43720" y="123207"/>
                  </a:lnTo>
                  <a:lnTo>
                    <a:pt x="43257" y="126588"/>
                  </a:lnTo>
                  <a:lnTo>
                    <a:pt x="42244" y="128842"/>
                  </a:lnTo>
                  <a:lnTo>
                    <a:pt x="40863" y="130344"/>
                  </a:lnTo>
                  <a:lnTo>
                    <a:pt x="39942" y="129935"/>
                  </a:lnTo>
                  <a:lnTo>
                    <a:pt x="38919" y="125718"/>
                  </a:lnTo>
                  <a:lnTo>
                    <a:pt x="44036" y="100667"/>
                  </a:lnTo>
                  <a:lnTo>
                    <a:pt x="62293" y="55678"/>
                  </a:lnTo>
                  <a:lnTo>
                    <a:pt x="98138" y="10461"/>
                  </a:lnTo>
                  <a:lnTo>
                    <a:pt x="104294" y="46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4"/>
            <p:cNvSpPr/>
            <p:nvPr>
              <p:custDataLst>
                <p:tags r:id="rId22"/>
              </p:custDataLst>
            </p:nvPr>
          </p:nvSpPr>
          <p:spPr>
            <a:xfrm>
              <a:off x="6108700" y="55372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40521" y="38282"/>
                  </a:lnTo>
                  <a:lnTo>
                    <a:pt x="21645" y="7035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5"/>
            <p:cNvSpPr/>
            <p:nvPr>
              <p:custDataLst>
                <p:tags r:id="rId23"/>
              </p:custDataLst>
            </p:nvPr>
          </p:nvSpPr>
          <p:spPr>
            <a:xfrm>
              <a:off x="6375400" y="5259384"/>
              <a:ext cx="95251" cy="354017"/>
            </a:xfrm>
            <a:custGeom>
              <a:avLst/>
              <a:gdLst/>
              <a:ahLst/>
              <a:cxnLst/>
              <a:rect l="0" t="0" r="0" b="0"/>
              <a:pathLst>
                <a:path w="95251" h="354017">
                  <a:moveTo>
                    <a:pt x="95250" y="36516"/>
                  </a:moveTo>
                  <a:lnTo>
                    <a:pt x="95250" y="36516"/>
                  </a:lnTo>
                  <a:lnTo>
                    <a:pt x="94545" y="9383"/>
                  </a:lnTo>
                  <a:lnTo>
                    <a:pt x="91879" y="3760"/>
                  </a:lnTo>
                  <a:lnTo>
                    <a:pt x="90181" y="1979"/>
                  </a:lnTo>
                  <a:lnTo>
                    <a:pt x="86411" y="0"/>
                  </a:lnTo>
                  <a:lnTo>
                    <a:pt x="83713" y="1588"/>
                  </a:lnTo>
                  <a:lnTo>
                    <a:pt x="67363" y="23110"/>
                  </a:lnTo>
                  <a:lnTo>
                    <a:pt x="47329" y="64284"/>
                  </a:lnTo>
                  <a:lnTo>
                    <a:pt x="34853" y="105867"/>
                  </a:lnTo>
                  <a:lnTo>
                    <a:pt x="27808" y="146043"/>
                  </a:lnTo>
                  <a:lnTo>
                    <a:pt x="20343" y="190822"/>
                  </a:lnTo>
                  <a:lnTo>
                    <a:pt x="16063" y="229854"/>
                  </a:lnTo>
                  <a:lnTo>
                    <a:pt x="13696" y="270425"/>
                  </a:lnTo>
                  <a:lnTo>
                    <a:pt x="12191" y="315580"/>
                  </a:lnTo>
                  <a:lnTo>
                    <a:pt x="7688" y="337924"/>
                  </a:lnTo>
                  <a:lnTo>
                    <a:pt x="0" y="354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6"/>
            <p:cNvSpPr/>
            <p:nvPr>
              <p:custDataLst>
                <p:tags r:id="rId24"/>
              </p:custDataLst>
            </p:nvPr>
          </p:nvSpPr>
          <p:spPr>
            <a:xfrm>
              <a:off x="6340754" y="5492750"/>
              <a:ext cx="104497" cy="76201"/>
            </a:xfrm>
            <a:custGeom>
              <a:avLst/>
              <a:gdLst/>
              <a:ahLst/>
              <a:cxnLst/>
              <a:rect l="0" t="0" r="0" b="0"/>
              <a:pathLst>
                <a:path w="104497" h="76201">
                  <a:moveTo>
                    <a:pt x="15596" y="76200"/>
                  </a:moveTo>
                  <a:lnTo>
                    <a:pt x="15596" y="76200"/>
                  </a:lnTo>
                  <a:lnTo>
                    <a:pt x="2731" y="44826"/>
                  </a:lnTo>
                  <a:lnTo>
                    <a:pt x="0" y="29801"/>
                  </a:lnTo>
                  <a:lnTo>
                    <a:pt x="1139" y="20770"/>
                  </a:lnTo>
                  <a:lnTo>
                    <a:pt x="5878" y="14405"/>
                  </a:lnTo>
                  <a:lnTo>
                    <a:pt x="9118" y="11720"/>
                  </a:lnTo>
                  <a:lnTo>
                    <a:pt x="27160" y="4570"/>
                  </a:lnTo>
                  <a:lnTo>
                    <a:pt x="1044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7"/>
            <p:cNvSpPr/>
            <p:nvPr>
              <p:custDataLst>
                <p:tags r:id="rId25"/>
              </p:custDataLst>
            </p:nvPr>
          </p:nvSpPr>
          <p:spPr>
            <a:xfrm>
              <a:off x="6488045" y="5277735"/>
              <a:ext cx="334962" cy="309077"/>
            </a:xfrm>
            <a:custGeom>
              <a:avLst/>
              <a:gdLst/>
              <a:ahLst/>
              <a:cxnLst/>
              <a:rect l="0" t="0" r="0" b="0"/>
              <a:pathLst>
                <a:path w="334962" h="309077">
                  <a:moveTo>
                    <a:pt x="1655" y="240415"/>
                  </a:moveTo>
                  <a:lnTo>
                    <a:pt x="1655" y="240415"/>
                  </a:lnTo>
                  <a:lnTo>
                    <a:pt x="1654" y="245882"/>
                  </a:lnTo>
                  <a:lnTo>
                    <a:pt x="13864" y="229011"/>
                  </a:lnTo>
                  <a:lnTo>
                    <a:pt x="56469" y="191710"/>
                  </a:lnTo>
                  <a:lnTo>
                    <a:pt x="58658" y="188190"/>
                  </a:lnTo>
                  <a:lnTo>
                    <a:pt x="59413" y="185137"/>
                  </a:lnTo>
                  <a:lnTo>
                    <a:pt x="59210" y="182396"/>
                  </a:lnTo>
                  <a:lnTo>
                    <a:pt x="57664" y="180569"/>
                  </a:lnTo>
                  <a:lnTo>
                    <a:pt x="52184" y="178539"/>
                  </a:lnTo>
                  <a:lnTo>
                    <a:pt x="43162" y="181400"/>
                  </a:lnTo>
                  <a:lnTo>
                    <a:pt x="26183" y="192826"/>
                  </a:lnTo>
                  <a:lnTo>
                    <a:pt x="15378" y="204447"/>
                  </a:lnTo>
                  <a:lnTo>
                    <a:pt x="5330" y="228268"/>
                  </a:lnTo>
                  <a:lnTo>
                    <a:pt x="0" y="259393"/>
                  </a:lnTo>
                  <a:lnTo>
                    <a:pt x="3506" y="275661"/>
                  </a:lnTo>
                  <a:lnTo>
                    <a:pt x="16785" y="296719"/>
                  </a:lnTo>
                  <a:lnTo>
                    <a:pt x="24372" y="304244"/>
                  </a:lnTo>
                  <a:lnTo>
                    <a:pt x="27383" y="306251"/>
                  </a:lnTo>
                  <a:lnTo>
                    <a:pt x="55218" y="309076"/>
                  </a:lnTo>
                  <a:lnTo>
                    <a:pt x="84632" y="303170"/>
                  </a:lnTo>
                  <a:lnTo>
                    <a:pt x="124763" y="278284"/>
                  </a:lnTo>
                  <a:lnTo>
                    <a:pt x="138712" y="263865"/>
                  </a:lnTo>
                  <a:lnTo>
                    <a:pt x="143708" y="252248"/>
                  </a:lnTo>
                  <a:lnTo>
                    <a:pt x="145222" y="240736"/>
                  </a:lnTo>
                  <a:lnTo>
                    <a:pt x="143545" y="230915"/>
                  </a:lnTo>
                  <a:lnTo>
                    <a:pt x="141404" y="227731"/>
                  </a:lnTo>
                  <a:lnTo>
                    <a:pt x="138564" y="225609"/>
                  </a:lnTo>
                  <a:lnTo>
                    <a:pt x="135261" y="224194"/>
                  </a:lnTo>
                  <a:lnTo>
                    <a:pt x="130942" y="224662"/>
                  </a:lnTo>
                  <a:lnTo>
                    <a:pt x="120500" y="228945"/>
                  </a:lnTo>
                  <a:lnTo>
                    <a:pt x="102720" y="242661"/>
                  </a:lnTo>
                  <a:lnTo>
                    <a:pt x="95962" y="254113"/>
                  </a:lnTo>
                  <a:lnTo>
                    <a:pt x="93663" y="265553"/>
                  </a:lnTo>
                  <a:lnTo>
                    <a:pt x="94993" y="275341"/>
                  </a:lnTo>
                  <a:lnTo>
                    <a:pt x="97747" y="279222"/>
                  </a:lnTo>
                  <a:lnTo>
                    <a:pt x="106452" y="285414"/>
                  </a:lnTo>
                  <a:lnTo>
                    <a:pt x="117376" y="286755"/>
                  </a:lnTo>
                  <a:lnTo>
                    <a:pt x="133545" y="283543"/>
                  </a:lnTo>
                  <a:lnTo>
                    <a:pt x="151650" y="276137"/>
                  </a:lnTo>
                  <a:lnTo>
                    <a:pt x="156515" y="272049"/>
                  </a:lnTo>
                  <a:lnTo>
                    <a:pt x="157811" y="269971"/>
                  </a:lnTo>
                  <a:lnTo>
                    <a:pt x="159382" y="268586"/>
                  </a:lnTo>
                  <a:lnTo>
                    <a:pt x="163007" y="267047"/>
                  </a:lnTo>
                  <a:lnTo>
                    <a:pt x="164961" y="267342"/>
                  </a:lnTo>
                  <a:lnTo>
                    <a:pt x="169015" y="269551"/>
                  </a:lnTo>
                  <a:lnTo>
                    <a:pt x="175265" y="274761"/>
                  </a:lnTo>
                  <a:lnTo>
                    <a:pt x="178072" y="275307"/>
                  </a:lnTo>
                  <a:lnTo>
                    <a:pt x="184955" y="274032"/>
                  </a:lnTo>
                  <a:lnTo>
                    <a:pt x="216955" y="251688"/>
                  </a:lnTo>
                  <a:lnTo>
                    <a:pt x="236427" y="229879"/>
                  </a:lnTo>
                  <a:lnTo>
                    <a:pt x="263967" y="187914"/>
                  </a:lnTo>
                  <a:lnTo>
                    <a:pt x="285911" y="142450"/>
                  </a:lnTo>
                  <a:lnTo>
                    <a:pt x="301543" y="106967"/>
                  </a:lnTo>
                  <a:lnTo>
                    <a:pt x="317700" y="64467"/>
                  </a:lnTo>
                  <a:lnTo>
                    <a:pt x="330696" y="18931"/>
                  </a:lnTo>
                  <a:lnTo>
                    <a:pt x="334961" y="2164"/>
                  </a:lnTo>
                  <a:lnTo>
                    <a:pt x="334631" y="442"/>
                  </a:lnTo>
                  <a:lnTo>
                    <a:pt x="333705" y="0"/>
                  </a:lnTo>
                  <a:lnTo>
                    <a:pt x="325661" y="9490"/>
                  </a:lnTo>
                  <a:lnTo>
                    <a:pt x="313959" y="46868"/>
                  </a:lnTo>
                  <a:lnTo>
                    <a:pt x="296491" y="91255"/>
                  </a:lnTo>
                  <a:lnTo>
                    <a:pt x="285828" y="137730"/>
                  </a:lnTo>
                  <a:lnTo>
                    <a:pt x="276657" y="185213"/>
                  </a:lnTo>
                  <a:lnTo>
                    <a:pt x="271719" y="229354"/>
                  </a:lnTo>
                  <a:lnTo>
                    <a:pt x="272723" y="256188"/>
                  </a:lnTo>
                  <a:lnTo>
                    <a:pt x="274795" y="261513"/>
                  </a:lnTo>
                  <a:lnTo>
                    <a:pt x="277586" y="265064"/>
                  </a:lnTo>
                  <a:lnTo>
                    <a:pt x="280859" y="267431"/>
                  </a:lnTo>
                  <a:lnTo>
                    <a:pt x="284452" y="266187"/>
                  </a:lnTo>
                  <a:lnTo>
                    <a:pt x="292207" y="257278"/>
                  </a:lnTo>
                  <a:lnTo>
                    <a:pt x="300105" y="234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8"/>
            <p:cNvSpPr/>
            <p:nvPr>
              <p:custDataLst>
                <p:tags r:id="rId26"/>
              </p:custDataLst>
            </p:nvPr>
          </p:nvSpPr>
          <p:spPr>
            <a:xfrm>
              <a:off x="6705750" y="5429250"/>
              <a:ext cx="107801" cy="38101"/>
            </a:xfrm>
            <a:custGeom>
              <a:avLst/>
              <a:gdLst/>
              <a:ahLst/>
              <a:cxnLst/>
              <a:rect l="0" t="0" r="0" b="0"/>
              <a:pathLst>
                <a:path w="107801" h="38101">
                  <a:moveTo>
                    <a:pt x="57000" y="38100"/>
                  </a:moveTo>
                  <a:lnTo>
                    <a:pt x="57000" y="38100"/>
                  </a:lnTo>
                  <a:lnTo>
                    <a:pt x="53629" y="34729"/>
                  </a:lnTo>
                  <a:lnTo>
                    <a:pt x="9617" y="17435"/>
                  </a:lnTo>
                  <a:lnTo>
                    <a:pt x="1133" y="14804"/>
                  </a:lnTo>
                  <a:lnTo>
                    <a:pt x="0" y="13397"/>
                  </a:lnTo>
                  <a:lnTo>
                    <a:pt x="655" y="11754"/>
                  </a:lnTo>
                  <a:lnTo>
                    <a:pt x="2503" y="9952"/>
                  </a:lnTo>
                  <a:lnTo>
                    <a:pt x="43325" y="6666"/>
                  </a:lnTo>
                  <a:lnTo>
                    <a:pt x="10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9"/>
            <p:cNvSpPr/>
            <p:nvPr>
              <p:custDataLst>
                <p:tags r:id="rId27"/>
              </p:custDataLst>
            </p:nvPr>
          </p:nvSpPr>
          <p:spPr>
            <a:xfrm>
              <a:off x="6851764" y="5403850"/>
              <a:ext cx="101487" cy="101601"/>
            </a:xfrm>
            <a:custGeom>
              <a:avLst/>
              <a:gdLst/>
              <a:ahLst/>
              <a:cxnLst/>
              <a:rect l="0" t="0" r="0" b="0"/>
              <a:pathLst>
                <a:path w="101487" h="101601">
                  <a:moveTo>
                    <a:pt x="25286" y="0"/>
                  </a:moveTo>
                  <a:lnTo>
                    <a:pt x="25286" y="0"/>
                  </a:lnTo>
                  <a:lnTo>
                    <a:pt x="13353" y="13815"/>
                  </a:lnTo>
                  <a:lnTo>
                    <a:pt x="6463" y="29493"/>
                  </a:lnTo>
                  <a:lnTo>
                    <a:pt x="1185" y="56704"/>
                  </a:lnTo>
                  <a:lnTo>
                    <a:pt x="0" y="93936"/>
                  </a:lnTo>
                  <a:lnTo>
                    <a:pt x="1374" y="96490"/>
                  </a:lnTo>
                  <a:lnTo>
                    <a:pt x="3699" y="98193"/>
                  </a:lnTo>
                  <a:lnTo>
                    <a:pt x="6662" y="99329"/>
                  </a:lnTo>
                  <a:lnTo>
                    <a:pt x="17479" y="94946"/>
                  </a:lnTo>
                  <a:lnTo>
                    <a:pt x="30283" y="85943"/>
                  </a:lnTo>
                  <a:lnTo>
                    <a:pt x="70351" y="39551"/>
                  </a:lnTo>
                  <a:lnTo>
                    <a:pt x="73537" y="35217"/>
                  </a:lnTo>
                  <a:lnTo>
                    <a:pt x="75092" y="34767"/>
                  </a:lnTo>
                  <a:lnTo>
                    <a:pt x="76834" y="35173"/>
                  </a:lnTo>
                  <a:lnTo>
                    <a:pt x="78701" y="36148"/>
                  </a:lnTo>
                  <a:lnTo>
                    <a:pt x="79946" y="38210"/>
                  </a:lnTo>
                  <a:lnTo>
                    <a:pt x="81698" y="48559"/>
                  </a:lnTo>
                  <a:lnTo>
                    <a:pt x="83628" y="65422"/>
                  </a:lnTo>
                  <a:lnTo>
                    <a:pt x="101486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0"/>
            <p:cNvSpPr/>
            <p:nvPr>
              <p:custDataLst>
                <p:tags r:id="rId28"/>
              </p:custDataLst>
            </p:nvPr>
          </p:nvSpPr>
          <p:spPr>
            <a:xfrm>
              <a:off x="7030332" y="5417433"/>
              <a:ext cx="56269" cy="113959"/>
            </a:xfrm>
            <a:custGeom>
              <a:avLst/>
              <a:gdLst/>
              <a:ahLst/>
              <a:cxnLst/>
              <a:rect l="0" t="0" r="0" b="0"/>
              <a:pathLst>
                <a:path w="56269" h="113959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10001" y="21549"/>
                  </a:lnTo>
                  <a:lnTo>
                    <a:pt x="20324" y="64482"/>
                  </a:lnTo>
                  <a:lnTo>
                    <a:pt x="23275" y="83317"/>
                  </a:lnTo>
                  <a:lnTo>
                    <a:pt x="20779" y="101206"/>
                  </a:lnTo>
                  <a:lnTo>
                    <a:pt x="15570" y="113170"/>
                  </a:lnTo>
                  <a:lnTo>
                    <a:pt x="12908" y="113958"/>
                  </a:lnTo>
                  <a:lnTo>
                    <a:pt x="9722" y="113072"/>
                  </a:lnTo>
                  <a:lnTo>
                    <a:pt x="6187" y="111071"/>
                  </a:lnTo>
                  <a:lnTo>
                    <a:pt x="3831" y="107619"/>
                  </a:lnTo>
                  <a:lnTo>
                    <a:pt x="1212" y="98140"/>
                  </a:lnTo>
                  <a:lnTo>
                    <a:pt x="6480" y="70791"/>
                  </a:lnTo>
                  <a:lnTo>
                    <a:pt x="25267" y="35173"/>
                  </a:lnTo>
                  <a:lnTo>
                    <a:pt x="38930" y="18659"/>
                  </a:lnTo>
                  <a:lnTo>
                    <a:pt x="56268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1"/>
            <p:cNvSpPr/>
            <p:nvPr>
              <p:custDataLst>
                <p:tags r:id="rId29"/>
              </p:custDataLst>
            </p:nvPr>
          </p:nvSpPr>
          <p:spPr>
            <a:xfrm>
              <a:off x="7125908" y="5394325"/>
              <a:ext cx="155163" cy="136526"/>
            </a:xfrm>
            <a:custGeom>
              <a:avLst/>
              <a:gdLst/>
              <a:ahLst/>
              <a:cxnLst/>
              <a:rect l="0" t="0" r="0" b="0"/>
              <a:pathLst>
                <a:path w="155163" h="136526">
                  <a:moveTo>
                    <a:pt x="24192" y="28575"/>
                  </a:moveTo>
                  <a:lnTo>
                    <a:pt x="24192" y="28575"/>
                  </a:lnTo>
                  <a:lnTo>
                    <a:pt x="18724" y="34042"/>
                  </a:lnTo>
                  <a:lnTo>
                    <a:pt x="21474" y="31293"/>
                  </a:lnTo>
                  <a:lnTo>
                    <a:pt x="24866" y="29783"/>
                  </a:lnTo>
                  <a:lnTo>
                    <a:pt x="66386" y="19758"/>
                  </a:lnTo>
                  <a:lnTo>
                    <a:pt x="75813" y="13655"/>
                  </a:lnTo>
                  <a:lnTo>
                    <a:pt x="76950" y="12278"/>
                  </a:lnTo>
                  <a:lnTo>
                    <a:pt x="77004" y="11361"/>
                  </a:lnTo>
                  <a:lnTo>
                    <a:pt x="76332" y="10749"/>
                  </a:lnTo>
                  <a:lnTo>
                    <a:pt x="71825" y="11950"/>
                  </a:lnTo>
                  <a:lnTo>
                    <a:pt x="54062" y="21841"/>
                  </a:lnTo>
                  <a:lnTo>
                    <a:pt x="17677" y="54499"/>
                  </a:lnTo>
                  <a:lnTo>
                    <a:pt x="10712" y="65026"/>
                  </a:lnTo>
                  <a:lnTo>
                    <a:pt x="604" y="98838"/>
                  </a:lnTo>
                  <a:lnTo>
                    <a:pt x="0" y="105050"/>
                  </a:lnTo>
                  <a:lnTo>
                    <a:pt x="1714" y="109192"/>
                  </a:lnTo>
                  <a:lnTo>
                    <a:pt x="4973" y="111953"/>
                  </a:lnTo>
                  <a:lnTo>
                    <a:pt x="14238" y="115020"/>
                  </a:lnTo>
                  <a:lnTo>
                    <a:pt x="25413" y="116384"/>
                  </a:lnTo>
                  <a:lnTo>
                    <a:pt x="63630" y="107121"/>
                  </a:lnTo>
                  <a:lnTo>
                    <a:pt x="108478" y="84222"/>
                  </a:lnTo>
                  <a:lnTo>
                    <a:pt x="145497" y="50632"/>
                  </a:lnTo>
                  <a:lnTo>
                    <a:pt x="152189" y="39789"/>
                  </a:lnTo>
                  <a:lnTo>
                    <a:pt x="155162" y="27915"/>
                  </a:lnTo>
                  <a:lnTo>
                    <a:pt x="153466" y="9329"/>
                  </a:lnTo>
                  <a:lnTo>
                    <a:pt x="150591" y="5161"/>
                  </a:lnTo>
                  <a:lnTo>
                    <a:pt x="146557" y="2382"/>
                  </a:lnTo>
                  <a:lnTo>
                    <a:pt x="141752" y="530"/>
                  </a:lnTo>
                  <a:lnTo>
                    <a:pt x="137843" y="0"/>
                  </a:lnTo>
                  <a:lnTo>
                    <a:pt x="131618" y="1294"/>
                  </a:lnTo>
                  <a:lnTo>
                    <a:pt x="126500" y="7984"/>
                  </a:lnTo>
                  <a:lnTo>
                    <a:pt x="124147" y="12730"/>
                  </a:lnTo>
                  <a:lnTo>
                    <a:pt x="123415" y="21768"/>
                  </a:lnTo>
                  <a:lnTo>
                    <a:pt x="137517" y="64544"/>
                  </a:lnTo>
                  <a:lnTo>
                    <a:pt x="147536" y="94486"/>
                  </a:lnTo>
                  <a:lnTo>
                    <a:pt x="145248" y="114583"/>
                  </a:lnTo>
                  <a:lnTo>
                    <a:pt x="140101" y="125947"/>
                  </a:lnTo>
                  <a:lnTo>
                    <a:pt x="132142" y="136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2"/>
            <p:cNvSpPr/>
            <p:nvPr>
              <p:custDataLst>
                <p:tags r:id="rId30"/>
              </p:custDataLst>
            </p:nvPr>
          </p:nvSpPr>
          <p:spPr>
            <a:xfrm>
              <a:off x="7327900" y="5543550"/>
              <a:ext cx="41471" cy="31751"/>
            </a:xfrm>
            <a:custGeom>
              <a:avLst/>
              <a:gdLst/>
              <a:ahLst/>
              <a:cxnLst/>
              <a:rect l="0" t="0" r="0" b="0"/>
              <a:pathLst>
                <a:path w="41471" h="31751">
                  <a:moveTo>
                    <a:pt x="38100" y="0"/>
                  </a:moveTo>
                  <a:lnTo>
                    <a:pt x="38100" y="0"/>
                  </a:lnTo>
                  <a:lnTo>
                    <a:pt x="41470" y="3371"/>
                  </a:lnTo>
                  <a:lnTo>
                    <a:pt x="41053" y="5774"/>
                  </a:lnTo>
                  <a:lnTo>
                    <a:pt x="36825" y="1220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3"/>
            <p:cNvSpPr/>
            <p:nvPr>
              <p:custDataLst>
                <p:tags r:id="rId31"/>
              </p:custDataLst>
            </p:nvPr>
          </p:nvSpPr>
          <p:spPr>
            <a:xfrm>
              <a:off x="7461249" y="5397500"/>
              <a:ext cx="146052" cy="149780"/>
            </a:xfrm>
            <a:custGeom>
              <a:avLst/>
              <a:gdLst/>
              <a:ahLst/>
              <a:cxnLst/>
              <a:rect l="0" t="0" r="0" b="0"/>
              <a:pathLst>
                <a:path w="146052" h="149780">
                  <a:moveTo>
                    <a:pt x="1" y="38100"/>
                  </a:moveTo>
                  <a:lnTo>
                    <a:pt x="1" y="38100"/>
                  </a:lnTo>
                  <a:lnTo>
                    <a:pt x="0" y="34729"/>
                  </a:lnTo>
                  <a:lnTo>
                    <a:pt x="1412" y="33736"/>
                  </a:lnTo>
                  <a:lnTo>
                    <a:pt x="10935" y="32012"/>
                  </a:lnTo>
                  <a:lnTo>
                    <a:pt x="25661" y="35199"/>
                  </a:lnTo>
                  <a:lnTo>
                    <a:pt x="38217" y="44336"/>
                  </a:lnTo>
                  <a:lnTo>
                    <a:pt x="55304" y="65348"/>
                  </a:lnTo>
                  <a:lnTo>
                    <a:pt x="73719" y="97732"/>
                  </a:lnTo>
                  <a:lnTo>
                    <a:pt x="79934" y="126246"/>
                  </a:lnTo>
                  <a:lnTo>
                    <a:pt x="79506" y="139130"/>
                  </a:lnTo>
                  <a:lnTo>
                    <a:pt x="78405" y="143553"/>
                  </a:lnTo>
                  <a:lnTo>
                    <a:pt x="76258" y="146502"/>
                  </a:lnTo>
                  <a:lnTo>
                    <a:pt x="73417" y="148468"/>
                  </a:lnTo>
                  <a:lnTo>
                    <a:pt x="70112" y="149779"/>
                  </a:lnTo>
                  <a:lnTo>
                    <a:pt x="67203" y="149242"/>
                  </a:lnTo>
                  <a:lnTo>
                    <a:pt x="62089" y="144881"/>
                  </a:lnTo>
                  <a:lnTo>
                    <a:pt x="58614" y="121009"/>
                  </a:lnTo>
                  <a:lnTo>
                    <a:pt x="64327" y="83754"/>
                  </a:lnTo>
                  <a:lnTo>
                    <a:pt x="81698" y="48178"/>
                  </a:lnTo>
                  <a:lnTo>
                    <a:pt x="104719" y="22036"/>
                  </a:lnTo>
                  <a:lnTo>
                    <a:pt x="131302" y="5085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4"/>
            <p:cNvSpPr/>
            <p:nvPr>
              <p:custDataLst>
                <p:tags r:id="rId32"/>
              </p:custDataLst>
            </p:nvPr>
          </p:nvSpPr>
          <p:spPr>
            <a:xfrm>
              <a:off x="7630371" y="5412768"/>
              <a:ext cx="179032" cy="287213"/>
            </a:xfrm>
            <a:custGeom>
              <a:avLst/>
              <a:gdLst/>
              <a:ahLst/>
              <a:cxnLst/>
              <a:rect l="0" t="0" r="0" b="0"/>
              <a:pathLst>
                <a:path w="179032" h="287213">
                  <a:moveTo>
                    <a:pt x="8679" y="48232"/>
                  </a:moveTo>
                  <a:lnTo>
                    <a:pt x="8679" y="48232"/>
                  </a:lnTo>
                  <a:lnTo>
                    <a:pt x="5308" y="51603"/>
                  </a:lnTo>
                  <a:lnTo>
                    <a:pt x="3653" y="55139"/>
                  </a:lnTo>
                  <a:lnTo>
                    <a:pt x="2590" y="59788"/>
                  </a:lnTo>
                  <a:lnTo>
                    <a:pt x="4327" y="58542"/>
                  </a:lnTo>
                  <a:lnTo>
                    <a:pt x="5777" y="57222"/>
                  </a:lnTo>
                  <a:lnTo>
                    <a:pt x="9270" y="55756"/>
                  </a:lnTo>
                  <a:lnTo>
                    <a:pt x="11190" y="55365"/>
                  </a:lnTo>
                  <a:lnTo>
                    <a:pt x="24004" y="48072"/>
                  </a:lnTo>
                  <a:lnTo>
                    <a:pt x="41522" y="28601"/>
                  </a:lnTo>
                  <a:lnTo>
                    <a:pt x="47500" y="19281"/>
                  </a:lnTo>
                  <a:lnTo>
                    <a:pt x="48671" y="14820"/>
                  </a:lnTo>
                  <a:lnTo>
                    <a:pt x="48090" y="6101"/>
                  </a:lnTo>
                  <a:lnTo>
                    <a:pt x="46948" y="3211"/>
                  </a:lnTo>
                  <a:lnTo>
                    <a:pt x="45481" y="1285"/>
                  </a:lnTo>
                  <a:lnTo>
                    <a:pt x="43797" y="0"/>
                  </a:lnTo>
                  <a:lnTo>
                    <a:pt x="40558" y="555"/>
                  </a:lnTo>
                  <a:lnTo>
                    <a:pt x="25886" y="8784"/>
                  </a:lnTo>
                  <a:lnTo>
                    <a:pt x="10249" y="22903"/>
                  </a:lnTo>
                  <a:lnTo>
                    <a:pt x="3970" y="33593"/>
                  </a:lnTo>
                  <a:lnTo>
                    <a:pt x="0" y="43842"/>
                  </a:lnTo>
                  <a:lnTo>
                    <a:pt x="1528" y="59217"/>
                  </a:lnTo>
                  <a:lnTo>
                    <a:pt x="6912" y="75692"/>
                  </a:lnTo>
                  <a:lnTo>
                    <a:pt x="14008" y="87718"/>
                  </a:lnTo>
                  <a:lnTo>
                    <a:pt x="23748" y="95885"/>
                  </a:lnTo>
                  <a:lnTo>
                    <a:pt x="29308" y="99051"/>
                  </a:lnTo>
                  <a:lnTo>
                    <a:pt x="60731" y="103506"/>
                  </a:lnTo>
                  <a:lnTo>
                    <a:pt x="91207" y="101455"/>
                  </a:lnTo>
                  <a:lnTo>
                    <a:pt x="124853" y="86266"/>
                  </a:lnTo>
                  <a:lnTo>
                    <a:pt x="151521" y="67263"/>
                  </a:lnTo>
                  <a:lnTo>
                    <a:pt x="166086" y="48226"/>
                  </a:lnTo>
                  <a:lnTo>
                    <a:pt x="167239" y="41878"/>
                  </a:lnTo>
                  <a:lnTo>
                    <a:pt x="164758" y="29180"/>
                  </a:lnTo>
                  <a:lnTo>
                    <a:pt x="162121" y="24948"/>
                  </a:lnTo>
                  <a:lnTo>
                    <a:pt x="158951" y="22126"/>
                  </a:lnTo>
                  <a:lnTo>
                    <a:pt x="155427" y="20245"/>
                  </a:lnTo>
                  <a:lnTo>
                    <a:pt x="145866" y="20035"/>
                  </a:lnTo>
                  <a:lnTo>
                    <a:pt x="134562" y="23000"/>
                  </a:lnTo>
                  <a:lnTo>
                    <a:pt x="122481" y="29021"/>
                  </a:lnTo>
                  <a:lnTo>
                    <a:pt x="113821" y="38283"/>
                  </a:lnTo>
                  <a:lnTo>
                    <a:pt x="108326" y="50160"/>
                  </a:lnTo>
                  <a:lnTo>
                    <a:pt x="105882" y="64846"/>
                  </a:lnTo>
                  <a:lnTo>
                    <a:pt x="108560" y="77018"/>
                  </a:lnTo>
                  <a:lnTo>
                    <a:pt x="114453" y="86426"/>
                  </a:lnTo>
                  <a:lnTo>
                    <a:pt x="121777" y="92959"/>
                  </a:lnTo>
                  <a:lnTo>
                    <a:pt x="126411" y="93572"/>
                  </a:lnTo>
                  <a:lnTo>
                    <a:pt x="147175" y="86299"/>
                  </a:lnTo>
                  <a:lnTo>
                    <a:pt x="160722" y="78090"/>
                  </a:lnTo>
                  <a:lnTo>
                    <a:pt x="171792" y="70485"/>
                  </a:lnTo>
                  <a:lnTo>
                    <a:pt x="174571" y="69417"/>
                  </a:lnTo>
                  <a:lnTo>
                    <a:pt x="176424" y="70116"/>
                  </a:lnTo>
                  <a:lnTo>
                    <a:pt x="177659" y="71994"/>
                  </a:lnTo>
                  <a:lnTo>
                    <a:pt x="179031" y="80665"/>
                  </a:lnTo>
                  <a:lnTo>
                    <a:pt x="178031" y="118844"/>
                  </a:lnTo>
                  <a:lnTo>
                    <a:pt x="174618" y="160565"/>
                  </a:lnTo>
                  <a:lnTo>
                    <a:pt x="172007" y="203300"/>
                  </a:lnTo>
                  <a:lnTo>
                    <a:pt x="161551" y="248830"/>
                  </a:lnTo>
                  <a:lnTo>
                    <a:pt x="141646" y="284843"/>
                  </a:lnTo>
                  <a:lnTo>
                    <a:pt x="138246" y="287111"/>
                  </a:lnTo>
                  <a:lnTo>
                    <a:pt x="134567" y="287212"/>
                  </a:lnTo>
                  <a:lnTo>
                    <a:pt x="130704" y="285869"/>
                  </a:lnTo>
                  <a:lnTo>
                    <a:pt x="128129" y="281445"/>
                  </a:lnTo>
                  <a:lnTo>
                    <a:pt x="125267" y="267123"/>
                  </a:lnTo>
                  <a:lnTo>
                    <a:pt x="129329" y="213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5"/>
            <p:cNvSpPr/>
            <p:nvPr>
              <p:custDataLst>
                <p:tags r:id="rId33"/>
              </p:custDataLst>
            </p:nvPr>
          </p:nvSpPr>
          <p:spPr>
            <a:xfrm>
              <a:off x="7874882" y="5422900"/>
              <a:ext cx="75319" cy="114441"/>
            </a:xfrm>
            <a:custGeom>
              <a:avLst/>
              <a:gdLst/>
              <a:ahLst/>
              <a:cxnLst/>
              <a:rect l="0" t="0" r="0" b="0"/>
              <a:pathLst>
                <a:path w="75319" h="11444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11168" y="13931"/>
                  </a:lnTo>
                  <a:lnTo>
                    <a:pt x="15763" y="23830"/>
                  </a:lnTo>
                  <a:lnTo>
                    <a:pt x="20904" y="49943"/>
                  </a:lnTo>
                  <a:lnTo>
                    <a:pt x="17036" y="88809"/>
                  </a:lnTo>
                  <a:lnTo>
                    <a:pt x="11799" y="113452"/>
                  </a:lnTo>
                  <a:lnTo>
                    <a:pt x="10395" y="114440"/>
                  </a:lnTo>
                  <a:lnTo>
                    <a:pt x="8752" y="114393"/>
                  </a:lnTo>
                  <a:lnTo>
                    <a:pt x="7658" y="112952"/>
                  </a:lnTo>
                  <a:lnTo>
                    <a:pt x="6442" y="107586"/>
                  </a:lnTo>
                  <a:lnTo>
                    <a:pt x="16505" y="73071"/>
                  </a:lnTo>
                  <a:lnTo>
                    <a:pt x="38144" y="35313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6"/>
            <p:cNvSpPr/>
            <p:nvPr>
              <p:custDataLst>
                <p:tags r:id="rId34"/>
              </p:custDataLst>
            </p:nvPr>
          </p:nvSpPr>
          <p:spPr>
            <a:xfrm>
              <a:off x="7971822" y="5430604"/>
              <a:ext cx="92679" cy="97053"/>
            </a:xfrm>
            <a:custGeom>
              <a:avLst/>
              <a:gdLst/>
              <a:ahLst/>
              <a:cxnLst/>
              <a:rect l="0" t="0" r="0" b="0"/>
              <a:pathLst>
                <a:path w="92679" h="97053">
                  <a:moveTo>
                    <a:pt x="16478" y="49446"/>
                  </a:moveTo>
                  <a:lnTo>
                    <a:pt x="16478" y="49446"/>
                  </a:lnTo>
                  <a:lnTo>
                    <a:pt x="19848" y="46075"/>
                  </a:lnTo>
                  <a:lnTo>
                    <a:pt x="21504" y="42539"/>
                  </a:lnTo>
                  <a:lnTo>
                    <a:pt x="21945" y="40607"/>
                  </a:lnTo>
                  <a:lnTo>
                    <a:pt x="40428" y="19409"/>
                  </a:lnTo>
                  <a:lnTo>
                    <a:pt x="57253" y="5501"/>
                  </a:lnTo>
                  <a:lnTo>
                    <a:pt x="58478" y="3216"/>
                  </a:lnTo>
                  <a:lnTo>
                    <a:pt x="58589" y="1692"/>
                  </a:lnTo>
                  <a:lnTo>
                    <a:pt x="57958" y="676"/>
                  </a:lnTo>
                  <a:lnTo>
                    <a:pt x="56831" y="0"/>
                  </a:lnTo>
                  <a:lnTo>
                    <a:pt x="51816" y="1129"/>
                  </a:lnTo>
                  <a:lnTo>
                    <a:pt x="48503" y="2418"/>
                  </a:lnTo>
                  <a:lnTo>
                    <a:pt x="19316" y="33381"/>
                  </a:lnTo>
                  <a:lnTo>
                    <a:pt x="6109" y="57073"/>
                  </a:lnTo>
                  <a:lnTo>
                    <a:pt x="0" y="79693"/>
                  </a:lnTo>
                  <a:lnTo>
                    <a:pt x="1259" y="85133"/>
                  </a:lnTo>
                  <a:lnTo>
                    <a:pt x="4214" y="89465"/>
                  </a:lnTo>
                  <a:lnTo>
                    <a:pt x="8303" y="93058"/>
                  </a:lnTo>
                  <a:lnTo>
                    <a:pt x="22252" y="97052"/>
                  </a:lnTo>
                  <a:lnTo>
                    <a:pt x="92678" y="87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7"/>
            <p:cNvSpPr/>
            <p:nvPr>
              <p:custDataLst>
                <p:tags r:id="rId35"/>
              </p:custDataLst>
            </p:nvPr>
          </p:nvSpPr>
          <p:spPr>
            <a:xfrm>
              <a:off x="8096250" y="5424044"/>
              <a:ext cx="76201" cy="136532"/>
            </a:xfrm>
            <a:custGeom>
              <a:avLst/>
              <a:gdLst/>
              <a:ahLst/>
              <a:cxnLst/>
              <a:rect l="0" t="0" r="0" b="0"/>
              <a:pathLst>
                <a:path w="76201" h="136532">
                  <a:moveTo>
                    <a:pt x="76200" y="11556"/>
                  </a:moveTo>
                  <a:lnTo>
                    <a:pt x="76200" y="11556"/>
                  </a:lnTo>
                  <a:lnTo>
                    <a:pt x="76200" y="8185"/>
                  </a:lnTo>
                  <a:lnTo>
                    <a:pt x="72437" y="4648"/>
                  </a:lnTo>
                  <a:lnTo>
                    <a:pt x="69458" y="2718"/>
                  </a:lnTo>
                  <a:lnTo>
                    <a:pt x="55152" y="0"/>
                  </a:lnTo>
                  <a:lnTo>
                    <a:pt x="40879" y="2566"/>
                  </a:lnTo>
                  <a:lnTo>
                    <a:pt x="32043" y="9677"/>
                  </a:lnTo>
                  <a:lnTo>
                    <a:pt x="24824" y="19188"/>
                  </a:lnTo>
                  <a:lnTo>
                    <a:pt x="21617" y="28119"/>
                  </a:lnTo>
                  <a:lnTo>
                    <a:pt x="23181" y="44451"/>
                  </a:lnTo>
                  <a:lnTo>
                    <a:pt x="30736" y="72590"/>
                  </a:lnTo>
                  <a:lnTo>
                    <a:pt x="39759" y="89221"/>
                  </a:lnTo>
                  <a:lnTo>
                    <a:pt x="43832" y="119698"/>
                  </a:lnTo>
                  <a:lnTo>
                    <a:pt x="42627" y="124574"/>
                  </a:lnTo>
                  <a:lnTo>
                    <a:pt x="37526" y="131871"/>
                  </a:lnTo>
                  <a:lnTo>
                    <a:pt x="28672" y="135585"/>
                  </a:lnTo>
                  <a:lnTo>
                    <a:pt x="18387" y="136531"/>
                  </a:lnTo>
                  <a:lnTo>
                    <a:pt x="9113" y="134598"/>
                  </a:lnTo>
                  <a:lnTo>
                    <a:pt x="6075" y="132389"/>
                  </a:lnTo>
                  <a:lnTo>
                    <a:pt x="0" y="119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8"/>
            <p:cNvSpPr/>
            <p:nvPr>
              <p:custDataLst>
                <p:tags r:id="rId36"/>
              </p:custDataLst>
            </p:nvPr>
          </p:nvSpPr>
          <p:spPr>
            <a:xfrm>
              <a:off x="8204053" y="5442211"/>
              <a:ext cx="44598" cy="111447"/>
            </a:xfrm>
            <a:custGeom>
              <a:avLst/>
              <a:gdLst/>
              <a:ahLst/>
              <a:cxnLst/>
              <a:rect l="0" t="0" r="0" b="0"/>
              <a:pathLst>
                <a:path w="44598" h="111447">
                  <a:moveTo>
                    <a:pt x="44597" y="6089"/>
                  </a:moveTo>
                  <a:lnTo>
                    <a:pt x="44597" y="6089"/>
                  </a:lnTo>
                  <a:lnTo>
                    <a:pt x="44597" y="2718"/>
                  </a:lnTo>
                  <a:lnTo>
                    <a:pt x="43891" y="1725"/>
                  </a:lnTo>
                  <a:lnTo>
                    <a:pt x="42716" y="1063"/>
                  </a:lnTo>
                  <a:lnTo>
                    <a:pt x="35759" y="0"/>
                  </a:lnTo>
                  <a:lnTo>
                    <a:pt x="34470" y="619"/>
                  </a:lnTo>
                  <a:lnTo>
                    <a:pt x="33612" y="1737"/>
                  </a:lnTo>
                  <a:lnTo>
                    <a:pt x="28864" y="15342"/>
                  </a:lnTo>
                  <a:lnTo>
                    <a:pt x="28903" y="24548"/>
                  </a:lnTo>
                  <a:lnTo>
                    <a:pt x="31819" y="71063"/>
                  </a:lnTo>
                  <a:lnTo>
                    <a:pt x="31881" y="91909"/>
                  </a:lnTo>
                  <a:lnTo>
                    <a:pt x="28127" y="100911"/>
                  </a:lnTo>
                  <a:lnTo>
                    <a:pt x="25149" y="105287"/>
                  </a:lnTo>
                  <a:lnTo>
                    <a:pt x="18080" y="110149"/>
                  </a:lnTo>
                  <a:lnTo>
                    <a:pt x="14218" y="111446"/>
                  </a:lnTo>
                  <a:lnTo>
                    <a:pt x="6166" y="111005"/>
                  </a:lnTo>
                  <a:lnTo>
                    <a:pt x="2043" y="109899"/>
                  </a:lnTo>
                  <a:lnTo>
                    <a:pt x="0" y="106340"/>
                  </a:lnTo>
                  <a:lnTo>
                    <a:pt x="147" y="82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9"/>
            <p:cNvSpPr/>
            <p:nvPr>
              <p:custDataLst>
                <p:tags r:id="rId37"/>
              </p:custDataLst>
            </p:nvPr>
          </p:nvSpPr>
          <p:spPr>
            <a:xfrm>
              <a:off x="8283202" y="5467350"/>
              <a:ext cx="60699" cy="90040"/>
            </a:xfrm>
            <a:custGeom>
              <a:avLst/>
              <a:gdLst/>
              <a:ahLst/>
              <a:cxnLst/>
              <a:rect l="0" t="0" r="0" b="0"/>
              <a:pathLst>
                <a:path w="60699" h="90040">
                  <a:moveTo>
                    <a:pt x="41648" y="6350"/>
                  </a:moveTo>
                  <a:lnTo>
                    <a:pt x="41648" y="6350"/>
                  </a:lnTo>
                  <a:lnTo>
                    <a:pt x="53204" y="6350"/>
                  </a:lnTo>
                  <a:lnTo>
                    <a:pt x="50638" y="6350"/>
                  </a:lnTo>
                  <a:lnTo>
                    <a:pt x="21714" y="20655"/>
                  </a:lnTo>
                  <a:lnTo>
                    <a:pt x="11387" y="30817"/>
                  </a:lnTo>
                  <a:lnTo>
                    <a:pt x="3504" y="44036"/>
                  </a:lnTo>
                  <a:lnTo>
                    <a:pt x="0" y="56966"/>
                  </a:lnTo>
                  <a:lnTo>
                    <a:pt x="1399" y="76145"/>
                  </a:lnTo>
                  <a:lnTo>
                    <a:pt x="4232" y="81102"/>
                  </a:lnTo>
                  <a:lnTo>
                    <a:pt x="13024" y="88491"/>
                  </a:lnTo>
                  <a:lnTo>
                    <a:pt x="17626" y="90039"/>
                  </a:lnTo>
                  <a:lnTo>
                    <a:pt x="26503" y="89876"/>
                  </a:lnTo>
                  <a:lnTo>
                    <a:pt x="39434" y="85818"/>
                  </a:lnTo>
                  <a:lnTo>
                    <a:pt x="47955" y="76477"/>
                  </a:lnTo>
                  <a:lnTo>
                    <a:pt x="55036" y="63623"/>
                  </a:lnTo>
                  <a:lnTo>
                    <a:pt x="59579" y="36243"/>
                  </a:lnTo>
                  <a:lnTo>
                    <a:pt x="606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0"/>
            <p:cNvSpPr/>
            <p:nvPr>
              <p:custDataLst>
                <p:tags r:id="rId38"/>
              </p:custDataLst>
            </p:nvPr>
          </p:nvSpPr>
          <p:spPr>
            <a:xfrm>
              <a:off x="8369300" y="5448300"/>
              <a:ext cx="127001" cy="104960"/>
            </a:xfrm>
            <a:custGeom>
              <a:avLst/>
              <a:gdLst/>
              <a:ahLst/>
              <a:cxnLst/>
              <a:rect l="0" t="0" r="0" b="0"/>
              <a:pathLst>
                <a:path w="127001" h="104960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6907" y="8937"/>
                  </a:lnTo>
                  <a:lnTo>
                    <a:pt x="8838" y="5958"/>
                  </a:lnTo>
                  <a:lnTo>
                    <a:pt x="11537" y="4678"/>
                  </a:lnTo>
                  <a:lnTo>
                    <a:pt x="18297" y="5137"/>
                  </a:lnTo>
                  <a:lnTo>
                    <a:pt x="33408" y="9361"/>
                  </a:lnTo>
                  <a:lnTo>
                    <a:pt x="43306" y="20624"/>
                  </a:lnTo>
                  <a:lnTo>
                    <a:pt x="50996" y="35977"/>
                  </a:lnTo>
                  <a:lnTo>
                    <a:pt x="54415" y="49857"/>
                  </a:lnTo>
                  <a:lnTo>
                    <a:pt x="51540" y="84037"/>
                  </a:lnTo>
                  <a:lnTo>
                    <a:pt x="48071" y="96381"/>
                  </a:lnTo>
                  <a:lnTo>
                    <a:pt x="45452" y="100237"/>
                  </a:lnTo>
                  <a:lnTo>
                    <a:pt x="42296" y="102808"/>
                  </a:lnTo>
                  <a:lnTo>
                    <a:pt x="38781" y="104522"/>
                  </a:lnTo>
                  <a:lnTo>
                    <a:pt x="35731" y="104959"/>
                  </a:lnTo>
                  <a:lnTo>
                    <a:pt x="30462" y="103563"/>
                  </a:lnTo>
                  <a:lnTo>
                    <a:pt x="28776" y="100792"/>
                  </a:lnTo>
                  <a:lnTo>
                    <a:pt x="26900" y="92068"/>
                  </a:lnTo>
                  <a:lnTo>
                    <a:pt x="35957" y="68516"/>
                  </a:lnTo>
                  <a:lnTo>
                    <a:pt x="58686" y="31068"/>
                  </a:lnTo>
                  <a:lnTo>
                    <a:pt x="73590" y="18277"/>
                  </a:lnTo>
                  <a:lnTo>
                    <a:pt x="108402" y="434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1"/>
            <p:cNvSpPr/>
            <p:nvPr>
              <p:custDataLst>
                <p:tags r:id="rId39"/>
              </p:custDataLst>
            </p:nvPr>
          </p:nvSpPr>
          <p:spPr>
            <a:xfrm>
              <a:off x="8458200" y="5457342"/>
              <a:ext cx="88901" cy="143359"/>
            </a:xfrm>
            <a:custGeom>
              <a:avLst/>
              <a:gdLst/>
              <a:ahLst/>
              <a:cxnLst/>
              <a:rect l="0" t="0" r="0" b="0"/>
              <a:pathLst>
                <a:path w="88901" h="143359">
                  <a:moveTo>
                    <a:pt x="88900" y="3658"/>
                  </a:moveTo>
                  <a:lnTo>
                    <a:pt x="88900" y="3658"/>
                  </a:lnTo>
                  <a:lnTo>
                    <a:pt x="85530" y="3658"/>
                  </a:lnTo>
                  <a:lnTo>
                    <a:pt x="73705" y="0"/>
                  </a:lnTo>
                  <a:lnTo>
                    <a:pt x="68506" y="1561"/>
                  </a:lnTo>
                  <a:lnTo>
                    <a:pt x="54870" y="9779"/>
                  </a:lnTo>
                  <a:lnTo>
                    <a:pt x="49081" y="17197"/>
                  </a:lnTo>
                  <a:lnTo>
                    <a:pt x="46507" y="25903"/>
                  </a:lnTo>
                  <a:lnTo>
                    <a:pt x="45765" y="44116"/>
                  </a:lnTo>
                  <a:lnTo>
                    <a:pt x="53369" y="84567"/>
                  </a:lnTo>
                  <a:lnTo>
                    <a:pt x="52658" y="108143"/>
                  </a:lnTo>
                  <a:lnTo>
                    <a:pt x="47862" y="120887"/>
                  </a:lnTo>
                  <a:lnTo>
                    <a:pt x="40322" y="131254"/>
                  </a:lnTo>
                  <a:lnTo>
                    <a:pt x="29915" y="140566"/>
                  </a:lnTo>
                  <a:lnTo>
                    <a:pt x="24176" y="142908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25"/>
          <p:cNvGrpSpPr/>
          <p:nvPr/>
        </p:nvGrpSpPr>
        <p:grpSpPr>
          <a:xfrm>
            <a:off x="4578350" y="5823402"/>
            <a:ext cx="1212851" cy="415039"/>
            <a:chOff x="4578350" y="5823402"/>
            <a:chExt cx="1212851" cy="415039"/>
          </a:xfrm>
        </p:grpSpPr>
        <p:sp>
          <p:nvSpPr>
            <p:cNvPr id="207" name="SMARTInkShape-182"/>
            <p:cNvSpPr/>
            <p:nvPr>
              <p:custDataLst>
                <p:tags r:id="rId10"/>
              </p:custDataLst>
            </p:nvPr>
          </p:nvSpPr>
          <p:spPr>
            <a:xfrm>
              <a:off x="4578350" y="60198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59" y="46711"/>
                  </a:lnTo>
                  <a:lnTo>
                    <a:pt x="12765" y="60272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3"/>
            <p:cNvSpPr/>
            <p:nvPr>
              <p:custDataLst>
                <p:tags r:id="rId11"/>
              </p:custDataLst>
            </p:nvPr>
          </p:nvSpPr>
          <p:spPr>
            <a:xfrm>
              <a:off x="4597400" y="59372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4"/>
            <p:cNvSpPr/>
            <p:nvPr>
              <p:custDataLst>
                <p:tags r:id="rId12"/>
              </p:custDataLst>
            </p:nvPr>
          </p:nvSpPr>
          <p:spPr>
            <a:xfrm>
              <a:off x="4655433" y="5969000"/>
              <a:ext cx="75318" cy="112286"/>
            </a:xfrm>
            <a:custGeom>
              <a:avLst/>
              <a:gdLst/>
              <a:ahLst/>
              <a:cxnLst/>
              <a:rect l="0" t="0" r="0" b="0"/>
              <a:pathLst>
                <a:path w="75318" h="112286">
                  <a:moveTo>
                    <a:pt x="11817" y="0"/>
                  </a:moveTo>
                  <a:lnTo>
                    <a:pt x="11817" y="0"/>
                  </a:lnTo>
                  <a:lnTo>
                    <a:pt x="11817" y="3371"/>
                  </a:lnTo>
                  <a:lnTo>
                    <a:pt x="11111" y="4364"/>
                  </a:lnTo>
                  <a:lnTo>
                    <a:pt x="9936" y="5026"/>
                  </a:lnTo>
                  <a:lnTo>
                    <a:pt x="8446" y="5467"/>
                  </a:lnTo>
                  <a:lnTo>
                    <a:pt x="7453" y="7173"/>
                  </a:lnTo>
                  <a:lnTo>
                    <a:pt x="5729" y="20577"/>
                  </a:lnTo>
                  <a:lnTo>
                    <a:pt x="5482" y="61975"/>
                  </a:lnTo>
                  <a:lnTo>
                    <a:pt x="4763" y="100054"/>
                  </a:lnTo>
                  <a:lnTo>
                    <a:pt x="0" y="112285"/>
                  </a:lnTo>
                  <a:lnTo>
                    <a:pt x="8872" y="67787"/>
                  </a:lnTo>
                  <a:lnTo>
                    <a:pt x="19702" y="42318"/>
                  </a:lnTo>
                  <a:lnTo>
                    <a:pt x="23424" y="38795"/>
                  </a:lnTo>
                  <a:lnTo>
                    <a:pt x="33203" y="34880"/>
                  </a:lnTo>
                  <a:lnTo>
                    <a:pt x="38069" y="35249"/>
                  </a:lnTo>
                  <a:lnTo>
                    <a:pt x="47238" y="39419"/>
                  </a:lnTo>
                  <a:lnTo>
                    <a:pt x="54136" y="47859"/>
                  </a:lnTo>
                  <a:lnTo>
                    <a:pt x="64313" y="73895"/>
                  </a:lnTo>
                  <a:lnTo>
                    <a:pt x="75317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5"/>
            <p:cNvSpPr/>
            <p:nvPr>
              <p:custDataLst>
                <p:tags r:id="rId13"/>
              </p:custDataLst>
            </p:nvPr>
          </p:nvSpPr>
          <p:spPr>
            <a:xfrm>
              <a:off x="4784680" y="5861653"/>
              <a:ext cx="149271" cy="237056"/>
            </a:xfrm>
            <a:custGeom>
              <a:avLst/>
              <a:gdLst/>
              <a:ahLst/>
              <a:cxnLst/>
              <a:rect l="0" t="0" r="0" b="0"/>
              <a:pathLst>
                <a:path w="149271" h="237056">
                  <a:moveTo>
                    <a:pt x="73070" y="196247"/>
                  </a:moveTo>
                  <a:lnTo>
                    <a:pt x="73070" y="196247"/>
                  </a:lnTo>
                  <a:lnTo>
                    <a:pt x="77434" y="186108"/>
                  </a:lnTo>
                  <a:lnTo>
                    <a:pt x="78537" y="178571"/>
                  </a:lnTo>
                  <a:lnTo>
                    <a:pt x="73384" y="168635"/>
                  </a:lnTo>
                  <a:lnTo>
                    <a:pt x="56308" y="148944"/>
                  </a:lnTo>
                  <a:lnTo>
                    <a:pt x="48923" y="143945"/>
                  </a:lnTo>
                  <a:lnTo>
                    <a:pt x="39055" y="143132"/>
                  </a:lnTo>
                  <a:lnTo>
                    <a:pt x="28318" y="145830"/>
                  </a:lnTo>
                  <a:lnTo>
                    <a:pt x="18843" y="151732"/>
                  </a:lnTo>
                  <a:lnTo>
                    <a:pt x="5576" y="166359"/>
                  </a:lnTo>
                  <a:lnTo>
                    <a:pt x="740" y="181787"/>
                  </a:lnTo>
                  <a:lnTo>
                    <a:pt x="0" y="198288"/>
                  </a:lnTo>
                  <a:lnTo>
                    <a:pt x="7519" y="216215"/>
                  </a:lnTo>
                  <a:lnTo>
                    <a:pt x="14774" y="228405"/>
                  </a:lnTo>
                  <a:lnTo>
                    <a:pt x="19389" y="232502"/>
                  </a:lnTo>
                  <a:lnTo>
                    <a:pt x="30162" y="237055"/>
                  </a:lnTo>
                  <a:lnTo>
                    <a:pt x="35292" y="236858"/>
                  </a:lnTo>
                  <a:lnTo>
                    <a:pt x="44755" y="232876"/>
                  </a:lnTo>
                  <a:lnTo>
                    <a:pt x="61388" y="205845"/>
                  </a:lnTo>
                  <a:lnTo>
                    <a:pt x="76538" y="160487"/>
                  </a:lnTo>
                  <a:lnTo>
                    <a:pt x="87581" y="119015"/>
                  </a:lnTo>
                  <a:lnTo>
                    <a:pt x="97992" y="78607"/>
                  </a:lnTo>
                  <a:lnTo>
                    <a:pt x="103920" y="33921"/>
                  </a:lnTo>
                  <a:lnTo>
                    <a:pt x="103848" y="17075"/>
                  </a:lnTo>
                  <a:lnTo>
                    <a:pt x="101331" y="5137"/>
                  </a:lnTo>
                  <a:lnTo>
                    <a:pt x="98260" y="1813"/>
                  </a:lnTo>
                  <a:lnTo>
                    <a:pt x="94097" y="302"/>
                  </a:lnTo>
                  <a:lnTo>
                    <a:pt x="89204" y="0"/>
                  </a:lnTo>
                  <a:lnTo>
                    <a:pt x="84532" y="1916"/>
                  </a:lnTo>
                  <a:lnTo>
                    <a:pt x="75577" y="9689"/>
                  </a:lnTo>
                  <a:lnTo>
                    <a:pt x="59742" y="39948"/>
                  </a:lnTo>
                  <a:lnTo>
                    <a:pt x="50158" y="86750"/>
                  </a:lnTo>
                  <a:lnTo>
                    <a:pt x="47997" y="132595"/>
                  </a:lnTo>
                  <a:lnTo>
                    <a:pt x="59646" y="179555"/>
                  </a:lnTo>
                  <a:lnTo>
                    <a:pt x="64987" y="193767"/>
                  </a:lnTo>
                  <a:lnTo>
                    <a:pt x="72065" y="204788"/>
                  </a:lnTo>
                  <a:lnTo>
                    <a:pt x="79914" y="210626"/>
                  </a:lnTo>
                  <a:lnTo>
                    <a:pt x="83983" y="212183"/>
                  </a:lnTo>
                  <a:lnTo>
                    <a:pt x="88106" y="211810"/>
                  </a:lnTo>
                  <a:lnTo>
                    <a:pt x="96451" y="207632"/>
                  </a:lnTo>
                  <a:lnTo>
                    <a:pt x="116964" y="189089"/>
                  </a:lnTo>
                  <a:lnTo>
                    <a:pt x="126684" y="174057"/>
                  </a:lnTo>
                  <a:lnTo>
                    <a:pt x="131706" y="160044"/>
                  </a:lnTo>
                  <a:lnTo>
                    <a:pt x="131916" y="154473"/>
                  </a:lnTo>
                  <a:lnTo>
                    <a:pt x="130646" y="150053"/>
                  </a:lnTo>
                  <a:lnTo>
                    <a:pt x="125878" y="140462"/>
                  </a:lnTo>
                  <a:lnTo>
                    <a:pt x="125208" y="137890"/>
                  </a:lnTo>
                  <a:lnTo>
                    <a:pt x="124056" y="137587"/>
                  </a:lnTo>
                  <a:lnTo>
                    <a:pt x="122583" y="138796"/>
                  </a:lnTo>
                  <a:lnTo>
                    <a:pt x="120895" y="141012"/>
                  </a:lnTo>
                  <a:lnTo>
                    <a:pt x="119021" y="147238"/>
                  </a:lnTo>
                  <a:lnTo>
                    <a:pt x="118423" y="181353"/>
                  </a:lnTo>
                  <a:lnTo>
                    <a:pt x="124466" y="209637"/>
                  </a:lnTo>
                  <a:lnTo>
                    <a:pt x="126384" y="213641"/>
                  </a:lnTo>
                  <a:lnTo>
                    <a:pt x="149270" y="234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6"/>
            <p:cNvSpPr/>
            <p:nvPr>
              <p:custDataLst>
                <p:tags r:id="rId14"/>
              </p:custDataLst>
            </p:nvPr>
          </p:nvSpPr>
          <p:spPr>
            <a:xfrm>
              <a:off x="4972499" y="5975807"/>
              <a:ext cx="109408" cy="262634"/>
            </a:xfrm>
            <a:custGeom>
              <a:avLst/>
              <a:gdLst/>
              <a:ahLst/>
              <a:cxnLst/>
              <a:rect l="0" t="0" r="0" b="0"/>
              <a:pathLst>
                <a:path w="109408" h="262634">
                  <a:moveTo>
                    <a:pt x="44001" y="63043"/>
                  </a:moveTo>
                  <a:lnTo>
                    <a:pt x="44001" y="63043"/>
                  </a:lnTo>
                  <a:lnTo>
                    <a:pt x="43295" y="73887"/>
                  </a:lnTo>
                  <a:lnTo>
                    <a:pt x="35162" y="111848"/>
                  </a:lnTo>
                  <a:lnTo>
                    <a:pt x="26994" y="149719"/>
                  </a:lnTo>
                  <a:lnTo>
                    <a:pt x="16705" y="194202"/>
                  </a:lnTo>
                  <a:lnTo>
                    <a:pt x="4664" y="236647"/>
                  </a:lnTo>
                  <a:lnTo>
                    <a:pt x="224" y="262633"/>
                  </a:lnTo>
                  <a:lnTo>
                    <a:pt x="0" y="261720"/>
                  </a:lnTo>
                  <a:lnTo>
                    <a:pt x="11799" y="216682"/>
                  </a:lnTo>
                  <a:lnTo>
                    <a:pt x="19957" y="170968"/>
                  </a:lnTo>
                  <a:lnTo>
                    <a:pt x="30213" y="125047"/>
                  </a:lnTo>
                  <a:lnTo>
                    <a:pt x="42662" y="79080"/>
                  </a:lnTo>
                  <a:lnTo>
                    <a:pt x="62159" y="34461"/>
                  </a:lnTo>
                  <a:lnTo>
                    <a:pt x="71827" y="17178"/>
                  </a:lnTo>
                  <a:lnTo>
                    <a:pt x="83178" y="4793"/>
                  </a:lnTo>
                  <a:lnTo>
                    <a:pt x="88463" y="1632"/>
                  </a:lnTo>
                  <a:lnTo>
                    <a:pt x="93399" y="231"/>
                  </a:lnTo>
                  <a:lnTo>
                    <a:pt x="98099" y="0"/>
                  </a:lnTo>
                  <a:lnTo>
                    <a:pt x="101939" y="1966"/>
                  </a:lnTo>
                  <a:lnTo>
                    <a:pt x="108087" y="9792"/>
                  </a:lnTo>
                  <a:lnTo>
                    <a:pt x="109407" y="22207"/>
                  </a:lnTo>
                  <a:lnTo>
                    <a:pt x="104507" y="49802"/>
                  </a:lnTo>
                  <a:lnTo>
                    <a:pt x="92033" y="72604"/>
                  </a:lnTo>
                  <a:lnTo>
                    <a:pt x="78302" y="87121"/>
                  </a:lnTo>
                  <a:lnTo>
                    <a:pt x="61725" y="97641"/>
                  </a:lnTo>
                  <a:lnTo>
                    <a:pt x="50351" y="101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7"/>
            <p:cNvSpPr/>
            <p:nvPr>
              <p:custDataLst>
                <p:tags r:id="rId15"/>
              </p:custDataLst>
            </p:nvPr>
          </p:nvSpPr>
          <p:spPr>
            <a:xfrm>
              <a:off x="5138817" y="5984086"/>
              <a:ext cx="168410" cy="109783"/>
            </a:xfrm>
            <a:custGeom>
              <a:avLst/>
              <a:gdLst/>
              <a:ahLst/>
              <a:cxnLst/>
              <a:rect l="0" t="0" r="0" b="0"/>
              <a:pathLst>
                <a:path w="168410" h="109783">
                  <a:moveTo>
                    <a:pt x="4683" y="16664"/>
                  </a:moveTo>
                  <a:lnTo>
                    <a:pt x="4683" y="16664"/>
                  </a:lnTo>
                  <a:lnTo>
                    <a:pt x="1024" y="16664"/>
                  </a:lnTo>
                  <a:lnTo>
                    <a:pt x="2587" y="16664"/>
                  </a:lnTo>
                  <a:lnTo>
                    <a:pt x="5633" y="20427"/>
                  </a:lnTo>
                  <a:lnTo>
                    <a:pt x="13337" y="30969"/>
                  </a:lnTo>
                  <a:lnTo>
                    <a:pt x="19348" y="33605"/>
                  </a:lnTo>
                  <a:lnTo>
                    <a:pt x="22926" y="34308"/>
                  </a:lnTo>
                  <a:lnTo>
                    <a:pt x="30665" y="33207"/>
                  </a:lnTo>
                  <a:lnTo>
                    <a:pt x="41074" y="28622"/>
                  </a:lnTo>
                  <a:lnTo>
                    <a:pt x="43760" y="26752"/>
                  </a:lnTo>
                  <a:lnTo>
                    <a:pt x="45551" y="24095"/>
                  </a:lnTo>
                  <a:lnTo>
                    <a:pt x="47541" y="17379"/>
                  </a:lnTo>
                  <a:lnTo>
                    <a:pt x="46544" y="9692"/>
                  </a:lnTo>
                  <a:lnTo>
                    <a:pt x="43749" y="2982"/>
                  </a:lnTo>
                  <a:lnTo>
                    <a:pt x="42016" y="1193"/>
                  </a:lnTo>
                  <a:lnTo>
                    <a:pt x="40155" y="0"/>
                  </a:lnTo>
                  <a:lnTo>
                    <a:pt x="32443" y="2437"/>
                  </a:lnTo>
                  <a:lnTo>
                    <a:pt x="13615" y="15500"/>
                  </a:lnTo>
                  <a:lnTo>
                    <a:pt x="6771" y="30963"/>
                  </a:lnTo>
                  <a:lnTo>
                    <a:pt x="0" y="68642"/>
                  </a:lnTo>
                  <a:lnTo>
                    <a:pt x="2198" y="91332"/>
                  </a:lnTo>
                  <a:lnTo>
                    <a:pt x="5848" y="96781"/>
                  </a:lnTo>
                  <a:lnTo>
                    <a:pt x="17431" y="104718"/>
                  </a:lnTo>
                  <a:lnTo>
                    <a:pt x="33076" y="109782"/>
                  </a:lnTo>
                  <a:lnTo>
                    <a:pt x="44113" y="107204"/>
                  </a:lnTo>
                  <a:lnTo>
                    <a:pt x="56780" y="99943"/>
                  </a:lnTo>
                  <a:lnTo>
                    <a:pt x="89407" y="67700"/>
                  </a:lnTo>
                  <a:lnTo>
                    <a:pt x="116463" y="21387"/>
                  </a:lnTo>
                  <a:lnTo>
                    <a:pt x="117303" y="19812"/>
                  </a:lnTo>
                  <a:lnTo>
                    <a:pt x="114287" y="27425"/>
                  </a:lnTo>
                  <a:lnTo>
                    <a:pt x="109196" y="46280"/>
                  </a:lnTo>
                  <a:lnTo>
                    <a:pt x="102678" y="66832"/>
                  </a:lnTo>
                  <a:lnTo>
                    <a:pt x="100094" y="94201"/>
                  </a:lnTo>
                  <a:lnTo>
                    <a:pt x="99981" y="87616"/>
                  </a:lnTo>
                  <a:lnTo>
                    <a:pt x="103318" y="72259"/>
                  </a:lnTo>
                  <a:lnTo>
                    <a:pt x="134633" y="24643"/>
                  </a:lnTo>
                  <a:lnTo>
                    <a:pt x="148236" y="7817"/>
                  </a:lnTo>
                  <a:lnTo>
                    <a:pt x="151890" y="5122"/>
                  </a:lnTo>
                  <a:lnTo>
                    <a:pt x="155032" y="4030"/>
                  </a:lnTo>
                  <a:lnTo>
                    <a:pt x="157832" y="4008"/>
                  </a:lnTo>
                  <a:lnTo>
                    <a:pt x="160405" y="6110"/>
                  </a:lnTo>
                  <a:lnTo>
                    <a:pt x="165145" y="14090"/>
                  </a:lnTo>
                  <a:lnTo>
                    <a:pt x="168409" y="33854"/>
                  </a:lnTo>
                  <a:lnTo>
                    <a:pt x="163941" y="78644"/>
                  </a:lnTo>
                  <a:lnTo>
                    <a:pt x="163433" y="9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8"/>
            <p:cNvSpPr/>
            <p:nvPr>
              <p:custDataLst>
                <p:tags r:id="rId16"/>
              </p:custDataLst>
            </p:nvPr>
          </p:nvSpPr>
          <p:spPr>
            <a:xfrm>
              <a:off x="5351404" y="5823402"/>
              <a:ext cx="257258" cy="259899"/>
            </a:xfrm>
            <a:custGeom>
              <a:avLst/>
              <a:gdLst/>
              <a:ahLst/>
              <a:cxnLst/>
              <a:rect l="0" t="0" r="0" b="0"/>
              <a:pathLst>
                <a:path w="257258" h="259899">
                  <a:moveTo>
                    <a:pt x="84196" y="190048"/>
                  </a:moveTo>
                  <a:lnTo>
                    <a:pt x="84196" y="190048"/>
                  </a:lnTo>
                  <a:lnTo>
                    <a:pt x="83490" y="179908"/>
                  </a:lnTo>
                  <a:lnTo>
                    <a:pt x="80825" y="172372"/>
                  </a:lnTo>
                  <a:lnTo>
                    <a:pt x="77716" y="169797"/>
                  </a:lnTo>
                  <a:lnTo>
                    <a:pt x="68616" y="166937"/>
                  </a:lnTo>
                  <a:lnTo>
                    <a:pt x="44850" y="172068"/>
                  </a:lnTo>
                  <a:lnTo>
                    <a:pt x="28951" y="179154"/>
                  </a:lnTo>
                  <a:lnTo>
                    <a:pt x="13028" y="195836"/>
                  </a:lnTo>
                  <a:lnTo>
                    <a:pt x="1647" y="215281"/>
                  </a:lnTo>
                  <a:lnTo>
                    <a:pt x="0" y="228074"/>
                  </a:lnTo>
                  <a:lnTo>
                    <a:pt x="549" y="234448"/>
                  </a:lnTo>
                  <a:lnTo>
                    <a:pt x="2325" y="239404"/>
                  </a:lnTo>
                  <a:lnTo>
                    <a:pt x="8063" y="246791"/>
                  </a:lnTo>
                  <a:lnTo>
                    <a:pt x="11568" y="248337"/>
                  </a:lnTo>
                  <a:lnTo>
                    <a:pt x="19226" y="248175"/>
                  </a:lnTo>
                  <a:lnTo>
                    <a:pt x="38213" y="237375"/>
                  </a:lnTo>
                  <a:lnTo>
                    <a:pt x="58342" y="214027"/>
                  </a:lnTo>
                  <a:lnTo>
                    <a:pt x="80434" y="172353"/>
                  </a:lnTo>
                  <a:lnTo>
                    <a:pt x="97663" y="135887"/>
                  </a:lnTo>
                  <a:lnTo>
                    <a:pt x="115705" y="89430"/>
                  </a:lnTo>
                  <a:lnTo>
                    <a:pt x="126769" y="44350"/>
                  </a:lnTo>
                  <a:lnTo>
                    <a:pt x="139148" y="4776"/>
                  </a:lnTo>
                  <a:lnTo>
                    <a:pt x="138469" y="1623"/>
                  </a:lnTo>
                  <a:lnTo>
                    <a:pt x="136606" y="225"/>
                  </a:lnTo>
                  <a:lnTo>
                    <a:pt x="133953" y="0"/>
                  </a:lnTo>
                  <a:lnTo>
                    <a:pt x="127241" y="12919"/>
                  </a:lnTo>
                  <a:lnTo>
                    <a:pt x="111435" y="54714"/>
                  </a:lnTo>
                  <a:lnTo>
                    <a:pt x="95536" y="99345"/>
                  </a:lnTo>
                  <a:lnTo>
                    <a:pt x="83793" y="138009"/>
                  </a:lnTo>
                  <a:lnTo>
                    <a:pt x="75140" y="177686"/>
                  </a:lnTo>
                  <a:lnTo>
                    <a:pt x="74457" y="205436"/>
                  </a:lnTo>
                  <a:lnTo>
                    <a:pt x="77045" y="218054"/>
                  </a:lnTo>
                  <a:lnTo>
                    <a:pt x="80547" y="223660"/>
                  </a:lnTo>
                  <a:lnTo>
                    <a:pt x="83174" y="224451"/>
                  </a:lnTo>
                  <a:lnTo>
                    <a:pt x="89857" y="223448"/>
                  </a:lnTo>
                  <a:lnTo>
                    <a:pt x="104923" y="215545"/>
                  </a:lnTo>
                  <a:lnTo>
                    <a:pt x="134751" y="184424"/>
                  </a:lnTo>
                  <a:lnTo>
                    <a:pt x="138415" y="176729"/>
                  </a:lnTo>
                  <a:lnTo>
                    <a:pt x="140767" y="163664"/>
                  </a:lnTo>
                  <a:lnTo>
                    <a:pt x="139549" y="162581"/>
                  </a:lnTo>
                  <a:lnTo>
                    <a:pt x="137325" y="162564"/>
                  </a:lnTo>
                  <a:lnTo>
                    <a:pt x="134432" y="163258"/>
                  </a:lnTo>
                  <a:lnTo>
                    <a:pt x="131798" y="165839"/>
                  </a:lnTo>
                  <a:lnTo>
                    <a:pt x="116945" y="194412"/>
                  </a:lnTo>
                  <a:lnTo>
                    <a:pt x="110564" y="229150"/>
                  </a:lnTo>
                  <a:lnTo>
                    <a:pt x="110241" y="233049"/>
                  </a:lnTo>
                  <a:lnTo>
                    <a:pt x="111764" y="239262"/>
                  </a:lnTo>
                  <a:lnTo>
                    <a:pt x="113158" y="241907"/>
                  </a:lnTo>
                  <a:lnTo>
                    <a:pt x="120352" y="246728"/>
                  </a:lnTo>
                  <a:lnTo>
                    <a:pt x="125233" y="249002"/>
                  </a:lnTo>
                  <a:lnTo>
                    <a:pt x="130604" y="249106"/>
                  </a:lnTo>
                  <a:lnTo>
                    <a:pt x="142216" y="245459"/>
                  </a:lnTo>
                  <a:lnTo>
                    <a:pt x="181619" y="218109"/>
                  </a:lnTo>
                  <a:lnTo>
                    <a:pt x="198794" y="197081"/>
                  </a:lnTo>
                  <a:lnTo>
                    <a:pt x="202156" y="190116"/>
                  </a:lnTo>
                  <a:lnTo>
                    <a:pt x="201641" y="188682"/>
                  </a:lnTo>
                  <a:lnTo>
                    <a:pt x="199887" y="188432"/>
                  </a:lnTo>
                  <a:lnTo>
                    <a:pt x="197307" y="188971"/>
                  </a:lnTo>
                  <a:lnTo>
                    <a:pt x="186933" y="199842"/>
                  </a:lnTo>
                  <a:lnTo>
                    <a:pt x="178293" y="213097"/>
                  </a:lnTo>
                  <a:lnTo>
                    <a:pt x="170181" y="235340"/>
                  </a:lnTo>
                  <a:lnTo>
                    <a:pt x="169036" y="236471"/>
                  </a:lnTo>
                  <a:lnTo>
                    <a:pt x="168273" y="236519"/>
                  </a:lnTo>
                  <a:lnTo>
                    <a:pt x="167764" y="235845"/>
                  </a:lnTo>
                  <a:lnTo>
                    <a:pt x="207561" y="188276"/>
                  </a:lnTo>
                  <a:lnTo>
                    <a:pt x="234440" y="166414"/>
                  </a:lnTo>
                  <a:lnTo>
                    <a:pt x="245280" y="161906"/>
                  </a:lnTo>
                  <a:lnTo>
                    <a:pt x="249441" y="161409"/>
                  </a:lnTo>
                  <a:lnTo>
                    <a:pt x="255946" y="162737"/>
                  </a:lnTo>
                  <a:lnTo>
                    <a:pt x="257257" y="165491"/>
                  </a:lnTo>
                  <a:lnTo>
                    <a:pt x="256833" y="174195"/>
                  </a:lnTo>
                  <a:lnTo>
                    <a:pt x="246912" y="214846"/>
                  </a:lnTo>
                  <a:lnTo>
                    <a:pt x="237826" y="252220"/>
                  </a:lnTo>
                  <a:lnTo>
                    <a:pt x="238121" y="254780"/>
                  </a:lnTo>
                  <a:lnTo>
                    <a:pt x="242946" y="259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9"/>
            <p:cNvSpPr/>
            <p:nvPr>
              <p:custDataLst>
                <p:tags r:id="rId17"/>
              </p:custDataLst>
            </p:nvPr>
          </p:nvSpPr>
          <p:spPr>
            <a:xfrm>
              <a:off x="5665867" y="5824715"/>
              <a:ext cx="124190" cy="250264"/>
            </a:xfrm>
            <a:custGeom>
              <a:avLst/>
              <a:gdLst/>
              <a:ahLst/>
              <a:cxnLst/>
              <a:rect l="0" t="0" r="0" b="0"/>
              <a:pathLst>
                <a:path w="124190" h="250264">
                  <a:moveTo>
                    <a:pt x="112633" y="10935"/>
                  </a:moveTo>
                  <a:lnTo>
                    <a:pt x="112633" y="10935"/>
                  </a:lnTo>
                  <a:lnTo>
                    <a:pt x="116004" y="4193"/>
                  </a:lnTo>
                  <a:lnTo>
                    <a:pt x="117702" y="2207"/>
                  </a:lnTo>
                  <a:lnTo>
                    <a:pt x="121472" y="0"/>
                  </a:lnTo>
                  <a:lnTo>
                    <a:pt x="122759" y="823"/>
                  </a:lnTo>
                  <a:lnTo>
                    <a:pt x="124189" y="5500"/>
                  </a:lnTo>
                  <a:lnTo>
                    <a:pt x="98718" y="49182"/>
                  </a:lnTo>
                  <a:lnTo>
                    <a:pt x="81609" y="86041"/>
                  </a:lnTo>
                  <a:lnTo>
                    <a:pt x="50949" y="130742"/>
                  </a:lnTo>
                  <a:lnTo>
                    <a:pt x="22691" y="175663"/>
                  </a:lnTo>
                  <a:lnTo>
                    <a:pt x="2086" y="221138"/>
                  </a:lnTo>
                  <a:lnTo>
                    <a:pt x="0" y="233475"/>
                  </a:lnTo>
                  <a:lnTo>
                    <a:pt x="956" y="242250"/>
                  </a:lnTo>
                  <a:lnTo>
                    <a:pt x="2199" y="245579"/>
                  </a:lnTo>
                  <a:lnTo>
                    <a:pt x="4437" y="247797"/>
                  </a:lnTo>
                  <a:lnTo>
                    <a:pt x="10688" y="250263"/>
                  </a:lnTo>
                  <a:lnTo>
                    <a:pt x="20052" y="247596"/>
                  </a:lnTo>
                  <a:lnTo>
                    <a:pt x="29858" y="241707"/>
                  </a:lnTo>
                  <a:lnTo>
                    <a:pt x="42783" y="226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0"/>
            <p:cNvSpPr/>
            <p:nvPr>
              <p:custDataLst>
                <p:tags r:id="rId18"/>
              </p:custDataLst>
            </p:nvPr>
          </p:nvSpPr>
          <p:spPr>
            <a:xfrm>
              <a:off x="5659615" y="5956300"/>
              <a:ext cx="131586" cy="38101"/>
            </a:xfrm>
            <a:custGeom>
              <a:avLst/>
              <a:gdLst/>
              <a:ahLst/>
              <a:cxnLst/>
              <a:rect l="0" t="0" r="0" b="0"/>
              <a:pathLst>
                <a:path w="1315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099"/>
                  </a:lnTo>
                  <a:lnTo>
                    <a:pt x="117" y="37395"/>
                  </a:lnTo>
                  <a:lnTo>
                    <a:pt x="2129" y="34729"/>
                  </a:lnTo>
                  <a:lnTo>
                    <a:pt x="24378" y="22905"/>
                  </a:lnTo>
                  <a:lnTo>
                    <a:pt x="70970" y="10812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26"/>
          <p:cNvGrpSpPr/>
          <p:nvPr/>
        </p:nvGrpSpPr>
        <p:grpSpPr>
          <a:xfrm>
            <a:off x="6122283" y="5892531"/>
            <a:ext cx="735718" cy="245049"/>
            <a:chOff x="6122283" y="5892531"/>
            <a:chExt cx="735718" cy="245049"/>
          </a:xfrm>
        </p:grpSpPr>
        <p:sp>
          <p:nvSpPr>
            <p:cNvPr id="217" name="SMARTInkShape-191"/>
            <p:cNvSpPr/>
            <p:nvPr>
              <p:custDataLst>
                <p:tags r:id="rId3"/>
              </p:custDataLst>
            </p:nvPr>
          </p:nvSpPr>
          <p:spPr>
            <a:xfrm>
              <a:off x="6122283" y="5993511"/>
              <a:ext cx="100718" cy="98064"/>
            </a:xfrm>
            <a:custGeom>
              <a:avLst/>
              <a:gdLst/>
              <a:ahLst/>
              <a:cxnLst/>
              <a:rect l="0" t="0" r="0" b="0"/>
              <a:pathLst>
                <a:path w="100718" h="98064">
                  <a:moveTo>
                    <a:pt x="5467" y="19939"/>
                  </a:moveTo>
                  <a:lnTo>
                    <a:pt x="5467" y="19939"/>
                  </a:lnTo>
                  <a:lnTo>
                    <a:pt x="0" y="19938"/>
                  </a:lnTo>
                  <a:lnTo>
                    <a:pt x="2749" y="19938"/>
                  </a:lnTo>
                  <a:lnTo>
                    <a:pt x="6141" y="21821"/>
                  </a:lnTo>
                  <a:lnTo>
                    <a:pt x="8033" y="23310"/>
                  </a:lnTo>
                  <a:lnTo>
                    <a:pt x="14066" y="42261"/>
                  </a:lnTo>
                  <a:lnTo>
                    <a:pt x="21178" y="87361"/>
                  </a:lnTo>
                  <a:lnTo>
                    <a:pt x="26897" y="96909"/>
                  </a:lnTo>
                  <a:lnTo>
                    <a:pt x="29632" y="98063"/>
                  </a:lnTo>
                  <a:lnTo>
                    <a:pt x="36433" y="97465"/>
                  </a:lnTo>
                  <a:lnTo>
                    <a:pt x="39516" y="94907"/>
                  </a:lnTo>
                  <a:lnTo>
                    <a:pt x="51416" y="71828"/>
                  </a:lnTo>
                  <a:lnTo>
                    <a:pt x="65505" y="29255"/>
                  </a:lnTo>
                  <a:lnTo>
                    <a:pt x="69353" y="9529"/>
                  </a:lnTo>
                  <a:lnTo>
                    <a:pt x="75253" y="1672"/>
                  </a:lnTo>
                  <a:lnTo>
                    <a:pt x="78803" y="0"/>
                  </a:lnTo>
                  <a:lnTo>
                    <a:pt x="100717" y="7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2"/>
            <p:cNvSpPr/>
            <p:nvPr>
              <p:custDataLst>
                <p:tags r:id="rId4"/>
              </p:custDataLst>
            </p:nvPr>
          </p:nvSpPr>
          <p:spPr>
            <a:xfrm>
              <a:off x="6239649" y="6011246"/>
              <a:ext cx="65902" cy="78405"/>
            </a:xfrm>
            <a:custGeom>
              <a:avLst/>
              <a:gdLst/>
              <a:ahLst/>
              <a:cxnLst/>
              <a:rect l="0" t="0" r="0" b="0"/>
              <a:pathLst>
                <a:path w="65902" h="78405">
                  <a:moveTo>
                    <a:pt x="53201" y="33954"/>
                  </a:moveTo>
                  <a:lnTo>
                    <a:pt x="53201" y="33954"/>
                  </a:lnTo>
                  <a:lnTo>
                    <a:pt x="56572" y="33954"/>
                  </a:lnTo>
                  <a:lnTo>
                    <a:pt x="60108" y="30191"/>
                  </a:lnTo>
                  <a:lnTo>
                    <a:pt x="62040" y="27212"/>
                  </a:lnTo>
                  <a:lnTo>
                    <a:pt x="62621" y="24520"/>
                  </a:lnTo>
                  <a:lnTo>
                    <a:pt x="62304" y="22021"/>
                  </a:lnTo>
                  <a:lnTo>
                    <a:pt x="61385" y="19649"/>
                  </a:lnTo>
                  <a:lnTo>
                    <a:pt x="45407" y="1015"/>
                  </a:lnTo>
                  <a:lnTo>
                    <a:pt x="41655" y="0"/>
                  </a:lnTo>
                  <a:lnTo>
                    <a:pt x="31841" y="754"/>
                  </a:lnTo>
                  <a:lnTo>
                    <a:pt x="22306" y="7204"/>
                  </a:lnTo>
                  <a:lnTo>
                    <a:pt x="8058" y="25221"/>
                  </a:lnTo>
                  <a:lnTo>
                    <a:pt x="706" y="44850"/>
                  </a:lnTo>
                  <a:lnTo>
                    <a:pt x="0" y="54789"/>
                  </a:lnTo>
                  <a:lnTo>
                    <a:pt x="800" y="58428"/>
                  </a:lnTo>
                  <a:lnTo>
                    <a:pt x="2040" y="60853"/>
                  </a:lnTo>
                  <a:lnTo>
                    <a:pt x="3571" y="62470"/>
                  </a:lnTo>
                  <a:lnTo>
                    <a:pt x="5298" y="63548"/>
                  </a:lnTo>
                  <a:lnTo>
                    <a:pt x="7860" y="63561"/>
                  </a:lnTo>
                  <a:lnTo>
                    <a:pt x="26125" y="56677"/>
                  </a:lnTo>
                  <a:lnTo>
                    <a:pt x="40001" y="48462"/>
                  </a:lnTo>
                  <a:lnTo>
                    <a:pt x="42284" y="47860"/>
                  </a:lnTo>
                  <a:lnTo>
                    <a:pt x="44512" y="48869"/>
                  </a:lnTo>
                  <a:lnTo>
                    <a:pt x="57415" y="64023"/>
                  </a:lnTo>
                  <a:lnTo>
                    <a:pt x="65901" y="78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3"/>
            <p:cNvSpPr/>
            <p:nvPr>
              <p:custDataLst>
                <p:tags r:id="rId5"/>
              </p:custDataLst>
            </p:nvPr>
          </p:nvSpPr>
          <p:spPr>
            <a:xfrm>
              <a:off x="6324600" y="6000750"/>
              <a:ext cx="82551" cy="105267"/>
            </a:xfrm>
            <a:custGeom>
              <a:avLst/>
              <a:gdLst/>
              <a:ahLst/>
              <a:cxnLst/>
              <a:rect l="0" t="0" r="0" b="0"/>
              <a:pathLst>
                <a:path w="82551" h="105267">
                  <a:moveTo>
                    <a:pt x="0" y="38100"/>
                  </a:moveTo>
                  <a:lnTo>
                    <a:pt x="0" y="38100"/>
                  </a:lnTo>
                  <a:lnTo>
                    <a:pt x="705" y="24302"/>
                  </a:lnTo>
                  <a:lnTo>
                    <a:pt x="5467" y="14367"/>
                  </a:lnTo>
                  <a:lnTo>
                    <a:pt x="9721" y="17204"/>
                  </a:lnTo>
                  <a:lnTo>
                    <a:pt x="36180" y="45969"/>
                  </a:lnTo>
                  <a:lnTo>
                    <a:pt x="52563" y="84780"/>
                  </a:lnTo>
                  <a:lnTo>
                    <a:pt x="53229" y="94359"/>
                  </a:lnTo>
                  <a:lnTo>
                    <a:pt x="51279" y="105266"/>
                  </a:lnTo>
                  <a:lnTo>
                    <a:pt x="50414" y="104749"/>
                  </a:lnTo>
                  <a:lnTo>
                    <a:pt x="47571" y="100411"/>
                  </a:lnTo>
                  <a:lnTo>
                    <a:pt x="49600" y="90018"/>
                  </a:lnTo>
                  <a:lnTo>
                    <a:pt x="54913" y="68300"/>
                  </a:lnTo>
                  <a:lnTo>
                    <a:pt x="63450" y="3230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4"/>
            <p:cNvSpPr/>
            <p:nvPr>
              <p:custDataLst>
                <p:tags r:id="rId6"/>
              </p:custDataLst>
            </p:nvPr>
          </p:nvSpPr>
          <p:spPr>
            <a:xfrm>
              <a:off x="6470650" y="6032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4469" y="27612"/>
                  </a:lnTo>
                  <a:lnTo>
                    <a:pt x="392" y="5678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5"/>
            <p:cNvSpPr/>
            <p:nvPr>
              <p:custDataLst>
                <p:tags r:id="rId7"/>
              </p:custDataLst>
            </p:nvPr>
          </p:nvSpPr>
          <p:spPr>
            <a:xfrm>
              <a:off x="6483350" y="59626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12643" y="270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6"/>
            <p:cNvSpPr/>
            <p:nvPr>
              <p:custDataLst>
                <p:tags r:id="rId8"/>
              </p:custDataLst>
            </p:nvPr>
          </p:nvSpPr>
          <p:spPr>
            <a:xfrm>
              <a:off x="6522085" y="5892531"/>
              <a:ext cx="192202" cy="216745"/>
            </a:xfrm>
            <a:custGeom>
              <a:avLst/>
              <a:gdLst/>
              <a:ahLst/>
              <a:cxnLst/>
              <a:rect l="0" t="0" r="0" b="0"/>
              <a:pathLst>
                <a:path w="192202" h="216745">
                  <a:moveTo>
                    <a:pt x="75565" y="152669"/>
                  </a:moveTo>
                  <a:lnTo>
                    <a:pt x="75565" y="152669"/>
                  </a:lnTo>
                  <a:lnTo>
                    <a:pt x="72194" y="152669"/>
                  </a:lnTo>
                  <a:lnTo>
                    <a:pt x="71201" y="151964"/>
                  </a:lnTo>
                  <a:lnTo>
                    <a:pt x="70538" y="150787"/>
                  </a:lnTo>
                  <a:lnTo>
                    <a:pt x="68392" y="146189"/>
                  </a:lnTo>
                  <a:lnTo>
                    <a:pt x="59250" y="133110"/>
                  </a:lnTo>
                  <a:lnTo>
                    <a:pt x="51616" y="126807"/>
                  </a:lnTo>
                  <a:lnTo>
                    <a:pt x="43519" y="123536"/>
                  </a:lnTo>
                  <a:lnTo>
                    <a:pt x="39384" y="122663"/>
                  </a:lnTo>
                  <a:lnTo>
                    <a:pt x="27264" y="127339"/>
                  </a:lnTo>
                  <a:lnTo>
                    <a:pt x="14587" y="135767"/>
                  </a:lnTo>
                  <a:lnTo>
                    <a:pt x="6600" y="144216"/>
                  </a:lnTo>
                  <a:lnTo>
                    <a:pt x="2580" y="154557"/>
                  </a:lnTo>
                  <a:lnTo>
                    <a:pt x="0" y="178442"/>
                  </a:lnTo>
                  <a:lnTo>
                    <a:pt x="2924" y="193859"/>
                  </a:lnTo>
                  <a:lnTo>
                    <a:pt x="5265" y="197062"/>
                  </a:lnTo>
                  <a:lnTo>
                    <a:pt x="8237" y="199198"/>
                  </a:lnTo>
                  <a:lnTo>
                    <a:pt x="11630" y="200622"/>
                  </a:lnTo>
                  <a:lnTo>
                    <a:pt x="21044" y="200323"/>
                  </a:lnTo>
                  <a:lnTo>
                    <a:pt x="26518" y="199254"/>
                  </a:lnTo>
                  <a:lnTo>
                    <a:pt x="34481" y="194305"/>
                  </a:lnTo>
                  <a:lnTo>
                    <a:pt x="48736" y="179531"/>
                  </a:lnTo>
                  <a:lnTo>
                    <a:pt x="49212" y="179749"/>
                  </a:lnTo>
                  <a:lnTo>
                    <a:pt x="49742" y="181872"/>
                  </a:lnTo>
                  <a:lnTo>
                    <a:pt x="50128" y="198501"/>
                  </a:lnTo>
                  <a:lnTo>
                    <a:pt x="50846" y="200157"/>
                  </a:lnTo>
                  <a:lnTo>
                    <a:pt x="52030" y="201261"/>
                  </a:lnTo>
                  <a:lnTo>
                    <a:pt x="53524" y="201997"/>
                  </a:lnTo>
                  <a:lnTo>
                    <a:pt x="60830" y="199052"/>
                  </a:lnTo>
                  <a:lnTo>
                    <a:pt x="79396" y="185663"/>
                  </a:lnTo>
                  <a:lnTo>
                    <a:pt x="115875" y="148268"/>
                  </a:lnTo>
                  <a:lnTo>
                    <a:pt x="139501" y="106095"/>
                  </a:lnTo>
                  <a:lnTo>
                    <a:pt x="161179" y="67112"/>
                  </a:lnTo>
                  <a:lnTo>
                    <a:pt x="184624" y="24288"/>
                  </a:lnTo>
                  <a:lnTo>
                    <a:pt x="192201" y="3367"/>
                  </a:lnTo>
                  <a:lnTo>
                    <a:pt x="192128" y="924"/>
                  </a:lnTo>
                  <a:lnTo>
                    <a:pt x="190668" y="0"/>
                  </a:lnTo>
                  <a:lnTo>
                    <a:pt x="188284" y="90"/>
                  </a:lnTo>
                  <a:lnTo>
                    <a:pt x="181871" y="7715"/>
                  </a:lnTo>
                  <a:lnTo>
                    <a:pt x="157768" y="44994"/>
                  </a:lnTo>
                  <a:lnTo>
                    <a:pt x="139415" y="90477"/>
                  </a:lnTo>
                  <a:lnTo>
                    <a:pt x="128942" y="130115"/>
                  </a:lnTo>
                  <a:lnTo>
                    <a:pt x="118852" y="176488"/>
                  </a:lnTo>
                  <a:lnTo>
                    <a:pt x="120063" y="203863"/>
                  </a:lnTo>
                  <a:lnTo>
                    <a:pt x="123093" y="213758"/>
                  </a:lnTo>
                  <a:lnTo>
                    <a:pt x="124889" y="215972"/>
                  </a:lnTo>
                  <a:lnTo>
                    <a:pt x="126792" y="216744"/>
                  </a:lnTo>
                  <a:lnTo>
                    <a:pt x="128767" y="216552"/>
                  </a:lnTo>
                  <a:lnTo>
                    <a:pt x="138287" y="209541"/>
                  </a:lnTo>
                  <a:lnTo>
                    <a:pt x="156998" y="168648"/>
                  </a:lnTo>
                  <a:lnTo>
                    <a:pt x="159265" y="156008"/>
                  </a:lnTo>
                  <a:lnTo>
                    <a:pt x="156574" y="140959"/>
                  </a:lnTo>
                  <a:lnTo>
                    <a:pt x="151308" y="129444"/>
                  </a:lnTo>
                  <a:lnTo>
                    <a:pt x="149343" y="126602"/>
                  </a:lnTo>
                  <a:lnTo>
                    <a:pt x="146623" y="124707"/>
                  </a:lnTo>
                  <a:lnTo>
                    <a:pt x="132715" y="127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7"/>
            <p:cNvSpPr/>
            <p:nvPr>
              <p:custDataLst>
                <p:tags r:id="rId9"/>
              </p:custDataLst>
            </p:nvPr>
          </p:nvSpPr>
          <p:spPr>
            <a:xfrm>
              <a:off x="6714379" y="5904072"/>
              <a:ext cx="143622" cy="233508"/>
            </a:xfrm>
            <a:custGeom>
              <a:avLst/>
              <a:gdLst/>
              <a:ahLst/>
              <a:cxnLst/>
              <a:rect l="0" t="0" r="0" b="0"/>
              <a:pathLst>
                <a:path w="143622" h="233508">
                  <a:moveTo>
                    <a:pt x="48371" y="26828"/>
                  </a:moveTo>
                  <a:lnTo>
                    <a:pt x="48371" y="26828"/>
                  </a:lnTo>
                  <a:lnTo>
                    <a:pt x="60304" y="13013"/>
                  </a:lnTo>
                  <a:lnTo>
                    <a:pt x="69386" y="346"/>
                  </a:lnTo>
                  <a:lnTo>
                    <a:pt x="70142" y="0"/>
                  </a:lnTo>
                  <a:lnTo>
                    <a:pt x="69100" y="3381"/>
                  </a:lnTo>
                  <a:lnTo>
                    <a:pt x="49892" y="46116"/>
                  </a:lnTo>
                  <a:lnTo>
                    <a:pt x="34142" y="89512"/>
                  </a:lnTo>
                  <a:lnTo>
                    <a:pt x="21624" y="126306"/>
                  </a:lnTo>
                  <a:lnTo>
                    <a:pt x="5771" y="170342"/>
                  </a:lnTo>
                  <a:lnTo>
                    <a:pt x="0" y="192274"/>
                  </a:lnTo>
                  <a:lnTo>
                    <a:pt x="1661" y="211079"/>
                  </a:lnTo>
                  <a:lnTo>
                    <a:pt x="8561" y="221842"/>
                  </a:lnTo>
                  <a:lnTo>
                    <a:pt x="13364" y="226688"/>
                  </a:lnTo>
                  <a:lnTo>
                    <a:pt x="24346" y="232072"/>
                  </a:lnTo>
                  <a:lnTo>
                    <a:pt x="30237" y="233507"/>
                  </a:lnTo>
                  <a:lnTo>
                    <a:pt x="55385" y="228785"/>
                  </a:lnTo>
                  <a:lnTo>
                    <a:pt x="71244" y="218421"/>
                  </a:lnTo>
                  <a:lnTo>
                    <a:pt x="111330" y="174216"/>
                  </a:lnTo>
                  <a:lnTo>
                    <a:pt x="115158" y="164300"/>
                  </a:lnTo>
                  <a:lnTo>
                    <a:pt x="116154" y="154249"/>
                  </a:lnTo>
                  <a:lnTo>
                    <a:pt x="114245" y="147430"/>
                  </a:lnTo>
                  <a:lnTo>
                    <a:pt x="112042" y="146035"/>
                  </a:lnTo>
                  <a:lnTo>
                    <a:pt x="109163" y="145811"/>
                  </a:lnTo>
                  <a:lnTo>
                    <a:pt x="105833" y="146366"/>
                  </a:lnTo>
                  <a:lnTo>
                    <a:pt x="91032" y="157262"/>
                  </a:lnTo>
                  <a:lnTo>
                    <a:pt x="83088" y="171817"/>
                  </a:lnTo>
                  <a:lnTo>
                    <a:pt x="75611" y="203165"/>
                  </a:lnTo>
                  <a:lnTo>
                    <a:pt x="78352" y="214796"/>
                  </a:lnTo>
                  <a:lnTo>
                    <a:pt x="81057" y="219873"/>
                  </a:lnTo>
                  <a:lnTo>
                    <a:pt x="91591" y="227396"/>
                  </a:lnTo>
                  <a:lnTo>
                    <a:pt x="98351" y="230390"/>
                  </a:lnTo>
                  <a:lnTo>
                    <a:pt x="143621" y="230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238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MARTInkShape-Group442"/>
          <p:cNvGrpSpPr/>
          <p:nvPr/>
        </p:nvGrpSpPr>
        <p:grpSpPr>
          <a:xfrm>
            <a:off x="7143750" y="5956300"/>
            <a:ext cx="476251" cy="145623"/>
            <a:chOff x="7143750" y="5956300"/>
            <a:chExt cx="476251" cy="145623"/>
          </a:xfrm>
        </p:grpSpPr>
        <p:sp>
          <p:nvSpPr>
            <p:cNvPr id="157" name="SMARTInkShape-2101"/>
            <p:cNvSpPr/>
            <p:nvPr>
              <p:custDataLst>
                <p:tags r:id="rId130"/>
              </p:custDataLst>
            </p:nvPr>
          </p:nvSpPr>
          <p:spPr>
            <a:xfrm>
              <a:off x="7502360" y="5956300"/>
              <a:ext cx="117641" cy="145623"/>
            </a:xfrm>
            <a:custGeom>
              <a:avLst/>
              <a:gdLst/>
              <a:ahLst/>
              <a:cxnLst/>
              <a:rect l="0" t="0" r="0" b="0"/>
              <a:pathLst>
                <a:path w="117641" h="145623">
                  <a:moveTo>
                    <a:pt x="117640" y="25400"/>
                  </a:moveTo>
                  <a:lnTo>
                    <a:pt x="117640" y="25400"/>
                  </a:lnTo>
                  <a:lnTo>
                    <a:pt x="117640" y="22029"/>
                  </a:lnTo>
                  <a:lnTo>
                    <a:pt x="115759" y="18493"/>
                  </a:lnTo>
                  <a:lnTo>
                    <a:pt x="114269" y="16561"/>
                  </a:lnTo>
                  <a:lnTo>
                    <a:pt x="102060" y="10473"/>
                  </a:lnTo>
                  <a:lnTo>
                    <a:pt x="85036" y="7571"/>
                  </a:lnTo>
                  <a:lnTo>
                    <a:pt x="69958" y="10082"/>
                  </a:lnTo>
                  <a:lnTo>
                    <a:pt x="46440" y="22037"/>
                  </a:lnTo>
                  <a:lnTo>
                    <a:pt x="23871" y="49098"/>
                  </a:lnTo>
                  <a:lnTo>
                    <a:pt x="7149" y="77185"/>
                  </a:lnTo>
                  <a:lnTo>
                    <a:pt x="0" y="110123"/>
                  </a:lnTo>
                  <a:lnTo>
                    <a:pt x="2090" y="126791"/>
                  </a:lnTo>
                  <a:lnTo>
                    <a:pt x="4624" y="133209"/>
                  </a:lnTo>
                  <a:lnTo>
                    <a:pt x="9840" y="138195"/>
                  </a:lnTo>
                  <a:lnTo>
                    <a:pt x="25043" y="145616"/>
                  </a:lnTo>
                  <a:lnTo>
                    <a:pt x="45442" y="145622"/>
                  </a:lnTo>
                  <a:lnTo>
                    <a:pt x="67207" y="140215"/>
                  </a:lnTo>
                  <a:lnTo>
                    <a:pt x="86288" y="130756"/>
                  </a:lnTo>
                  <a:lnTo>
                    <a:pt x="100413" y="113853"/>
                  </a:lnTo>
                  <a:lnTo>
                    <a:pt x="109278" y="93640"/>
                  </a:lnTo>
                  <a:lnTo>
                    <a:pt x="110866" y="75249"/>
                  </a:lnTo>
                  <a:lnTo>
                    <a:pt x="104422" y="45658"/>
                  </a:lnTo>
                  <a:lnTo>
                    <a:pt x="79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02"/>
            <p:cNvSpPr/>
            <p:nvPr>
              <p:custDataLst>
                <p:tags r:id="rId131"/>
              </p:custDataLst>
            </p:nvPr>
          </p:nvSpPr>
          <p:spPr>
            <a:xfrm>
              <a:off x="7154847" y="6070600"/>
              <a:ext cx="198454" cy="23917"/>
            </a:xfrm>
            <a:custGeom>
              <a:avLst/>
              <a:gdLst/>
              <a:ahLst/>
              <a:cxnLst/>
              <a:rect l="0" t="0" r="0" b="0"/>
              <a:pathLst>
                <a:path w="198454" h="23917">
                  <a:moveTo>
                    <a:pt x="20653" y="0"/>
                  </a:moveTo>
                  <a:lnTo>
                    <a:pt x="20653" y="0"/>
                  </a:lnTo>
                  <a:lnTo>
                    <a:pt x="258" y="20394"/>
                  </a:lnTo>
                  <a:lnTo>
                    <a:pt x="0" y="22062"/>
                  </a:lnTo>
                  <a:lnTo>
                    <a:pt x="1239" y="23175"/>
                  </a:lnTo>
                  <a:lnTo>
                    <a:pt x="3477" y="23916"/>
                  </a:lnTo>
                  <a:lnTo>
                    <a:pt x="48809" y="20179"/>
                  </a:lnTo>
                  <a:lnTo>
                    <a:pt x="87285" y="15902"/>
                  </a:lnTo>
                  <a:lnTo>
                    <a:pt x="125454" y="13650"/>
                  </a:lnTo>
                  <a:lnTo>
                    <a:pt x="169141" y="6240"/>
                  </a:lnTo>
                  <a:lnTo>
                    <a:pt x="1984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03"/>
            <p:cNvSpPr/>
            <p:nvPr>
              <p:custDataLst>
                <p:tags r:id="rId132"/>
              </p:custDataLst>
            </p:nvPr>
          </p:nvSpPr>
          <p:spPr>
            <a:xfrm>
              <a:off x="7143750" y="5976684"/>
              <a:ext cx="222251" cy="11367"/>
            </a:xfrm>
            <a:custGeom>
              <a:avLst/>
              <a:gdLst/>
              <a:ahLst/>
              <a:cxnLst/>
              <a:rect l="0" t="0" r="0" b="0"/>
              <a:pathLst>
                <a:path w="222251" h="11367">
                  <a:moveTo>
                    <a:pt x="0" y="11366"/>
                  </a:moveTo>
                  <a:lnTo>
                    <a:pt x="0" y="11366"/>
                  </a:lnTo>
                  <a:lnTo>
                    <a:pt x="10844" y="10661"/>
                  </a:lnTo>
                  <a:lnTo>
                    <a:pt x="48805" y="5899"/>
                  </a:lnTo>
                  <a:lnTo>
                    <a:pt x="93993" y="5190"/>
                  </a:lnTo>
                  <a:lnTo>
                    <a:pt x="133023" y="3170"/>
                  </a:lnTo>
                  <a:lnTo>
                    <a:pt x="173234" y="0"/>
                  </a:lnTo>
                  <a:lnTo>
                    <a:pt x="222250" y="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443"/>
          <p:cNvGrpSpPr/>
          <p:nvPr/>
        </p:nvGrpSpPr>
        <p:grpSpPr>
          <a:xfrm>
            <a:off x="6140929" y="5806004"/>
            <a:ext cx="557750" cy="302744"/>
            <a:chOff x="6140929" y="5806004"/>
            <a:chExt cx="557750" cy="302744"/>
          </a:xfrm>
        </p:grpSpPr>
        <p:sp>
          <p:nvSpPr>
            <p:cNvPr id="161" name="SMARTInkShape-2104"/>
            <p:cNvSpPr/>
            <p:nvPr>
              <p:custDataLst>
                <p:tags r:id="rId126"/>
              </p:custDataLst>
            </p:nvPr>
          </p:nvSpPr>
          <p:spPr>
            <a:xfrm>
              <a:off x="6534150" y="5911850"/>
              <a:ext cx="11740" cy="139701"/>
            </a:xfrm>
            <a:custGeom>
              <a:avLst/>
              <a:gdLst/>
              <a:ahLst/>
              <a:cxnLst/>
              <a:rect l="0" t="0" r="0" b="0"/>
              <a:pathLst>
                <a:path w="11740" h="139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11739" y="45434"/>
                  </a:lnTo>
                  <a:lnTo>
                    <a:pt x="10692" y="90632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105"/>
            <p:cNvSpPr/>
            <p:nvPr>
              <p:custDataLst>
                <p:tags r:id="rId127"/>
              </p:custDataLst>
            </p:nvPr>
          </p:nvSpPr>
          <p:spPr>
            <a:xfrm>
              <a:off x="6301227" y="5988050"/>
              <a:ext cx="105924" cy="6351"/>
            </a:xfrm>
            <a:custGeom>
              <a:avLst/>
              <a:gdLst/>
              <a:ahLst/>
              <a:cxnLst/>
              <a:rect l="0" t="0" r="0" b="0"/>
              <a:pathLst>
                <a:path w="105924" h="6351">
                  <a:moveTo>
                    <a:pt x="17023" y="6350"/>
                  </a:moveTo>
                  <a:lnTo>
                    <a:pt x="17023" y="6350"/>
                  </a:lnTo>
                  <a:lnTo>
                    <a:pt x="0" y="6348"/>
                  </a:lnTo>
                  <a:lnTo>
                    <a:pt x="30" y="5645"/>
                  </a:lnTo>
                  <a:lnTo>
                    <a:pt x="1944" y="2979"/>
                  </a:lnTo>
                  <a:lnTo>
                    <a:pt x="7029" y="1324"/>
                  </a:lnTo>
                  <a:lnTo>
                    <a:pt x="10360" y="883"/>
                  </a:lnTo>
                  <a:lnTo>
                    <a:pt x="53164" y="5992"/>
                  </a:lnTo>
                  <a:lnTo>
                    <a:pt x="90719" y="5598"/>
                  </a:lnTo>
                  <a:lnTo>
                    <a:pt x="105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06"/>
            <p:cNvSpPr/>
            <p:nvPr>
              <p:custDataLst>
                <p:tags r:id="rId128"/>
              </p:custDataLst>
            </p:nvPr>
          </p:nvSpPr>
          <p:spPr>
            <a:xfrm>
              <a:off x="6140929" y="5806004"/>
              <a:ext cx="111129" cy="302744"/>
            </a:xfrm>
            <a:custGeom>
              <a:avLst/>
              <a:gdLst/>
              <a:ahLst/>
              <a:cxnLst/>
              <a:rect l="0" t="0" r="0" b="0"/>
              <a:pathLst>
                <a:path w="111129" h="302744">
                  <a:moveTo>
                    <a:pt x="107471" y="23296"/>
                  </a:moveTo>
                  <a:lnTo>
                    <a:pt x="107471" y="23296"/>
                  </a:lnTo>
                  <a:lnTo>
                    <a:pt x="110842" y="19925"/>
                  </a:lnTo>
                  <a:lnTo>
                    <a:pt x="111128" y="18226"/>
                  </a:lnTo>
                  <a:lnTo>
                    <a:pt x="110616" y="16389"/>
                  </a:lnTo>
                  <a:lnTo>
                    <a:pt x="102815" y="2631"/>
                  </a:lnTo>
                  <a:lnTo>
                    <a:pt x="98817" y="0"/>
                  </a:lnTo>
                  <a:lnTo>
                    <a:pt x="92806" y="713"/>
                  </a:lnTo>
                  <a:lnTo>
                    <a:pt x="85430" y="4087"/>
                  </a:lnTo>
                  <a:lnTo>
                    <a:pt x="72640" y="15331"/>
                  </a:lnTo>
                  <a:lnTo>
                    <a:pt x="50307" y="44973"/>
                  </a:lnTo>
                  <a:lnTo>
                    <a:pt x="26850" y="91611"/>
                  </a:lnTo>
                  <a:lnTo>
                    <a:pt x="10773" y="129086"/>
                  </a:lnTo>
                  <a:lnTo>
                    <a:pt x="1953" y="176524"/>
                  </a:lnTo>
                  <a:lnTo>
                    <a:pt x="0" y="216547"/>
                  </a:lnTo>
                  <a:lnTo>
                    <a:pt x="5390" y="254268"/>
                  </a:lnTo>
                  <a:lnTo>
                    <a:pt x="16154" y="279567"/>
                  </a:lnTo>
                  <a:lnTo>
                    <a:pt x="26668" y="291476"/>
                  </a:lnTo>
                  <a:lnTo>
                    <a:pt x="47860" y="302743"/>
                  </a:lnTo>
                  <a:lnTo>
                    <a:pt x="82071" y="302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07"/>
            <p:cNvSpPr/>
            <p:nvPr>
              <p:custDataLst>
                <p:tags r:id="rId129"/>
              </p:custDataLst>
            </p:nvPr>
          </p:nvSpPr>
          <p:spPr>
            <a:xfrm>
              <a:off x="6616700" y="5841998"/>
              <a:ext cx="81979" cy="266703"/>
            </a:xfrm>
            <a:custGeom>
              <a:avLst/>
              <a:gdLst/>
              <a:ahLst/>
              <a:cxnLst/>
              <a:rect l="0" t="0" r="0" b="0"/>
              <a:pathLst>
                <a:path w="81979" h="26670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12209" y="3373"/>
                  </a:lnTo>
                  <a:lnTo>
                    <a:pt x="36566" y="26041"/>
                  </a:lnTo>
                  <a:lnTo>
                    <a:pt x="58310" y="63342"/>
                  </a:lnTo>
                  <a:lnTo>
                    <a:pt x="72780" y="101554"/>
                  </a:lnTo>
                  <a:lnTo>
                    <a:pt x="79656" y="139688"/>
                  </a:lnTo>
                  <a:lnTo>
                    <a:pt x="81978" y="180386"/>
                  </a:lnTo>
                  <a:lnTo>
                    <a:pt x="72297" y="226969"/>
                  </a:lnTo>
                  <a:lnTo>
                    <a:pt x="57150" y="266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444"/>
          <p:cNvGrpSpPr/>
          <p:nvPr/>
        </p:nvGrpSpPr>
        <p:grpSpPr>
          <a:xfrm>
            <a:off x="2980586" y="5626964"/>
            <a:ext cx="2958818" cy="654113"/>
            <a:chOff x="2980586" y="5626964"/>
            <a:chExt cx="2958818" cy="654113"/>
          </a:xfrm>
        </p:grpSpPr>
        <p:sp>
          <p:nvSpPr>
            <p:cNvPr id="166" name="SMARTInkShape-2108"/>
            <p:cNvSpPr/>
            <p:nvPr>
              <p:custDataLst>
                <p:tags r:id="rId103"/>
              </p:custDataLst>
            </p:nvPr>
          </p:nvSpPr>
          <p:spPr>
            <a:xfrm>
              <a:off x="5746750" y="5835650"/>
              <a:ext cx="61115" cy="266701"/>
            </a:xfrm>
            <a:custGeom>
              <a:avLst/>
              <a:gdLst/>
              <a:ahLst/>
              <a:cxnLst/>
              <a:rect l="0" t="0" r="0" b="0"/>
              <a:pathLst>
                <a:path w="61115" h="266701">
                  <a:moveTo>
                    <a:pt x="19050" y="0"/>
                  </a:moveTo>
                  <a:lnTo>
                    <a:pt x="19050" y="0"/>
                  </a:lnTo>
                  <a:lnTo>
                    <a:pt x="19755" y="6481"/>
                  </a:lnTo>
                  <a:lnTo>
                    <a:pt x="30587" y="45149"/>
                  </a:lnTo>
                  <a:lnTo>
                    <a:pt x="45056" y="88411"/>
                  </a:lnTo>
                  <a:lnTo>
                    <a:pt x="55447" y="124268"/>
                  </a:lnTo>
                  <a:lnTo>
                    <a:pt x="61114" y="166172"/>
                  </a:lnTo>
                  <a:lnTo>
                    <a:pt x="60912" y="204222"/>
                  </a:lnTo>
                  <a:lnTo>
                    <a:pt x="56705" y="224115"/>
                  </a:lnTo>
                  <a:lnTo>
                    <a:pt x="47780" y="242365"/>
                  </a:lnTo>
                  <a:lnTo>
                    <a:pt x="36758" y="254238"/>
                  </a:lnTo>
                  <a:lnTo>
                    <a:pt x="25509" y="26116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09"/>
            <p:cNvSpPr/>
            <p:nvPr>
              <p:custDataLst>
                <p:tags r:id="rId104"/>
              </p:custDataLst>
            </p:nvPr>
          </p:nvSpPr>
          <p:spPr>
            <a:xfrm>
              <a:off x="5835650" y="5743092"/>
              <a:ext cx="103754" cy="441809"/>
            </a:xfrm>
            <a:custGeom>
              <a:avLst/>
              <a:gdLst/>
              <a:ahLst/>
              <a:cxnLst/>
              <a:rect l="0" t="0" r="0" b="0"/>
              <a:pathLst>
                <a:path w="103754" h="441809">
                  <a:moveTo>
                    <a:pt x="19050" y="3658"/>
                  </a:moveTo>
                  <a:lnTo>
                    <a:pt x="19050" y="3658"/>
                  </a:lnTo>
                  <a:lnTo>
                    <a:pt x="19050" y="287"/>
                  </a:lnTo>
                  <a:lnTo>
                    <a:pt x="19755" y="0"/>
                  </a:lnTo>
                  <a:lnTo>
                    <a:pt x="22421" y="1561"/>
                  </a:lnTo>
                  <a:lnTo>
                    <a:pt x="49855" y="49120"/>
                  </a:lnTo>
                  <a:lnTo>
                    <a:pt x="64710" y="75454"/>
                  </a:lnTo>
                  <a:lnTo>
                    <a:pt x="77343" y="114615"/>
                  </a:lnTo>
                  <a:lnTo>
                    <a:pt x="86573" y="148874"/>
                  </a:lnTo>
                  <a:lnTo>
                    <a:pt x="93981" y="180382"/>
                  </a:lnTo>
                  <a:lnTo>
                    <a:pt x="100095" y="217434"/>
                  </a:lnTo>
                  <a:lnTo>
                    <a:pt x="103753" y="256714"/>
                  </a:lnTo>
                  <a:lnTo>
                    <a:pt x="103028" y="295338"/>
                  </a:lnTo>
                  <a:lnTo>
                    <a:pt x="102023" y="335929"/>
                  </a:lnTo>
                  <a:lnTo>
                    <a:pt x="91612" y="375943"/>
                  </a:lnTo>
                  <a:lnTo>
                    <a:pt x="65474" y="417092"/>
                  </a:lnTo>
                  <a:lnTo>
                    <a:pt x="54733" y="429882"/>
                  </a:lnTo>
                  <a:lnTo>
                    <a:pt x="0" y="44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10"/>
            <p:cNvSpPr/>
            <p:nvPr>
              <p:custDataLst>
                <p:tags r:id="rId105"/>
              </p:custDataLst>
            </p:nvPr>
          </p:nvSpPr>
          <p:spPr>
            <a:xfrm>
              <a:off x="5664200" y="5969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11"/>
            <p:cNvSpPr/>
            <p:nvPr>
              <p:custDataLst>
                <p:tags r:id="rId106"/>
              </p:custDataLst>
            </p:nvPr>
          </p:nvSpPr>
          <p:spPr>
            <a:xfrm>
              <a:off x="5657850" y="6051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4" y="15901"/>
                  </a:lnTo>
                  <a:lnTo>
                    <a:pt x="588" y="3960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12"/>
            <p:cNvSpPr/>
            <p:nvPr>
              <p:custDataLst>
                <p:tags r:id="rId107"/>
              </p:custDataLst>
            </p:nvPr>
          </p:nvSpPr>
          <p:spPr>
            <a:xfrm>
              <a:off x="5461000" y="5880484"/>
              <a:ext cx="137009" cy="183767"/>
            </a:xfrm>
            <a:custGeom>
              <a:avLst/>
              <a:gdLst/>
              <a:ahLst/>
              <a:cxnLst/>
              <a:rect l="0" t="0" r="0" b="0"/>
              <a:pathLst>
                <a:path w="137009" h="183767">
                  <a:moveTo>
                    <a:pt x="133350" y="25016"/>
                  </a:moveTo>
                  <a:lnTo>
                    <a:pt x="133350" y="25016"/>
                  </a:lnTo>
                  <a:lnTo>
                    <a:pt x="136720" y="21645"/>
                  </a:lnTo>
                  <a:lnTo>
                    <a:pt x="137008" y="19241"/>
                  </a:lnTo>
                  <a:lnTo>
                    <a:pt x="134041" y="9115"/>
                  </a:lnTo>
                  <a:lnTo>
                    <a:pt x="130600" y="1250"/>
                  </a:lnTo>
                  <a:lnTo>
                    <a:pt x="127283" y="0"/>
                  </a:lnTo>
                  <a:lnTo>
                    <a:pt x="117953" y="2374"/>
                  </a:lnTo>
                  <a:lnTo>
                    <a:pt x="91765" y="19759"/>
                  </a:lnTo>
                  <a:lnTo>
                    <a:pt x="53704" y="65544"/>
                  </a:lnTo>
                  <a:lnTo>
                    <a:pt x="28117" y="107157"/>
                  </a:lnTo>
                  <a:lnTo>
                    <a:pt x="12192" y="146631"/>
                  </a:lnTo>
                  <a:lnTo>
                    <a:pt x="0" y="183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13"/>
            <p:cNvSpPr/>
            <p:nvPr>
              <p:custDataLst>
                <p:tags r:id="rId108"/>
              </p:custDataLst>
            </p:nvPr>
          </p:nvSpPr>
          <p:spPr>
            <a:xfrm>
              <a:off x="5403850" y="5887593"/>
              <a:ext cx="165101" cy="176658"/>
            </a:xfrm>
            <a:custGeom>
              <a:avLst/>
              <a:gdLst/>
              <a:ahLst/>
              <a:cxnLst/>
              <a:rect l="0" t="0" r="0" b="0"/>
              <a:pathLst>
                <a:path w="165101" h="176658">
                  <a:moveTo>
                    <a:pt x="0" y="11557"/>
                  </a:moveTo>
                  <a:lnTo>
                    <a:pt x="0" y="11557"/>
                  </a:lnTo>
                  <a:lnTo>
                    <a:pt x="5775" y="6488"/>
                  </a:lnTo>
                  <a:lnTo>
                    <a:pt x="15195" y="1431"/>
                  </a:lnTo>
                  <a:lnTo>
                    <a:pt x="20394" y="0"/>
                  </a:lnTo>
                  <a:lnTo>
                    <a:pt x="26938" y="3128"/>
                  </a:lnTo>
                  <a:lnTo>
                    <a:pt x="57842" y="33420"/>
                  </a:lnTo>
                  <a:lnTo>
                    <a:pt x="74524" y="51196"/>
                  </a:lnTo>
                  <a:lnTo>
                    <a:pt x="106579" y="85529"/>
                  </a:lnTo>
                  <a:lnTo>
                    <a:pt x="137202" y="128408"/>
                  </a:lnTo>
                  <a:lnTo>
                    <a:pt x="165100" y="176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14"/>
            <p:cNvSpPr/>
            <p:nvPr>
              <p:custDataLst>
                <p:tags r:id="rId109"/>
              </p:custDataLst>
            </p:nvPr>
          </p:nvSpPr>
          <p:spPr>
            <a:xfrm>
              <a:off x="5150221" y="5626964"/>
              <a:ext cx="120280" cy="121673"/>
            </a:xfrm>
            <a:custGeom>
              <a:avLst/>
              <a:gdLst/>
              <a:ahLst/>
              <a:cxnLst/>
              <a:rect l="0" t="0" r="0" b="0"/>
              <a:pathLst>
                <a:path w="120280" h="121673">
                  <a:moveTo>
                    <a:pt x="31379" y="68986"/>
                  </a:moveTo>
                  <a:lnTo>
                    <a:pt x="31379" y="68986"/>
                  </a:lnTo>
                  <a:lnTo>
                    <a:pt x="31379" y="56777"/>
                  </a:lnTo>
                  <a:lnTo>
                    <a:pt x="30673" y="55202"/>
                  </a:lnTo>
                  <a:lnTo>
                    <a:pt x="29498" y="54858"/>
                  </a:lnTo>
                  <a:lnTo>
                    <a:pt x="28008" y="55334"/>
                  </a:lnTo>
                  <a:lnTo>
                    <a:pt x="22540" y="62746"/>
                  </a:lnTo>
                  <a:lnTo>
                    <a:pt x="3853" y="110233"/>
                  </a:lnTo>
                  <a:lnTo>
                    <a:pt x="463" y="121557"/>
                  </a:lnTo>
                  <a:lnTo>
                    <a:pt x="185" y="121672"/>
                  </a:lnTo>
                  <a:lnTo>
                    <a:pt x="0" y="121043"/>
                  </a:lnTo>
                  <a:lnTo>
                    <a:pt x="14846" y="79331"/>
                  </a:lnTo>
                  <a:lnTo>
                    <a:pt x="28452" y="40194"/>
                  </a:lnTo>
                  <a:lnTo>
                    <a:pt x="44363" y="8971"/>
                  </a:lnTo>
                  <a:lnTo>
                    <a:pt x="49207" y="5693"/>
                  </a:lnTo>
                  <a:lnTo>
                    <a:pt x="68098" y="1079"/>
                  </a:lnTo>
                  <a:lnTo>
                    <a:pt x="78508" y="0"/>
                  </a:lnTo>
                  <a:lnTo>
                    <a:pt x="83965" y="2533"/>
                  </a:lnTo>
                  <a:lnTo>
                    <a:pt x="95674" y="12876"/>
                  </a:lnTo>
                  <a:lnTo>
                    <a:pt x="110793" y="34565"/>
                  </a:lnTo>
                  <a:lnTo>
                    <a:pt x="120279" y="6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15"/>
            <p:cNvSpPr/>
            <p:nvPr>
              <p:custDataLst>
                <p:tags r:id="rId110"/>
              </p:custDataLst>
            </p:nvPr>
          </p:nvSpPr>
          <p:spPr>
            <a:xfrm>
              <a:off x="5251450" y="60261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5400" y="8839"/>
                  </a:lnTo>
                  <a:lnTo>
                    <a:pt x="8460" y="5114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16"/>
            <p:cNvSpPr/>
            <p:nvPr>
              <p:custDataLst>
                <p:tags r:id="rId111"/>
              </p:custDataLst>
            </p:nvPr>
          </p:nvSpPr>
          <p:spPr>
            <a:xfrm>
              <a:off x="5092808" y="5835640"/>
              <a:ext cx="100097" cy="400398"/>
            </a:xfrm>
            <a:custGeom>
              <a:avLst/>
              <a:gdLst/>
              <a:ahLst/>
              <a:cxnLst/>
              <a:rect l="0" t="0" r="0" b="0"/>
              <a:pathLst>
                <a:path w="100097" h="400398">
                  <a:moveTo>
                    <a:pt x="18942" y="171460"/>
                  </a:moveTo>
                  <a:lnTo>
                    <a:pt x="18942" y="171460"/>
                  </a:lnTo>
                  <a:lnTo>
                    <a:pt x="8110" y="218457"/>
                  </a:lnTo>
                  <a:lnTo>
                    <a:pt x="1724" y="264209"/>
                  </a:lnTo>
                  <a:lnTo>
                    <a:pt x="435" y="302188"/>
                  </a:lnTo>
                  <a:lnTo>
                    <a:pt x="0" y="346625"/>
                  </a:lnTo>
                  <a:lnTo>
                    <a:pt x="1787" y="392466"/>
                  </a:lnTo>
                  <a:lnTo>
                    <a:pt x="3272" y="397114"/>
                  </a:lnTo>
                  <a:lnTo>
                    <a:pt x="4968" y="399507"/>
                  </a:lnTo>
                  <a:lnTo>
                    <a:pt x="6804" y="400397"/>
                  </a:lnTo>
                  <a:lnTo>
                    <a:pt x="8733" y="400285"/>
                  </a:lnTo>
                  <a:lnTo>
                    <a:pt x="14820" y="376530"/>
                  </a:lnTo>
                  <a:lnTo>
                    <a:pt x="17720" y="338211"/>
                  </a:lnTo>
                  <a:lnTo>
                    <a:pt x="18580" y="292207"/>
                  </a:lnTo>
                  <a:lnTo>
                    <a:pt x="22206" y="252941"/>
                  </a:lnTo>
                  <a:lnTo>
                    <a:pt x="23920" y="220609"/>
                  </a:lnTo>
                  <a:lnTo>
                    <a:pt x="25388" y="183426"/>
                  </a:lnTo>
                  <a:lnTo>
                    <a:pt x="28391" y="145733"/>
                  </a:lnTo>
                  <a:lnTo>
                    <a:pt x="34050" y="105668"/>
                  </a:lnTo>
                  <a:lnTo>
                    <a:pt x="42282" y="58823"/>
                  </a:lnTo>
                  <a:lnTo>
                    <a:pt x="50566" y="14118"/>
                  </a:lnTo>
                  <a:lnTo>
                    <a:pt x="53693" y="3693"/>
                  </a:lnTo>
                  <a:lnTo>
                    <a:pt x="56222" y="1054"/>
                  </a:lnTo>
                  <a:lnTo>
                    <a:pt x="59317" y="0"/>
                  </a:lnTo>
                  <a:lnTo>
                    <a:pt x="62792" y="5"/>
                  </a:lnTo>
                  <a:lnTo>
                    <a:pt x="70416" y="3770"/>
                  </a:lnTo>
                  <a:lnTo>
                    <a:pt x="74425" y="6750"/>
                  </a:lnTo>
                  <a:lnTo>
                    <a:pt x="86808" y="27799"/>
                  </a:lnTo>
                  <a:lnTo>
                    <a:pt x="92672" y="53008"/>
                  </a:lnTo>
                  <a:lnTo>
                    <a:pt x="94409" y="85093"/>
                  </a:lnTo>
                  <a:lnTo>
                    <a:pt x="89172" y="105323"/>
                  </a:lnTo>
                  <a:lnTo>
                    <a:pt x="72745" y="134737"/>
                  </a:lnTo>
                  <a:lnTo>
                    <a:pt x="68019" y="140558"/>
                  </a:lnTo>
                  <a:lnTo>
                    <a:pt x="66477" y="141686"/>
                  </a:lnTo>
                  <a:lnTo>
                    <a:pt x="65448" y="141733"/>
                  </a:lnTo>
                  <a:lnTo>
                    <a:pt x="64763" y="141059"/>
                  </a:lnTo>
                  <a:lnTo>
                    <a:pt x="65011" y="140609"/>
                  </a:lnTo>
                  <a:lnTo>
                    <a:pt x="67169" y="140110"/>
                  </a:lnTo>
                  <a:lnTo>
                    <a:pt x="89290" y="139745"/>
                  </a:lnTo>
                  <a:lnTo>
                    <a:pt x="91946" y="141144"/>
                  </a:lnTo>
                  <a:lnTo>
                    <a:pt x="96779" y="146462"/>
                  </a:lnTo>
                  <a:lnTo>
                    <a:pt x="100096" y="164132"/>
                  </a:lnTo>
                  <a:lnTo>
                    <a:pt x="97708" y="180499"/>
                  </a:lnTo>
                  <a:lnTo>
                    <a:pt x="81061" y="212775"/>
                  </a:lnTo>
                  <a:lnTo>
                    <a:pt x="69742" y="222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17"/>
            <p:cNvSpPr/>
            <p:nvPr>
              <p:custDataLst>
                <p:tags r:id="rId112"/>
              </p:custDataLst>
            </p:nvPr>
          </p:nvSpPr>
          <p:spPr>
            <a:xfrm>
              <a:off x="4949008" y="5944483"/>
              <a:ext cx="16693" cy="164218"/>
            </a:xfrm>
            <a:custGeom>
              <a:avLst/>
              <a:gdLst/>
              <a:ahLst/>
              <a:cxnLst/>
              <a:rect l="0" t="0" r="0" b="0"/>
              <a:pathLst>
                <a:path w="16693" h="164218">
                  <a:moveTo>
                    <a:pt x="3992" y="5467"/>
                  </a:moveTo>
                  <a:lnTo>
                    <a:pt x="3992" y="5467"/>
                  </a:lnTo>
                  <a:lnTo>
                    <a:pt x="3992" y="2096"/>
                  </a:lnTo>
                  <a:lnTo>
                    <a:pt x="3286" y="1103"/>
                  </a:lnTo>
                  <a:lnTo>
                    <a:pt x="2111" y="441"/>
                  </a:lnTo>
                  <a:lnTo>
                    <a:pt x="621" y="0"/>
                  </a:lnTo>
                  <a:lnTo>
                    <a:pt x="333" y="411"/>
                  </a:lnTo>
                  <a:lnTo>
                    <a:pt x="1896" y="2749"/>
                  </a:lnTo>
                  <a:lnTo>
                    <a:pt x="1179" y="9904"/>
                  </a:lnTo>
                  <a:lnTo>
                    <a:pt x="0" y="14774"/>
                  </a:lnTo>
                  <a:lnTo>
                    <a:pt x="2978" y="60916"/>
                  </a:lnTo>
                  <a:lnTo>
                    <a:pt x="3792" y="106261"/>
                  </a:lnTo>
                  <a:lnTo>
                    <a:pt x="16692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18"/>
            <p:cNvSpPr/>
            <p:nvPr>
              <p:custDataLst>
                <p:tags r:id="rId113"/>
              </p:custDataLst>
            </p:nvPr>
          </p:nvSpPr>
          <p:spPr>
            <a:xfrm>
              <a:off x="4826000" y="6013448"/>
              <a:ext cx="184151" cy="3660"/>
            </a:xfrm>
            <a:custGeom>
              <a:avLst/>
              <a:gdLst/>
              <a:ahLst/>
              <a:cxnLst/>
              <a:rect l="0" t="0" r="0" b="0"/>
              <a:pathLst>
                <a:path w="184151" h="3660">
                  <a:moveTo>
                    <a:pt x="0" y="2"/>
                  </a:moveTo>
                  <a:lnTo>
                    <a:pt x="0" y="2"/>
                  </a:lnTo>
                  <a:lnTo>
                    <a:pt x="44344" y="0"/>
                  </a:lnTo>
                  <a:lnTo>
                    <a:pt x="88697" y="3659"/>
                  </a:lnTo>
                  <a:lnTo>
                    <a:pt x="131011" y="2815"/>
                  </a:lnTo>
                  <a:lnTo>
                    <a:pt x="184150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19"/>
            <p:cNvSpPr/>
            <p:nvPr>
              <p:custDataLst>
                <p:tags r:id="rId114"/>
              </p:custDataLst>
            </p:nvPr>
          </p:nvSpPr>
          <p:spPr>
            <a:xfrm>
              <a:off x="4623168" y="5680208"/>
              <a:ext cx="94883" cy="144146"/>
            </a:xfrm>
            <a:custGeom>
              <a:avLst/>
              <a:gdLst/>
              <a:ahLst/>
              <a:cxnLst/>
              <a:rect l="0" t="0" r="0" b="0"/>
              <a:pathLst>
                <a:path w="94883" h="144146">
                  <a:moveTo>
                    <a:pt x="25032" y="85592"/>
                  </a:moveTo>
                  <a:lnTo>
                    <a:pt x="25032" y="85592"/>
                  </a:lnTo>
                  <a:lnTo>
                    <a:pt x="25032" y="67142"/>
                  </a:lnTo>
                  <a:lnTo>
                    <a:pt x="10105" y="109242"/>
                  </a:lnTo>
                  <a:lnTo>
                    <a:pt x="461" y="143789"/>
                  </a:lnTo>
                  <a:lnTo>
                    <a:pt x="185" y="144145"/>
                  </a:lnTo>
                  <a:lnTo>
                    <a:pt x="0" y="143678"/>
                  </a:lnTo>
                  <a:lnTo>
                    <a:pt x="8502" y="102825"/>
                  </a:lnTo>
                  <a:lnTo>
                    <a:pt x="21716" y="57848"/>
                  </a:lnTo>
                  <a:lnTo>
                    <a:pt x="36032" y="16455"/>
                  </a:lnTo>
                  <a:lnTo>
                    <a:pt x="38715" y="9868"/>
                  </a:lnTo>
                  <a:lnTo>
                    <a:pt x="42620" y="5476"/>
                  </a:lnTo>
                  <a:lnTo>
                    <a:pt x="52605" y="596"/>
                  </a:lnTo>
                  <a:lnTo>
                    <a:pt x="56820" y="0"/>
                  </a:lnTo>
                  <a:lnTo>
                    <a:pt x="63384" y="1220"/>
                  </a:lnTo>
                  <a:lnTo>
                    <a:pt x="77788" y="19357"/>
                  </a:lnTo>
                  <a:lnTo>
                    <a:pt x="83757" y="33577"/>
                  </a:lnTo>
                  <a:lnTo>
                    <a:pt x="92267" y="78768"/>
                  </a:lnTo>
                  <a:lnTo>
                    <a:pt x="94882" y="104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20"/>
            <p:cNvSpPr/>
            <p:nvPr>
              <p:custDataLst>
                <p:tags r:id="rId115"/>
              </p:custDataLst>
            </p:nvPr>
          </p:nvSpPr>
          <p:spPr>
            <a:xfrm>
              <a:off x="4726340" y="6102350"/>
              <a:ext cx="53760" cy="55722"/>
            </a:xfrm>
            <a:custGeom>
              <a:avLst/>
              <a:gdLst/>
              <a:ahLst/>
              <a:cxnLst/>
              <a:rect l="0" t="0" r="0" b="0"/>
              <a:pathLst>
                <a:path w="53760" h="55722">
                  <a:moveTo>
                    <a:pt x="48860" y="19050"/>
                  </a:moveTo>
                  <a:lnTo>
                    <a:pt x="48860" y="19050"/>
                  </a:lnTo>
                  <a:lnTo>
                    <a:pt x="40021" y="10211"/>
                  </a:lnTo>
                  <a:lnTo>
                    <a:pt x="34112" y="8066"/>
                  </a:lnTo>
                  <a:lnTo>
                    <a:pt x="30563" y="7494"/>
                  </a:lnTo>
                  <a:lnTo>
                    <a:pt x="15451" y="10060"/>
                  </a:lnTo>
                  <a:lnTo>
                    <a:pt x="7435" y="15289"/>
                  </a:lnTo>
                  <a:lnTo>
                    <a:pt x="4312" y="18660"/>
                  </a:lnTo>
                  <a:lnTo>
                    <a:pt x="838" y="28049"/>
                  </a:lnTo>
                  <a:lnTo>
                    <a:pt x="0" y="37866"/>
                  </a:lnTo>
                  <a:lnTo>
                    <a:pt x="1980" y="44582"/>
                  </a:lnTo>
                  <a:lnTo>
                    <a:pt x="8974" y="49918"/>
                  </a:lnTo>
                  <a:lnTo>
                    <a:pt x="19139" y="53935"/>
                  </a:lnTo>
                  <a:lnTo>
                    <a:pt x="30711" y="55721"/>
                  </a:lnTo>
                  <a:lnTo>
                    <a:pt x="39147" y="54634"/>
                  </a:lnTo>
                  <a:lnTo>
                    <a:pt x="42384" y="53356"/>
                  </a:lnTo>
                  <a:lnTo>
                    <a:pt x="47864" y="46291"/>
                  </a:lnTo>
                  <a:lnTo>
                    <a:pt x="51945" y="36802"/>
                  </a:lnTo>
                  <a:lnTo>
                    <a:pt x="53759" y="27880"/>
                  </a:lnTo>
                  <a:lnTo>
                    <a:pt x="52831" y="23526"/>
                  </a:lnTo>
                  <a:lnTo>
                    <a:pt x="36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21"/>
            <p:cNvSpPr/>
            <p:nvPr>
              <p:custDataLst>
                <p:tags r:id="rId116"/>
              </p:custDataLst>
            </p:nvPr>
          </p:nvSpPr>
          <p:spPr>
            <a:xfrm>
              <a:off x="4578350" y="5898894"/>
              <a:ext cx="105640" cy="382183"/>
            </a:xfrm>
            <a:custGeom>
              <a:avLst/>
              <a:gdLst/>
              <a:ahLst/>
              <a:cxnLst/>
              <a:rect l="0" t="0" r="0" b="0"/>
              <a:pathLst>
                <a:path w="105640" h="382183">
                  <a:moveTo>
                    <a:pt x="19050" y="165356"/>
                  </a:moveTo>
                  <a:lnTo>
                    <a:pt x="19050" y="165356"/>
                  </a:lnTo>
                  <a:lnTo>
                    <a:pt x="10322" y="174790"/>
                  </a:lnTo>
                  <a:lnTo>
                    <a:pt x="8115" y="179661"/>
                  </a:lnTo>
                  <a:lnTo>
                    <a:pt x="1038" y="224810"/>
                  </a:lnTo>
                  <a:lnTo>
                    <a:pt x="4568" y="265712"/>
                  </a:lnTo>
                  <a:lnTo>
                    <a:pt x="5117" y="308529"/>
                  </a:lnTo>
                  <a:lnTo>
                    <a:pt x="1220" y="355993"/>
                  </a:lnTo>
                  <a:lnTo>
                    <a:pt x="107" y="382182"/>
                  </a:lnTo>
                  <a:lnTo>
                    <a:pt x="7" y="337119"/>
                  </a:lnTo>
                  <a:lnTo>
                    <a:pt x="2" y="299897"/>
                  </a:lnTo>
                  <a:lnTo>
                    <a:pt x="0" y="259823"/>
                  </a:lnTo>
                  <a:lnTo>
                    <a:pt x="0" y="219844"/>
                  </a:lnTo>
                  <a:lnTo>
                    <a:pt x="1881" y="173976"/>
                  </a:lnTo>
                  <a:lnTo>
                    <a:pt x="6907" y="134278"/>
                  </a:lnTo>
                  <a:lnTo>
                    <a:pt x="12865" y="95705"/>
                  </a:lnTo>
                  <a:lnTo>
                    <a:pt x="23305" y="50899"/>
                  </a:lnTo>
                  <a:lnTo>
                    <a:pt x="33870" y="13909"/>
                  </a:lnTo>
                  <a:lnTo>
                    <a:pt x="39982" y="4443"/>
                  </a:lnTo>
                  <a:lnTo>
                    <a:pt x="43589" y="931"/>
                  </a:lnTo>
                  <a:lnTo>
                    <a:pt x="46698" y="0"/>
                  </a:lnTo>
                  <a:lnTo>
                    <a:pt x="49477" y="791"/>
                  </a:lnTo>
                  <a:lnTo>
                    <a:pt x="52035" y="2729"/>
                  </a:lnTo>
                  <a:lnTo>
                    <a:pt x="65573" y="25413"/>
                  </a:lnTo>
                  <a:lnTo>
                    <a:pt x="72737" y="46045"/>
                  </a:lnTo>
                  <a:lnTo>
                    <a:pt x="74468" y="71757"/>
                  </a:lnTo>
                  <a:lnTo>
                    <a:pt x="67226" y="102213"/>
                  </a:lnTo>
                  <a:lnTo>
                    <a:pt x="61233" y="114269"/>
                  </a:lnTo>
                  <a:lnTo>
                    <a:pt x="57083" y="117956"/>
                  </a:lnTo>
                  <a:lnTo>
                    <a:pt x="52042" y="120322"/>
                  </a:lnTo>
                  <a:lnTo>
                    <a:pt x="52333" y="120517"/>
                  </a:lnTo>
                  <a:lnTo>
                    <a:pt x="67478" y="122283"/>
                  </a:lnTo>
                  <a:lnTo>
                    <a:pt x="77968" y="127633"/>
                  </a:lnTo>
                  <a:lnTo>
                    <a:pt x="85923" y="134714"/>
                  </a:lnTo>
                  <a:lnTo>
                    <a:pt x="102750" y="159283"/>
                  </a:lnTo>
                  <a:lnTo>
                    <a:pt x="105639" y="168771"/>
                  </a:lnTo>
                  <a:lnTo>
                    <a:pt x="103894" y="185418"/>
                  </a:lnTo>
                  <a:lnTo>
                    <a:pt x="98909" y="200384"/>
                  </a:lnTo>
                  <a:lnTo>
                    <a:pt x="93113" y="207501"/>
                  </a:lnTo>
                  <a:lnTo>
                    <a:pt x="77895" y="217816"/>
                  </a:lnTo>
                  <a:lnTo>
                    <a:pt x="74508" y="218674"/>
                  </a:lnTo>
                  <a:lnTo>
                    <a:pt x="71544" y="218540"/>
                  </a:lnTo>
                  <a:lnTo>
                    <a:pt x="66369" y="216510"/>
                  </a:lnTo>
                  <a:lnTo>
                    <a:pt x="57150" y="209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22"/>
            <p:cNvSpPr/>
            <p:nvPr>
              <p:custDataLst>
                <p:tags r:id="rId117"/>
              </p:custDataLst>
            </p:nvPr>
          </p:nvSpPr>
          <p:spPr>
            <a:xfrm>
              <a:off x="4389219" y="5915718"/>
              <a:ext cx="87532" cy="243783"/>
            </a:xfrm>
            <a:custGeom>
              <a:avLst/>
              <a:gdLst/>
              <a:ahLst/>
              <a:cxnLst/>
              <a:rect l="0" t="0" r="0" b="0"/>
              <a:pathLst>
                <a:path w="87532" h="243783">
                  <a:moveTo>
                    <a:pt x="81181" y="15182"/>
                  </a:moveTo>
                  <a:lnTo>
                    <a:pt x="81181" y="15182"/>
                  </a:lnTo>
                  <a:lnTo>
                    <a:pt x="77810" y="8441"/>
                  </a:lnTo>
                  <a:lnTo>
                    <a:pt x="72392" y="3249"/>
                  </a:lnTo>
                  <a:lnTo>
                    <a:pt x="68972" y="877"/>
                  </a:lnTo>
                  <a:lnTo>
                    <a:pt x="65986" y="0"/>
                  </a:lnTo>
                  <a:lnTo>
                    <a:pt x="63289" y="122"/>
                  </a:lnTo>
                  <a:lnTo>
                    <a:pt x="52361" y="5545"/>
                  </a:lnTo>
                  <a:lnTo>
                    <a:pt x="47151" y="8758"/>
                  </a:lnTo>
                  <a:lnTo>
                    <a:pt x="33077" y="30134"/>
                  </a:lnTo>
                  <a:lnTo>
                    <a:pt x="16384" y="74030"/>
                  </a:lnTo>
                  <a:lnTo>
                    <a:pt x="5561" y="117822"/>
                  </a:lnTo>
                  <a:lnTo>
                    <a:pt x="0" y="157597"/>
                  </a:lnTo>
                  <a:lnTo>
                    <a:pt x="9150" y="193787"/>
                  </a:lnTo>
                  <a:lnTo>
                    <a:pt x="25265" y="221207"/>
                  </a:lnTo>
                  <a:lnTo>
                    <a:pt x="40076" y="235996"/>
                  </a:lnTo>
                  <a:lnTo>
                    <a:pt x="87531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123"/>
            <p:cNvSpPr/>
            <p:nvPr>
              <p:custDataLst>
                <p:tags r:id="rId118"/>
              </p:custDataLst>
            </p:nvPr>
          </p:nvSpPr>
          <p:spPr>
            <a:xfrm>
              <a:off x="4052338" y="6083300"/>
              <a:ext cx="183113" cy="12678"/>
            </a:xfrm>
            <a:custGeom>
              <a:avLst/>
              <a:gdLst/>
              <a:ahLst/>
              <a:cxnLst/>
              <a:rect l="0" t="0" r="0" b="0"/>
              <a:pathLst>
                <a:path w="183113" h="12678">
                  <a:moveTo>
                    <a:pt x="18012" y="0"/>
                  </a:moveTo>
                  <a:lnTo>
                    <a:pt x="18012" y="0"/>
                  </a:lnTo>
                  <a:lnTo>
                    <a:pt x="11270" y="0"/>
                  </a:lnTo>
                  <a:lnTo>
                    <a:pt x="9284" y="705"/>
                  </a:lnTo>
                  <a:lnTo>
                    <a:pt x="7961" y="1881"/>
                  </a:lnTo>
                  <a:lnTo>
                    <a:pt x="7077" y="3371"/>
                  </a:lnTo>
                  <a:lnTo>
                    <a:pt x="5783" y="4364"/>
                  </a:lnTo>
                  <a:lnTo>
                    <a:pt x="0" y="6088"/>
                  </a:lnTo>
                  <a:lnTo>
                    <a:pt x="359" y="6881"/>
                  </a:lnTo>
                  <a:lnTo>
                    <a:pt x="2640" y="9644"/>
                  </a:lnTo>
                  <a:lnTo>
                    <a:pt x="9769" y="11341"/>
                  </a:lnTo>
                  <a:lnTo>
                    <a:pt x="51329" y="12581"/>
                  </a:lnTo>
                  <a:lnTo>
                    <a:pt x="97501" y="12677"/>
                  </a:lnTo>
                  <a:lnTo>
                    <a:pt x="136657" y="9322"/>
                  </a:lnTo>
                  <a:lnTo>
                    <a:pt x="171740" y="6231"/>
                  </a:lnTo>
                  <a:lnTo>
                    <a:pt x="1831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24"/>
            <p:cNvSpPr/>
            <p:nvPr>
              <p:custDataLst>
                <p:tags r:id="rId119"/>
              </p:custDataLst>
            </p:nvPr>
          </p:nvSpPr>
          <p:spPr>
            <a:xfrm>
              <a:off x="3892550" y="6070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4468" y="12143"/>
                  </a:lnTo>
                  <a:lnTo>
                    <a:pt x="1986" y="82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25"/>
            <p:cNvSpPr/>
            <p:nvPr>
              <p:custDataLst>
                <p:tags r:id="rId120"/>
              </p:custDataLst>
            </p:nvPr>
          </p:nvSpPr>
          <p:spPr>
            <a:xfrm>
              <a:off x="3835400" y="6178550"/>
              <a:ext cx="37803" cy="50801"/>
            </a:xfrm>
            <a:custGeom>
              <a:avLst/>
              <a:gdLst/>
              <a:ahLst/>
              <a:cxnLst/>
              <a:rect l="0" t="0" r="0" b="0"/>
              <a:pathLst>
                <a:path w="37803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7" y="8839"/>
                  </a:lnTo>
                  <a:lnTo>
                    <a:pt x="35313" y="17006"/>
                  </a:lnTo>
                  <a:lnTo>
                    <a:pt x="37653" y="19098"/>
                  </a:lnTo>
                  <a:lnTo>
                    <a:pt x="37802" y="21200"/>
                  </a:lnTo>
                  <a:lnTo>
                    <a:pt x="34205" y="27296"/>
                  </a:lnTo>
                  <a:lnTo>
                    <a:pt x="29313" y="34003"/>
                  </a:lnTo>
                  <a:lnTo>
                    <a:pt x="27139" y="39338"/>
                  </a:lnTo>
                  <a:lnTo>
                    <a:pt x="27265" y="41746"/>
                  </a:lnTo>
                  <a:lnTo>
                    <a:pt x="317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26"/>
            <p:cNvSpPr/>
            <p:nvPr>
              <p:custDataLst>
                <p:tags r:id="rId121"/>
              </p:custDataLst>
            </p:nvPr>
          </p:nvSpPr>
          <p:spPr>
            <a:xfrm>
              <a:off x="3754422" y="5875776"/>
              <a:ext cx="105496" cy="328175"/>
            </a:xfrm>
            <a:custGeom>
              <a:avLst/>
              <a:gdLst/>
              <a:ahLst/>
              <a:cxnLst/>
              <a:rect l="0" t="0" r="0" b="0"/>
              <a:pathLst>
                <a:path w="105496" h="328175">
                  <a:moveTo>
                    <a:pt x="100028" y="17024"/>
                  </a:moveTo>
                  <a:lnTo>
                    <a:pt x="100028" y="17024"/>
                  </a:lnTo>
                  <a:lnTo>
                    <a:pt x="103399" y="13653"/>
                  </a:lnTo>
                  <a:lnTo>
                    <a:pt x="105054" y="8235"/>
                  </a:lnTo>
                  <a:lnTo>
                    <a:pt x="105495" y="4815"/>
                  </a:lnTo>
                  <a:lnTo>
                    <a:pt x="105084" y="2534"/>
                  </a:lnTo>
                  <a:lnTo>
                    <a:pt x="104104" y="1014"/>
                  </a:lnTo>
                  <a:lnTo>
                    <a:pt x="102746" y="0"/>
                  </a:lnTo>
                  <a:lnTo>
                    <a:pt x="95592" y="756"/>
                  </a:lnTo>
                  <a:lnTo>
                    <a:pt x="85356" y="4149"/>
                  </a:lnTo>
                  <a:lnTo>
                    <a:pt x="66988" y="15404"/>
                  </a:lnTo>
                  <a:lnTo>
                    <a:pt x="21412" y="58547"/>
                  </a:lnTo>
                  <a:lnTo>
                    <a:pt x="9315" y="76206"/>
                  </a:lnTo>
                  <a:lnTo>
                    <a:pt x="0" y="104824"/>
                  </a:lnTo>
                  <a:lnTo>
                    <a:pt x="7404" y="141506"/>
                  </a:lnTo>
                  <a:lnTo>
                    <a:pt x="15663" y="181087"/>
                  </a:lnTo>
                  <a:lnTo>
                    <a:pt x="17119" y="227624"/>
                  </a:lnTo>
                  <a:lnTo>
                    <a:pt x="13043" y="268148"/>
                  </a:lnTo>
                  <a:lnTo>
                    <a:pt x="12002" y="310837"/>
                  </a:lnTo>
                  <a:lnTo>
                    <a:pt x="17478" y="328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27"/>
            <p:cNvSpPr/>
            <p:nvPr>
              <p:custDataLst>
                <p:tags r:id="rId122"/>
              </p:custDataLst>
            </p:nvPr>
          </p:nvSpPr>
          <p:spPr>
            <a:xfrm>
              <a:off x="2980586" y="5868117"/>
              <a:ext cx="200765" cy="363340"/>
            </a:xfrm>
            <a:custGeom>
              <a:avLst/>
              <a:gdLst/>
              <a:ahLst/>
              <a:cxnLst/>
              <a:rect l="0" t="0" r="0" b="0"/>
              <a:pathLst>
                <a:path w="200765" h="363340">
                  <a:moveTo>
                    <a:pt x="22964" y="56433"/>
                  </a:moveTo>
                  <a:lnTo>
                    <a:pt x="22964" y="56433"/>
                  </a:lnTo>
                  <a:lnTo>
                    <a:pt x="19593" y="53062"/>
                  </a:lnTo>
                  <a:lnTo>
                    <a:pt x="17938" y="49526"/>
                  </a:lnTo>
                  <a:lnTo>
                    <a:pt x="17497" y="47594"/>
                  </a:lnTo>
                  <a:lnTo>
                    <a:pt x="20247" y="38135"/>
                  </a:lnTo>
                  <a:lnTo>
                    <a:pt x="25530" y="29766"/>
                  </a:lnTo>
                  <a:lnTo>
                    <a:pt x="55497" y="7452"/>
                  </a:lnTo>
                  <a:lnTo>
                    <a:pt x="69643" y="2913"/>
                  </a:lnTo>
                  <a:lnTo>
                    <a:pt x="101721" y="0"/>
                  </a:lnTo>
                  <a:lnTo>
                    <a:pt x="116528" y="3365"/>
                  </a:lnTo>
                  <a:lnTo>
                    <a:pt x="130165" y="10974"/>
                  </a:lnTo>
                  <a:lnTo>
                    <a:pt x="143281" y="23764"/>
                  </a:lnTo>
                  <a:lnTo>
                    <a:pt x="155823" y="46832"/>
                  </a:lnTo>
                  <a:lnTo>
                    <a:pt x="160637" y="71541"/>
                  </a:lnTo>
                  <a:lnTo>
                    <a:pt x="157194" y="118266"/>
                  </a:lnTo>
                  <a:lnTo>
                    <a:pt x="150303" y="148524"/>
                  </a:lnTo>
                  <a:lnTo>
                    <a:pt x="130514" y="193766"/>
                  </a:lnTo>
                  <a:lnTo>
                    <a:pt x="105313" y="236121"/>
                  </a:lnTo>
                  <a:lnTo>
                    <a:pt x="67721" y="283433"/>
                  </a:lnTo>
                  <a:lnTo>
                    <a:pt x="24465" y="324787"/>
                  </a:lnTo>
                  <a:lnTo>
                    <a:pt x="10708" y="338910"/>
                  </a:lnTo>
                  <a:lnTo>
                    <a:pt x="6327" y="342117"/>
                  </a:lnTo>
                  <a:lnTo>
                    <a:pt x="1459" y="349445"/>
                  </a:lnTo>
                  <a:lnTo>
                    <a:pt x="161" y="353374"/>
                  </a:lnTo>
                  <a:lnTo>
                    <a:pt x="0" y="356698"/>
                  </a:lnTo>
                  <a:lnTo>
                    <a:pt x="1704" y="362276"/>
                  </a:lnTo>
                  <a:lnTo>
                    <a:pt x="4558" y="363339"/>
                  </a:lnTo>
                  <a:lnTo>
                    <a:pt x="26227" y="359976"/>
                  </a:lnTo>
                  <a:lnTo>
                    <a:pt x="67588" y="345776"/>
                  </a:lnTo>
                  <a:lnTo>
                    <a:pt x="113884" y="332728"/>
                  </a:lnTo>
                  <a:lnTo>
                    <a:pt x="155537" y="325237"/>
                  </a:lnTo>
                  <a:lnTo>
                    <a:pt x="200764" y="31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28"/>
            <p:cNvSpPr/>
            <p:nvPr>
              <p:custDataLst>
                <p:tags r:id="rId123"/>
              </p:custDataLst>
            </p:nvPr>
          </p:nvSpPr>
          <p:spPr>
            <a:xfrm>
              <a:off x="3346450" y="6134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29"/>
            <p:cNvSpPr/>
            <p:nvPr>
              <p:custDataLst>
                <p:tags r:id="rId124"/>
              </p:custDataLst>
            </p:nvPr>
          </p:nvSpPr>
          <p:spPr>
            <a:xfrm>
              <a:off x="3636062" y="5880983"/>
              <a:ext cx="148539" cy="132468"/>
            </a:xfrm>
            <a:custGeom>
              <a:avLst/>
              <a:gdLst/>
              <a:ahLst/>
              <a:cxnLst/>
              <a:rect l="0" t="0" r="0" b="0"/>
              <a:pathLst>
                <a:path w="148539" h="132468">
                  <a:moveTo>
                    <a:pt x="8838" y="5467"/>
                  </a:moveTo>
                  <a:lnTo>
                    <a:pt x="8838" y="5467"/>
                  </a:lnTo>
                  <a:lnTo>
                    <a:pt x="5467" y="2096"/>
                  </a:lnTo>
                  <a:lnTo>
                    <a:pt x="1930" y="441"/>
                  </a:lnTo>
                  <a:lnTo>
                    <a:pt x="0" y="0"/>
                  </a:lnTo>
                  <a:lnTo>
                    <a:pt x="123" y="1116"/>
                  </a:lnTo>
                  <a:lnTo>
                    <a:pt x="41288" y="44232"/>
                  </a:lnTo>
                  <a:lnTo>
                    <a:pt x="85841" y="89751"/>
                  </a:lnTo>
                  <a:lnTo>
                    <a:pt x="129343" y="124507"/>
                  </a:lnTo>
                  <a:lnTo>
                    <a:pt x="148538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30"/>
            <p:cNvSpPr/>
            <p:nvPr>
              <p:custDataLst>
                <p:tags r:id="rId125"/>
              </p:custDataLst>
            </p:nvPr>
          </p:nvSpPr>
          <p:spPr>
            <a:xfrm>
              <a:off x="3450286" y="5773294"/>
              <a:ext cx="131115" cy="456057"/>
            </a:xfrm>
            <a:custGeom>
              <a:avLst/>
              <a:gdLst/>
              <a:ahLst/>
              <a:cxnLst/>
              <a:rect l="0" t="0" r="0" b="0"/>
              <a:pathLst>
                <a:path w="131115" h="456057">
                  <a:moveTo>
                    <a:pt x="131114" y="11556"/>
                  </a:moveTo>
                  <a:lnTo>
                    <a:pt x="131114" y="11556"/>
                  </a:lnTo>
                  <a:lnTo>
                    <a:pt x="131114" y="2717"/>
                  </a:lnTo>
                  <a:lnTo>
                    <a:pt x="130408" y="1430"/>
                  </a:lnTo>
                  <a:lnTo>
                    <a:pt x="129233" y="572"/>
                  </a:lnTo>
                  <a:lnTo>
                    <a:pt x="127743" y="0"/>
                  </a:lnTo>
                  <a:lnTo>
                    <a:pt x="126045" y="324"/>
                  </a:lnTo>
                  <a:lnTo>
                    <a:pt x="122275" y="2566"/>
                  </a:lnTo>
                  <a:lnTo>
                    <a:pt x="100081" y="32488"/>
                  </a:lnTo>
                  <a:lnTo>
                    <a:pt x="79201" y="71585"/>
                  </a:lnTo>
                  <a:lnTo>
                    <a:pt x="58353" y="107688"/>
                  </a:lnTo>
                  <a:lnTo>
                    <a:pt x="37901" y="146970"/>
                  </a:lnTo>
                  <a:lnTo>
                    <a:pt x="27127" y="180396"/>
                  </a:lnTo>
                  <a:lnTo>
                    <a:pt x="16499" y="218059"/>
                  </a:lnTo>
                  <a:lnTo>
                    <a:pt x="5510" y="260577"/>
                  </a:lnTo>
                  <a:lnTo>
                    <a:pt x="0" y="303692"/>
                  </a:lnTo>
                  <a:lnTo>
                    <a:pt x="3993" y="344902"/>
                  </a:lnTo>
                  <a:lnTo>
                    <a:pt x="19507" y="391505"/>
                  </a:lnTo>
                  <a:lnTo>
                    <a:pt x="34780" y="416469"/>
                  </a:lnTo>
                  <a:lnTo>
                    <a:pt x="59325" y="441337"/>
                  </a:lnTo>
                  <a:lnTo>
                    <a:pt x="112064" y="456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2131"/>
          <p:cNvSpPr/>
          <p:nvPr>
            <p:custDataLst>
              <p:tags r:id="rId1"/>
            </p:custDataLst>
          </p:nvPr>
        </p:nvSpPr>
        <p:spPr>
          <a:xfrm>
            <a:off x="2317429" y="5816676"/>
            <a:ext cx="394022" cy="442529"/>
          </a:xfrm>
          <a:custGeom>
            <a:avLst/>
            <a:gdLst/>
            <a:ahLst/>
            <a:cxnLst/>
            <a:rect l="0" t="0" r="0" b="0"/>
            <a:pathLst>
              <a:path w="394022" h="442529">
                <a:moveTo>
                  <a:pt x="292421" y="6274"/>
                </a:moveTo>
                <a:lnTo>
                  <a:pt x="292421" y="6274"/>
                </a:lnTo>
                <a:lnTo>
                  <a:pt x="292421" y="0"/>
                </a:lnTo>
                <a:lnTo>
                  <a:pt x="292421" y="3318"/>
                </a:lnTo>
                <a:lnTo>
                  <a:pt x="291715" y="4304"/>
                </a:lnTo>
                <a:lnTo>
                  <a:pt x="251668" y="26012"/>
                </a:lnTo>
                <a:lnTo>
                  <a:pt x="209522" y="47287"/>
                </a:lnTo>
                <a:lnTo>
                  <a:pt x="172687" y="63581"/>
                </a:lnTo>
                <a:lnTo>
                  <a:pt x="137392" y="79071"/>
                </a:lnTo>
                <a:lnTo>
                  <a:pt x="98398" y="98791"/>
                </a:lnTo>
                <a:lnTo>
                  <a:pt x="58865" y="116611"/>
                </a:lnTo>
                <a:lnTo>
                  <a:pt x="12852" y="148523"/>
                </a:lnTo>
                <a:lnTo>
                  <a:pt x="3303" y="156750"/>
                </a:lnTo>
                <a:lnTo>
                  <a:pt x="898" y="160919"/>
                </a:lnTo>
                <a:lnTo>
                  <a:pt x="0" y="165109"/>
                </a:lnTo>
                <a:lnTo>
                  <a:pt x="107" y="169314"/>
                </a:lnTo>
                <a:lnTo>
                  <a:pt x="1590" y="172824"/>
                </a:lnTo>
                <a:lnTo>
                  <a:pt x="7000" y="178603"/>
                </a:lnTo>
                <a:lnTo>
                  <a:pt x="17979" y="185824"/>
                </a:lnTo>
                <a:lnTo>
                  <a:pt x="54609" y="194585"/>
                </a:lnTo>
                <a:lnTo>
                  <a:pt x="90960" y="200280"/>
                </a:lnTo>
                <a:lnTo>
                  <a:pt x="129875" y="202281"/>
                </a:lnTo>
                <a:lnTo>
                  <a:pt x="169061" y="202958"/>
                </a:lnTo>
                <a:lnTo>
                  <a:pt x="215603" y="202397"/>
                </a:lnTo>
                <a:lnTo>
                  <a:pt x="255035" y="198094"/>
                </a:lnTo>
                <a:lnTo>
                  <a:pt x="287053" y="197653"/>
                </a:lnTo>
                <a:lnTo>
                  <a:pt x="293093" y="200222"/>
                </a:lnTo>
                <a:lnTo>
                  <a:pt x="294280" y="202600"/>
                </a:lnTo>
                <a:lnTo>
                  <a:pt x="293718" y="209005"/>
                </a:lnTo>
                <a:lnTo>
                  <a:pt x="289234" y="214675"/>
                </a:lnTo>
                <a:lnTo>
                  <a:pt x="243254" y="252735"/>
                </a:lnTo>
                <a:lnTo>
                  <a:pt x="204755" y="280709"/>
                </a:lnTo>
                <a:lnTo>
                  <a:pt x="159181" y="309889"/>
                </a:lnTo>
                <a:lnTo>
                  <a:pt x="113520" y="342181"/>
                </a:lnTo>
                <a:lnTo>
                  <a:pt x="67984" y="375841"/>
                </a:lnTo>
                <a:lnTo>
                  <a:pt x="49767" y="392119"/>
                </a:lnTo>
                <a:lnTo>
                  <a:pt x="36138" y="405878"/>
                </a:lnTo>
                <a:lnTo>
                  <a:pt x="20576" y="420774"/>
                </a:lnTo>
                <a:lnTo>
                  <a:pt x="10791" y="434829"/>
                </a:lnTo>
                <a:lnTo>
                  <a:pt x="9417" y="438027"/>
                </a:lnTo>
                <a:lnTo>
                  <a:pt x="9913" y="440160"/>
                </a:lnTo>
                <a:lnTo>
                  <a:pt x="11655" y="441581"/>
                </a:lnTo>
                <a:lnTo>
                  <a:pt x="14227" y="442528"/>
                </a:lnTo>
                <a:lnTo>
                  <a:pt x="53842" y="438981"/>
                </a:lnTo>
                <a:lnTo>
                  <a:pt x="97004" y="434187"/>
                </a:lnTo>
                <a:lnTo>
                  <a:pt x="133838" y="432820"/>
                </a:lnTo>
                <a:lnTo>
                  <a:pt x="177386" y="428677"/>
                </a:lnTo>
                <a:lnTo>
                  <a:pt x="212602" y="426842"/>
                </a:lnTo>
                <a:lnTo>
                  <a:pt x="250596" y="426026"/>
                </a:lnTo>
                <a:lnTo>
                  <a:pt x="297902" y="425567"/>
                </a:lnTo>
                <a:lnTo>
                  <a:pt x="394021" y="4190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2132"/>
          <p:cNvSpPr/>
          <p:nvPr>
            <p:custDataLst>
              <p:tags r:id="rId2"/>
            </p:custDataLst>
          </p:nvPr>
        </p:nvSpPr>
        <p:spPr>
          <a:xfrm>
            <a:off x="3035466" y="4522083"/>
            <a:ext cx="120485" cy="541720"/>
          </a:xfrm>
          <a:custGeom>
            <a:avLst/>
            <a:gdLst/>
            <a:ahLst/>
            <a:cxnLst/>
            <a:rect l="0" t="0" r="0" b="0"/>
            <a:pathLst>
              <a:path w="120485" h="541720">
                <a:moveTo>
                  <a:pt x="120484" y="5467"/>
                </a:moveTo>
                <a:lnTo>
                  <a:pt x="120484" y="5467"/>
                </a:lnTo>
                <a:lnTo>
                  <a:pt x="117113" y="5467"/>
                </a:lnTo>
                <a:lnTo>
                  <a:pt x="116120" y="4761"/>
                </a:lnTo>
                <a:lnTo>
                  <a:pt x="115458" y="3585"/>
                </a:lnTo>
                <a:lnTo>
                  <a:pt x="115017" y="2096"/>
                </a:lnTo>
                <a:lnTo>
                  <a:pt x="114017" y="1103"/>
                </a:lnTo>
                <a:lnTo>
                  <a:pt x="111024" y="0"/>
                </a:lnTo>
                <a:lnTo>
                  <a:pt x="109944" y="411"/>
                </a:lnTo>
                <a:lnTo>
                  <a:pt x="109224" y="1391"/>
                </a:lnTo>
                <a:lnTo>
                  <a:pt x="108744" y="2749"/>
                </a:lnTo>
                <a:lnTo>
                  <a:pt x="107719" y="3655"/>
                </a:lnTo>
                <a:lnTo>
                  <a:pt x="101003" y="6991"/>
                </a:lnTo>
                <a:lnTo>
                  <a:pt x="89511" y="17605"/>
                </a:lnTo>
                <a:lnTo>
                  <a:pt x="64771" y="62843"/>
                </a:lnTo>
                <a:lnTo>
                  <a:pt x="48878" y="104500"/>
                </a:lnTo>
                <a:lnTo>
                  <a:pt x="29942" y="148356"/>
                </a:lnTo>
                <a:lnTo>
                  <a:pt x="17109" y="189593"/>
                </a:lnTo>
                <a:lnTo>
                  <a:pt x="6229" y="230640"/>
                </a:lnTo>
                <a:lnTo>
                  <a:pt x="677" y="276655"/>
                </a:lnTo>
                <a:lnTo>
                  <a:pt x="0" y="317086"/>
                </a:lnTo>
                <a:lnTo>
                  <a:pt x="4220" y="359456"/>
                </a:lnTo>
                <a:lnTo>
                  <a:pt x="9296" y="399347"/>
                </a:lnTo>
                <a:lnTo>
                  <a:pt x="18375" y="435473"/>
                </a:lnTo>
                <a:lnTo>
                  <a:pt x="41682" y="479530"/>
                </a:lnTo>
                <a:lnTo>
                  <a:pt x="67525" y="525093"/>
                </a:lnTo>
                <a:lnTo>
                  <a:pt x="74133" y="532745"/>
                </a:lnTo>
                <a:lnTo>
                  <a:pt x="81539" y="536850"/>
                </a:lnTo>
                <a:lnTo>
                  <a:pt x="99459" y="541719"/>
                </a:lnTo>
                <a:lnTo>
                  <a:pt x="107141" y="540605"/>
                </a:lnTo>
                <a:lnTo>
                  <a:pt x="120484" y="532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Shape-2133"/>
          <p:cNvSpPr/>
          <p:nvPr>
            <p:custDataLst>
              <p:tags r:id="rId3"/>
            </p:custDataLst>
          </p:nvPr>
        </p:nvSpPr>
        <p:spPr>
          <a:xfrm>
            <a:off x="6686580" y="4514928"/>
            <a:ext cx="120272" cy="518881"/>
          </a:xfrm>
          <a:custGeom>
            <a:avLst/>
            <a:gdLst/>
            <a:ahLst/>
            <a:cxnLst/>
            <a:rect l="0" t="0" r="0" b="0"/>
            <a:pathLst>
              <a:path w="120272" h="518881">
                <a:moveTo>
                  <a:pt x="12670" y="6272"/>
                </a:moveTo>
                <a:lnTo>
                  <a:pt x="12670" y="6272"/>
                </a:lnTo>
                <a:lnTo>
                  <a:pt x="9299" y="2901"/>
                </a:lnTo>
                <a:lnTo>
                  <a:pt x="5763" y="1246"/>
                </a:lnTo>
                <a:lnTo>
                  <a:pt x="309" y="0"/>
                </a:lnTo>
                <a:lnTo>
                  <a:pt x="0" y="5396"/>
                </a:lnTo>
                <a:lnTo>
                  <a:pt x="4340" y="11169"/>
                </a:lnTo>
                <a:lnTo>
                  <a:pt x="6439" y="17052"/>
                </a:lnTo>
                <a:lnTo>
                  <a:pt x="9430" y="21176"/>
                </a:lnTo>
                <a:lnTo>
                  <a:pt x="20758" y="29573"/>
                </a:lnTo>
                <a:lnTo>
                  <a:pt x="25414" y="35911"/>
                </a:lnTo>
                <a:lnTo>
                  <a:pt x="67753" y="74115"/>
                </a:lnTo>
                <a:lnTo>
                  <a:pt x="79577" y="91666"/>
                </a:lnTo>
                <a:lnTo>
                  <a:pt x="97305" y="136362"/>
                </a:lnTo>
                <a:lnTo>
                  <a:pt x="106033" y="163547"/>
                </a:lnTo>
                <a:lnTo>
                  <a:pt x="109242" y="177284"/>
                </a:lnTo>
                <a:lnTo>
                  <a:pt x="117972" y="208265"/>
                </a:lnTo>
                <a:lnTo>
                  <a:pt x="120271" y="247805"/>
                </a:lnTo>
                <a:lnTo>
                  <a:pt x="118692" y="289892"/>
                </a:lnTo>
                <a:lnTo>
                  <a:pt x="114851" y="332219"/>
                </a:lnTo>
                <a:lnTo>
                  <a:pt x="110976" y="377775"/>
                </a:lnTo>
                <a:lnTo>
                  <a:pt x="98269" y="420916"/>
                </a:lnTo>
                <a:lnTo>
                  <a:pt x="92361" y="440514"/>
                </a:lnTo>
                <a:lnTo>
                  <a:pt x="76476" y="482179"/>
                </a:lnTo>
                <a:lnTo>
                  <a:pt x="71366" y="494364"/>
                </a:lnTo>
                <a:lnTo>
                  <a:pt x="52291" y="518880"/>
                </a:lnTo>
                <a:lnTo>
                  <a:pt x="51784" y="518050"/>
                </a:lnTo>
                <a:lnTo>
                  <a:pt x="50770" y="5079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448"/>
          <p:cNvGrpSpPr/>
          <p:nvPr/>
        </p:nvGrpSpPr>
        <p:grpSpPr>
          <a:xfrm>
            <a:off x="1191374" y="6070600"/>
            <a:ext cx="563192" cy="280829"/>
            <a:chOff x="1191374" y="6070600"/>
            <a:chExt cx="563192" cy="280829"/>
          </a:xfrm>
        </p:grpSpPr>
        <p:sp>
          <p:nvSpPr>
            <p:cNvPr id="193" name="SMARTInkShape-2134"/>
            <p:cNvSpPr/>
            <p:nvPr>
              <p:custDataLst>
                <p:tags r:id="rId100"/>
              </p:custDataLst>
            </p:nvPr>
          </p:nvSpPr>
          <p:spPr>
            <a:xfrm>
              <a:off x="1194683" y="6165850"/>
              <a:ext cx="449968" cy="55857"/>
            </a:xfrm>
            <a:custGeom>
              <a:avLst/>
              <a:gdLst/>
              <a:ahLst/>
              <a:cxnLst/>
              <a:rect l="0" t="0" r="0" b="0"/>
              <a:pathLst>
                <a:path w="449968" h="55857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2749" y="54171"/>
                  </a:lnTo>
                  <a:lnTo>
                    <a:pt x="8022" y="55826"/>
                  </a:lnTo>
                  <a:lnTo>
                    <a:pt x="18597" y="55856"/>
                  </a:lnTo>
                  <a:lnTo>
                    <a:pt x="53024" y="51906"/>
                  </a:lnTo>
                  <a:lnTo>
                    <a:pt x="96542" y="46268"/>
                  </a:lnTo>
                  <a:lnTo>
                    <a:pt x="133425" y="40833"/>
                  </a:lnTo>
                  <a:lnTo>
                    <a:pt x="170851" y="38204"/>
                  </a:lnTo>
                  <a:lnTo>
                    <a:pt x="212279" y="32564"/>
                  </a:lnTo>
                  <a:lnTo>
                    <a:pt x="250959" y="25997"/>
                  </a:lnTo>
                  <a:lnTo>
                    <a:pt x="284614" y="22137"/>
                  </a:lnTo>
                  <a:lnTo>
                    <a:pt x="315799" y="19011"/>
                  </a:lnTo>
                  <a:lnTo>
                    <a:pt x="350825" y="12918"/>
                  </a:lnTo>
                  <a:lnTo>
                    <a:pt x="449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135"/>
            <p:cNvSpPr/>
            <p:nvPr>
              <p:custDataLst>
                <p:tags r:id="rId101"/>
              </p:custDataLst>
            </p:nvPr>
          </p:nvSpPr>
          <p:spPr>
            <a:xfrm>
              <a:off x="1528316" y="6070600"/>
              <a:ext cx="226250" cy="241301"/>
            </a:xfrm>
            <a:custGeom>
              <a:avLst/>
              <a:gdLst/>
              <a:ahLst/>
              <a:cxnLst/>
              <a:rect l="0" t="0" r="0" b="0"/>
              <a:pathLst>
                <a:path w="226250" h="241301">
                  <a:moveTo>
                    <a:pt x="40134" y="0"/>
                  </a:moveTo>
                  <a:lnTo>
                    <a:pt x="40134" y="0"/>
                  </a:lnTo>
                  <a:lnTo>
                    <a:pt x="10248" y="3371"/>
                  </a:lnTo>
                  <a:lnTo>
                    <a:pt x="2157" y="6907"/>
                  </a:lnTo>
                  <a:lnTo>
                    <a:pt x="0" y="8839"/>
                  </a:lnTo>
                  <a:lnTo>
                    <a:pt x="3500" y="11537"/>
                  </a:lnTo>
                  <a:lnTo>
                    <a:pt x="42723" y="26006"/>
                  </a:lnTo>
                  <a:lnTo>
                    <a:pt x="79001" y="40161"/>
                  </a:lnTo>
                  <a:lnTo>
                    <a:pt x="122443" y="57164"/>
                  </a:lnTo>
                  <a:lnTo>
                    <a:pt x="159615" y="71737"/>
                  </a:lnTo>
                  <a:lnTo>
                    <a:pt x="200508" y="95621"/>
                  </a:lnTo>
                  <a:lnTo>
                    <a:pt x="220767" y="113703"/>
                  </a:lnTo>
                  <a:lnTo>
                    <a:pt x="226249" y="123678"/>
                  </a:lnTo>
                  <a:lnTo>
                    <a:pt x="224922" y="136577"/>
                  </a:lnTo>
                  <a:lnTo>
                    <a:pt x="222593" y="143968"/>
                  </a:lnTo>
                  <a:lnTo>
                    <a:pt x="202459" y="167855"/>
                  </a:lnTo>
                  <a:lnTo>
                    <a:pt x="161960" y="194555"/>
                  </a:lnTo>
                  <a:lnTo>
                    <a:pt x="116045" y="219570"/>
                  </a:lnTo>
                  <a:lnTo>
                    <a:pt x="7188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136"/>
            <p:cNvSpPr/>
            <p:nvPr>
              <p:custDataLst>
                <p:tags r:id="rId102"/>
              </p:custDataLst>
            </p:nvPr>
          </p:nvSpPr>
          <p:spPr>
            <a:xfrm>
              <a:off x="1191374" y="6229350"/>
              <a:ext cx="472327" cy="122079"/>
            </a:xfrm>
            <a:custGeom>
              <a:avLst/>
              <a:gdLst/>
              <a:ahLst/>
              <a:cxnLst/>
              <a:rect l="0" t="0" r="0" b="0"/>
              <a:pathLst>
                <a:path w="472327" h="122079">
                  <a:moveTo>
                    <a:pt x="46876" y="95250"/>
                  </a:moveTo>
                  <a:lnTo>
                    <a:pt x="46876" y="95250"/>
                  </a:lnTo>
                  <a:lnTo>
                    <a:pt x="0" y="121732"/>
                  </a:lnTo>
                  <a:lnTo>
                    <a:pt x="103" y="122078"/>
                  </a:lnTo>
                  <a:lnTo>
                    <a:pt x="44933" y="105490"/>
                  </a:lnTo>
                  <a:lnTo>
                    <a:pt x="80819" y="94157"/>
                  </a:lnTo>
                  <a:lnTo>
                    <a:pt x="119112" y="83476"/>
                  </a:lnTo>
                  <a:lnTo>
                    <a:pt x="165175" y="72791"/>
                  </a:lnTo>
                  <a:lnTo>
                    <a:pt x="209790" y="61000"/>
                  </a:lnTo>
                  <a:lnTo>
                    <a:pt x="254289" y="49275"/>
                  </a:lnTo>
                  <a:lnTo>
                    <a:pt x="298753" y="41019"/>
                  </a:lnTo>
                  <a:lnTo>
                    <a:pt x="343208" y="33399"/>
                  </a:lnTo>
                  <a:lnTo>
                    <a:pt x="386953" y="22518"/>
                  </a:lnTo>
                  <a:lnTo>
                    <a:pt x="426334" y="11061"/>
                  </a:lnTo>
                  <a:lnTo>
                    <a:pt x="472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449"/>
          <p:cNvGrpSpPr/>
          <p:nvPr/>
        </p:nvGrpSpPr>
        <p:grpSpPr>
          <a:xfrm>
            <a:off x="7616930" y="4743450"/>
            <a:ext cx="777771" cy="264369"/>
            <a:chOff x="7616930" y="4743450"/>
            <a:chExt cx="777771" cy="264369"/>
          </a:xfrm>
        </p:grpSpPr>
        <p:sp>
          <p:nvSpPr>
            <p:cNvPr id="197" name="SMARTInkShape-2137"/>
            <p:cNvSpPr/>
            <p:nvPr>
              <p:custDataLst>
                <p:tags r:id="rId97"/>
              </p:custDataLst>
            </p:nvPr>
          </p:nvSpPr>
          <p:spPr>
            <a:xfrm>
              <a:off x="7616930" y="4800616"/>
              <a:ext cx="384071" cy="12685"/>
            </a:xfrm>
            <a:custGeom>
              <a:avLst/>
              <a:gdLst/>
              <a:ahLst/>
              <a:cxnLst/>
              <a:rect l="0" t="0" r="0" b="0"/>
              <a:pathLst>
                <a:path w="384071" h="12685">
                  <a:moveTo>
                    <a:pt x="9420" y="12684"/>
                  </a:moveTo>
                  <a:lnTo>
                    <a:pt x="9420" y="12684"/>
                  </a:lnTo>
                  <a:lnTo>
                    <a:pt x="6049" y="9313"/>
                  </a:lnTo>
                  <a:lnTo>
                    <a:pt x="2513" y="7658"/>
                  </a:lnTo>
                  <a:lnTo>
                    <a:pt x="582" y="7217"/>
                  </a:lnTo>
                  <a:lnTo>
                    <a:pt x="0" y="6922"/>
                  </a:lnTo>
                  <a:lnTo>
                    <a:pt x="317" y="6726"/>
                  </a:lnTo>
                  <a:lnTo>
                    <a:pt x="42908" y="2987"/>
                  </a:lnTo>
                  <a:lnTo>
                    <a:pt x="76414" y="873"/>
                  </a:lnTo>
                  <a:lnTo>
                    <a:pt x="107400" y="379"/>
                  </a:lnTo>
                  <a:lnTo>
                    <a:pt x="141866" y="160"/>
                  </a:lnTo>
                  <a:lnTo>
                    <a:pt x="185071" y="36"/>
                  </a:lnTo>
                  <a:lnTo>
                    <a:pt x="224682" y="0"/>
                  </a:lnTo>
                  <a:lnTo>
                    <a:pt x="266052" y="694"/>
                  </a:lnTo>
                  <a:lnTo>
                    <a:pt x="302219" y="3357"/>
                  </a:lnTo>
                  <a:lnTo>
                    <a:pt x="342022" y="5452"/>
                  </a:lnTo>
                  <a:lnTo>
                    <a:pt x="384070" y="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138"/>
            <p:cNvSpPr/>
            <p:nvPr>
              <p:custDataLst>
                <p:tags r:id="rId98"/>
              </p:custDataLst>
            </p:nvPr>
          </p:nvSpPr>
          <p:spPr>
            <a:xfrm>
              <a:off x="7655019" y="4908550"/>
              <a:ext cx="447582" cy="49009"/>
            </a:xfrm>
            <a:custGeom>
              <a:avLst/>
              <a:gdLst/>
              <a:ahLst/>
              <a:cxnLst/>
              <a:rect l="0" t="0" r="0" b="0"/>
              <a:pathLst>
                <a:path w="447582" h="49009">
                  <a:moveTo>
                    <a:pt x="41181" y="0"/>
                  </a:moveTo>
                  <a:lnTo>
                    <a:pt x="41181" y="0"/>
                  </a:lnTo>
                  <a:lnTo>
                    <a:pt x="1635" y="23144"/>
                  </a:lnTo>
                  <a:lnTo>
                    <a:pt x="0" y="27424"/>
                  </a:lnTo>
                  <a:lnTo>
                    <a:pt x="1026" y="31688"/>
                  </a:lnTo>
                  <a:lnTo>
                    <a:pt x="3827" y="35942"/>
                  </a:lnTo>
                  <a:lnTo>
                    <a:pt x="20111" y="42551"/>
                  </a:lnTo>
                  <a:lnTo>
                    <a:pt x="62689" y="48356"/>
                  </a:lnTo>
                  <a:lnTo>
                    <a:pt x="98012" y="49008"/>
                  </a:lnTo>
                  <a:lnTo>
                    <a:pt x="130175" y="46946"/>
                  </a:lnTo>
                  <a:lnTo>
                    <a:pt x="176048" y="45189"/>
                  </a:lnTo>
                  <a:lnTo>
                    <a:pt x="207896" y="41016"/>
                  </a:lnTo>
                  <a:lnTo>
                    <a:pt x="240866" y="35163"/>
                  </a:lnTo>
                  <a:lnTo>
                    <a:pt x="274333" y="30209"/>
                  </a:lnTo>
                  <a:lnTo>
                    <a:pt x="321538" y="26825"/>
                  </a:lnTo>
                  <a:lnTo>
                    <a:pt x="353697" y="22270"/>
                  </a:lnTo>
                  <a:lnTo>
                    <a:pt x="386098" y="16248"/>
                  </a:lnTo>
                  <a:lnTo>
                    <a:pt x="427169" y="9597"/>
                  </a:lnTo>
                  <a:lnTo>
                    <a:pt x="44758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139"/>
            <p:cNvSpPr/>
            <p:nvPr>
              <p:custDataLst>
                <p:tags r:id="rId99"/>
              </p:custDataLst>
            </p:nvPr>
          </p:nvSpPr>
          <p:spPr>
            <a:xfrm>
              <a:off x="8164919" y="4743450"/>
              <a:ext cx="229782" cy="264369"/>
            </a:xfrm>
            <a:custGeom>
              <a:avLst/>
              <a:gdLst/>
              <a:ahLst/>
              <a:cxnLst/>
              <a:rect l="0" t="0" r="0" b="0"/>
              <a:pathLst>
                <a:path w="229782" h="264369">
                  <a:moveTo>
                    <a:pt x="229781" y="63500"/>
                  </a:moveTo>
                  <a:lnTo>
                    <a:pt x="229781" y="63500"/>
                  </a:lnTo>
                  <a:lnTo>
                    <a:pt x="220942" y="49194"/>
                  </a:lnTo>
                  <a:lnTo>
                    <a:pt x="211484" y="42485"/>
                  </a:lnTo>
                  <a:lnTo>
                    <a:pt x="182889" y="42770"/>
                  </a:lnTo>
                  <a:lnTo>
                    <a:pt x="146507" y="50694"/>
                  </a:lnTo>
                  <a:lnTo>
                    <a:pt x="105544" y="65350"/>
                  </a:lnTo>
                  <a:lnTo>
                    <a:pt x="67735" y="84901"/>
                  </a:lnTo>
                  <a:lnTo>
                    <a:pt x="41765" y="108414"/>
                  </a:lnTo>
                  <a:lnTo>
                    <a:pt x="10419" y="148489"/>
                  </a:lnTo>
                  <a:lnTo>
                    <a:pt x="2229" y="163362"/>
                  </a:lnTo>
                  <a:lnTo>
                    <a:pt x="0" y="182672"/>
                  </a:lnTo>
                  <a:lnTo>
                    <a:pt x="4319" y="219449"/>
                  </a:lnTo>
                  <a:lnTo>
                    <a:pt x="16692" y="243841"/>
                  </a:lnTo>
                  <a:lnTo>
                    <a:pt x="33474" y="254894"/>
                  </a:lnTo>
                  <a:lnTo>
                    <a:pt x="68630" y="264368"/>
                  </a:lnTo>
                  <a:lnTo>
                    <a:pt x="102853" y="259267"/>
                  </a:lnTo>
                  <a:lnTo>
                    <a:pt x="140902" y="242076"/>
                  </a:lnTo>
                  <a:lnTo>
                    <a:pt x="177888" y="209573"/>
                  </a:lnTo>
                  <a:lnTo>
                    <a:pt x="204606" y="175220"/>
                  </a:lnTo>
                  <a:lnTo>
                    <a:pt x="214594" y="148196"/>
                  </a:lnTo>
                  <a:lnTo>
                    <a:pt x="217441" y="105215"/>
                  </a:lnTo>
                  <a:lnTo>
                    <a:pt x="213817" y="74684"/>
                  </a:lnTo>
                  <a:lnTo>
                    <a:pt x="206458" y="59299"/>
                  </a:lnTo>
                  <a:lnTo>
                    <a:pt x="186651" y="36855"/>
                  </a:lnTo>
                  <a:lnTo>
                    <a:pt x="140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2140"/>
          <p:cNvSpPr/>
          <p:nvPr>
            <p:custDataLst>
              <p:tags r:id="rId4"/>
            </p:custDataLst>
          </p:nvPr>
        </p:nvSpPr>
        <p:spPr>
          <a:xfrm>
            <a:off x="4510009" y="5149850"/>
            <a:ext cx="474309" cy="69849"/>
          </a:xfrm>
          <a:custGeom>
            <a:avLst/>
            <a:gdLst/>
            <a:ahLst/>
            <a:cxnLst/>
            <a:rect l="0" t="0" r="0" b="0"/>
            <a:pathLst>
              <a:path w="474309" h="69849">
                <a:moveTo>
                  <a:pt x="61991" y="0"/>
                </a:moveTo>
                <a:lnTo>
                  <a:pt x="61991" y="0"/>
                </a:lnTo>
                <a:lnTo>
                  <a:pt x="34980" y="6907"/>
                </a:lnTo>
                <a:lnTo>
                  <a:pt x="25294" y="10984"/>
                </a:lnTo>
                <a:lnTo>
                  <a:pt x="12529" y="12599"/>
                </a:lnTo>
                <a:lnTo>
                  <a:pt x="12082" y="13338"/>
                </a:lnTo>
                <a:lnTo>
                  <a:pt x="11587" y="16041"/>
                </a:lnTo>
                <a:lnTo>
                  <a:pt x="12161" y="17044"/>
                </a:lnTo>
                <a:lnTo>
                  <a:pt x="13249" y="17712"/>
                </a:lnTo>
                <a:lnTo>
                  <a:pt x="18151" y="18654"/>
                </a:lnTo>
                <a:lnTo>
                  <a:pt x="27834" y="20813"/>
                </a:lnTo>
                <a:lnTo>
                  <a:pt x="50070" y="24493"/>
                </a:lnTo>
                <a:lnTo>
                  <a:pt x="96298" y="25321"/>
                </a:lnTo>
                <a:lnTo>
                  <a:pt x="143609" y="29748"/>
                </a:lnTo>
                <a:lnTo>
                  <a:pt x="190270" y="31354"/>
                </a:lnTo>
                <a:lnTo>
                  <a:pt x="229352" y="31632"/>
                </a:lnTo>
                <a:lnTo>
                  <a:pt x="268448" y="31715"/>
                </a:lnTo>
                <a:lnTo>
                  <a:pt x="306139" y="31740"/>
                </a:lnTo>
                <a:lnTo>
                  <a:pt x="344821" y="31747"/>
                </a:lnTo>
                <a:lnTo>
                  <a:pt x="386127" y="31749"/>
                </a:lnTo>
                <a:lnTo>
                  <a:pt x="431855" y="31750"/>
                </a:lnTo>
                <a:lnTo>
                  <a:pt x="474308" y="25422"/>
                </a:lnTo>
                <a:lnTo>
                  <a:pt x="432775" y="27282"/>
                </a:lnTo>
                <a:lnTo>
                  <a:pt x="388646" y="31357"/>
                </a:lnTo>
                <a:lnTo>
                  <a:pt x="349158" y="31672"/>
                </a:lnTo>
                <a:lnTo>
                  <a:pt x="305975" y="36099"/>
                </a:lnTo>
                <a:lnTo>
                  <a:pt x="267005" y="38213"/>
                </a:lnTo>
                <a:lnTo>
                  <a:pt x="219636" y="43009"/>
                </a:lnTo>
                <a:lnTo>
                  <a:pt x="182314" y="45905"/>
                </a:lnTo>
                <a:lnTo>
                  <a:pt x="144444" y="51231"/>
                </a:lnTo>
                <a:lnTo>
                  <a:pt x="100463" y="55980"/>
                </a:lnTo>
                <a:lnTo>
                  <a:pt x="55968" y="62022"/>
                </a:lnTo>
                <a:lnTo>
                  <a:pt x="8892" y="69204"/>
                </a:lnTo>
                <a:lnTo>
                  <a:pt x="0" y="69765"/>
                </a:lnTo>
                <a:lnTo>
                  <a:pt x="16829" y="69848"/>
                </a:lnTo>
                <a:lnTo>
                  <a:pt x="58625" y="64382"/>
                </a:lnTo>
                <a:lnTo>
                  <a:pt x="103968" y="58591"/>
                </a:lnTo>
                <a:lnTo>
                  <a:pt x="148286" y="57434"/>
                </a:lnTo>
                <a:lnTo>
                  <a:pt x="191011" y="52842"/>
                </a:lnTo>
                <a:lnTo>
                  <a:pt x="237269" y="51069"/>
                </a:lnTo>
                <a:lnTo>
                  <a:pt x="284081" y="45053"/>
                </a:lnTo>
                <a:lnTo>
                  <a:pt x="290754" y="44719"/>
                </a:lnTo>
                <a:lnTo>
                  <a:pt x="290700" y="44629"/>
                </a:lnTo>
                <a:lnTo>
                  <a:pt x="260427" y="45171"/>
                </a:lnTo>
                <a:lnTo>
                  <a:pt x="239416" y="49919"/>
                </a:lnTo>
                <a:lnTo>
                  <a:pt x="239541" y="50213"/>
                </a:lnTo>
                <a:lnTo>
                  <a:pt x="273964" y="54094"/>
                </a:lnTo>
                <a:lnTo>
                  <a:pt x="317101" y="56243"/>
                </a:lnTo>
                <a:lnTo>
                  <a:pt x="355516" y="56881"/>
                </a:lnTo>
                <a:lnTo>
                  <a:pt x="411241" y="57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451"/>
          <p:cNvGrpSpPr/>
          <p:nvPr/>
        </p:nvGrpSpPr>
        <p:grpSpPr>
          <a:xfrm>
            <a:off x="5626369" y="4369107"/>
            <a:ext cx="1528724" cy="707138"/>
            <a:chOff x="5626369" y="4369107"/>
            <a:chExt cx="1528724" cy="707138"/>
          </a:xfrm>
        </p:grpSpPr>
        <p:sp>
          <p:nvSpPr>
            <p:cNvPr id="202" name="SMARTInkShape-2141"/>
            <p:cNvSpPr/>
            <p:nvPr>
              <p:custDataLst>
                <p:tags r:id="rId86"/>
              </p:custDataLst>
            </p:nvPr>
          </p:nvSpPr>
          <p:spPr>
            <a:xfrm>
              <a:off x="5626369" y="4629058"/>
              <a:ext cx="148693" cy="447187"/>
            </a:xfrm>
            <a:custGeom>
              <a:avLst/>
              <a:gdLst/>
              <a:ahLst/>
              <a:cxnLst/>
              <a:rect l="0" t="0" r="0" b="0"/>
              <a:pathLst>
                <a:path w="148693" h="447187">
                  <a:moveTo>
                    <a:pt x="25131" y="177892"/>
                  </a:moveTo>
                  <a:lnTo>
                    <a:pt x="25131" y="177892"/>
                  </a:lnTo>
                  <a:lnTo>
                    <a:pt x="21760" y="181263"/>
                  </a:lnTo>
                  <a:lnTo>
                    <a:pt x="15005" y="209001"/>
                  </a:lnTo>
                  <a:lnTo>
                    <a:pt x="11058" y="250334"/>
                  </a:lnTo>
                  <a:lnTo>
                    <a:pt x="7064" y="288941"/>
                  </a:lnTo>
                  <a:lnTo>
                    <a:pt x="5571" y="332159"/>
                  </a:lnTo>
                  <a:lnTo>
                    <a:pt x="1093" y="375816"/>
                  </a:lnTo>
                  <a:lnTo>
                    <a:pt x="0" y="415563"/>
                  </a:lnTo>
                  <a:lnTo>
                    <a:pt x="489" y="442491"/>
                  </a:lnTo>
                  <a:lnTo>
                    <a:pt x="1648" y="445307"/>
                  </a:lnTo>
                  <a:lnTo>
                    <a:pt x="3126" y="447186"/>
                  </a:lnTo>
                  <a:lnTo>
                    <a:pt x="4111" y="446321"/>
                  </a:lnTo>
                  <a:lnTo>
                    <a:pt x="5692" y="425962"/>
                  </a:lnTo>
                  <a:lnTo>
                    <a:pt x="7848" y="392740"/>
                  </a:lnTo>
                  <a:lnTo>
                    <a:pt x="11072" y="354674"/>
                  </a:lnTo>
                  <a:lnTo>
                    <a:pt x="12029" y="316115"/>
                  </a:lnTo>
                  <a:lnTo>
                    <a:pt x="12957" y="282363"/>
                  </a:lnTo>
                  <a:lnTo>
                    <a:pt x="15723" y="246196"/>
                  </a:lnTo>
                  <a:lnTo>
                    <a:pt x="21246" y="203618"/>
                  </a:lnTo>
                  <a:lnTo>
                    <a:pt x="27167" y="172392"/>
                  </a:lnTo>
                  <a:lnTo>
                    <a:pt x="36553" y="128520"/>
                  </a:lnTo>
                  <a:lnTo>
                    <a:pt x="45684" y="92002"/>
                  </a:lnTo>
                  <a:lnTo>
                    <a:pt x="57326" y="53665"/>
                  </a:lnTo>
                  <a:lnTo>
                    <a:pt x="69714" y="25608"/>
                  </a:lnTo>
                  <a:lnTo>
                    <a:pt x="83170" y="3486"/>
                  </a:lnTo>
                  <a:lnTo>
                    <a:pt x="87107" y="943"/>
                  </a:lnTo>
                  <a:lnTo>
                    <a:pt x="97125" y="0"/>
                  </a:lnTo>
                  <a:lnTo>
                    <a:pt x="106752" y="3814"/>
                  </a:lnTo>
                  <a:lnTo>
                    <a:pt x="111295" y="6806"/>
                  </a:lnTo>
                  <a:lnTo>
                    <a:pt x="118225" y="19539"/>
                  </a:lnTo>
                  <a:lnTo>
                    <a:pt x="124211" y="44660"/>
                  </a:lnTo>
                  <a:lnTo>
                    <a:pt x="122862" y="85174"/>
                  </a:lnTo>
                  <a:lnTo>
                    <a:pt x="117745" y="114750"/>
                  </a:lnTo>
                  <a:lnTo>
                    <a:pt x="110037" y="130779"/>
                  </a:lnTo>
                  <a:lnTo>
                    <a:pt x="97561" y="146059"/>
                  </a:lnTo>
                  <a:lnTo>
                    <a:pt x="92601" y="150339"/>
                  </a:lnTo>
                  <a:lnTo>
                    <a:pt x="89153" y="157582"/>
                  </a:lnTo>
                  <a:lnTo>
                    <a:pt x="89684" y="158002"/>
                  </a:lnTo>
                  <a:lnTo>
                    <a:pt x="92158" y="158469"/>
                  </a:lnTo>
                  <a:lnTo>
                    <a:pt x="123344" y="181953"/>
                  </a:lnTo>
                  <a:lnTo>
                    <a:pt x="144250" y="207753"/>
                  </a:lnTo>
                  <a:lnTo>
                    <a:pt x="148629" y="218445"/>
                  </a:lnTo>
                  <a:lnTo>
                    <a:pt x="148692" y="227901"/>
                  </a:lnTo>
                  <a:lnTo>
                    <a:pt x="147722" y="232398"/>
                  </a:lnTo>
                  <a:lnTo>
                    <a:pt x="139117" y="241158"/>
                  </a:lnTo>
                  <a:lnTo>
                    <a:pt x="106329" y="259864"/>
                  </a:lnTo>
                  <a:lnTo>
                    <a:pt x="100430" y="262173"/>
                  </a:lnTo>
                  <a:lnTo>
                    <a:pt x="95791" y="262302"/>
                  </a:lnTo>
                  <a:lnTo>
                    <a:pt x="91994" y="260976"/>
                  </a:lnTo>
                  <a:lnTo>
                    <a:pt x="82281" y="25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42"/>
            <p:cNvSpPr/>
            <p:nvPr>
              <p:custDataLst>
                <p:tags r:id="rId87"/>
              </p:custDataLst>
            </p:nvPr>
          </p:nvSpPr>
          <p:spPr>
            <a:xfrm>
              <a:off x="5867400" y="4876800"/>
              <a:ext cx="11407" cy="95251"/>
            </a:xfrm>
            <a:custGeom>
              <a:avLst/>
              <a:gdLst/>
              <a:ahLst/>
              <a:cxnLst/>
              <a:rect l="0" t="0" r="0" b="0"/>
              <a:pathLst>
                <a:path w="11407" h="952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8788"/>
                  </a:lnTo>
                  <a:lnTo>
                    <a:pt x="11406" y="16606"/>
                  </a:lnTo>
                  <a:lnTo>
                    <a:pt x="1121" y="6365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43"/>
            <p:cNvSpPr/>
            <p:nvPr>
              <p:custDataLst>
                <p:tags r:id="rId88"/>
              </p:custDataLst>
            </p:nvPr>
          </p:nvSpPr>
          <p:spPr>
            <a:xfrm>
              <a:off x="5691215" y="4381757"/>
              <a:ext cx="125386" cy="176245"/>
            </a:xfrm>
            <a:custGeom>
              <a:avLst/>
              <a:gdLst/>
              <a:ahLst/>
              <a:cxnLst/>
              <a:rect l="0" t="0" r="0" b="0"/>
              <a:pathLst>
                <a:path w="125386" h="176245">
                  <a:moveTo>
                    <a:pt x="55535" y="44193"/>
                  </a:moveTo>
                  <a:lnTo>
                    <a:pt x="55535" y="44193"/>
                  </a:lnTo>
                  <a:lnTo>
                    <a:pt x="55535" y="38105"/>
                  </a:lnTo>
                  <a:lnTo>
                    <a:pt x="40787" y="78330"/>
                  </a:lnTo>
                  <a:lnTo>
                    <a:pt x="25498" y="117023"/>
                  </a:lnTo>
                  <a:lnTo>
                    <a:pt x="6563" y="162239"/>
                  </a:lnTo>
                  <a:lnTo>
                    <a:pt x="808" y="175595"/>
                  </a:lnTo>
                  <a:lnTo>
                    <a:pt x="0" y="176244"/>
                  </a:lnTo>
                  <a:lnTo>
                    <a:pt x="984" y="173203"/>
                  </a:lnTo>
                  <a:lnTo>
                    <a:pt x="19450" y="135527"/>
                  </a:lnTo>
                  <a:lnTo>
                    <a:pt x="37788" y="100183"/>
                  </a:lnTo>
                  <a:lnTo>
                    <a:pt x="63266" y="55958"/>
                  </a:lnTo>
                  <a:lnTo>
                    <a:pt x="82462" y="22842"/>
                  </a:lnTo>
                  <a:lnTo>
                    <a:pt x="100436" y="4314"/>
                  </a:lnTo>
                  <a:lnTo>
                    <a:pt x="105226" y="1379"/>
                  </a:lnTo>
                  <a:lnTo>
                    <a:pt x="109123" y="128"/>
                  </a:lnTo>
                  <a:lnTo>
                    <a:pt x="112426" y="0"/>
                  </a:lnTo>
                  <a:lnTo>
                    <a:pt x="115335" y="2030"/>
                  </a:lnTo>
                  <a:lnTo>
                    <a:pt x="120447" y="9932"/>
                  </a:lnTo>
                  <a:lnTo>
                    <a:pt x="123923" y="29652"/>
                  </a:lnTo>
                  <a:lnTo>
                    <a:pt x="125095" y="73985"/>
                  </a:lnTo>
                  <a:lnTo>
                    <a:pt x="125385" y="12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144"/>
            <p:cNvSpPr/>
            <p:nvPr>
              <p:custDataLst>
                <p:tags r:id="rId89"/>
              </p:custDataLst>
            </p:nvPr>
          </p:nvSpPr>
          <p:spPr>
            <a:xfrm>
              <a:off x="6090533" y="4686300"/>
              <a:ext cx="189618" cy="203201"/>
            </a:xfrm>
            <a:custGeom>
              <a:avLst/>
              <a:gdLst/>
              <a:ahLst/>
              <a:cxnLst/>
              <a:rect l="0" t="0" r="0" b="0"/>
              <a:pathLst>
                <a:path w="189618" h="2032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8033" y="17677"/>
                  </a:lnTo>
                  <a:lnTo>
                    <a:pt x="39724" y="59544"/>
                  </a:lnTo>
                  <a:lnTo>
                    <a:pt x="79408" y="101331"/>
                  </a:lnTo>
                  <a:lnTo>
                    <a:pt x="126636" y="143373"/>
                  </a:lnTo>
                  <a:lnTo>
                    <a:pt x="173765" y="182479"/>
                  </a:lnTo>
                  <a:lnTo>
                    <a:pt x="18961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145"/>
            <p:cNvSpPr/>
            <p:nvPr>
              <p:custDataLst>
                <p:tags r:id="rId90"/>
              </p:custDataLst>
            </p:nvPr>
          </p:nvSpPr>
          <p:spPr>
            <a:xfrm>
              <a:off x="6127750" y="4662044"/>
              <a:ext cx="203201" cy="252857"/>
            </a:xfrm>
            <a:custGeom>
              <a:avLst/>
              <a:gdLst/>
              <a:ahLst/>
              <a:cxnLst/>
              <a:rect l="0" t="0" r="0" b="0"/>
              <a:pathLst>
                <a:path w="203201" h="252857">
                  <a:moveTo>
                    <a:pt x="203200" y="11556"/>
                  </a:moveTo>
                  <a:lnTo>
                    <a:pt x="203200" y="11556"/>
                  </a:lnTo>
                  <a:lnTo>
                    <a:pt x="203200" y="2717"/>
                  </a:lnTo>
                  <a:lnTo>
                    <a:pt x="201788" y="1430"/>
                  </a:lnTo>
                  <a:lnTo>
                    <a:pt x="196459" y="0"/>
                  </a:lnTo>
                  <a:lnTo>
                    <a:pt x="187504" y="3127"/>
                  </a:lnTo>
                  <a:lnTo>
                    <a:pt x="170561" y="14702"/>
                  </a:lnTo>
                  <a:lnTo>
                    <a:pt x="134513" y="53859"/>
                  </a:lnTo>
                  <a:lnTo>
                    <a:pt x="99749" y="98222"/>
                  </a:lnTo>
                  <a:lnTo>
                    <a:pt x="65768" y="144775"/>
                  </a:lnTo>
                  <a:lnTo>
                    <a:pt x="37562" y="183381"/>
                  </a:lnTo>
                  <a:lnTo>
                    <a:pt x="8159" y="227227"/>
                  </a:lnTo>
                  <a:lnTo>
                    <a:pt x="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146"/>
            <p:cNvSpPr/>
            <p:nvPr>
              <p:custDataLst>
                <p:tags r:id="rId91"/>
              </p:custDataLst>
            </p:nvPr>
          </p:nvSpPr>
          <p:spPr>
            <a:xfrm>
              <a:off x="6419850" y="48768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4468" y="4196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47"/>
            <p:cNvSpPr/>
            <p:nvPr>
              <p:custDataLst>
                <p:tags r:id="rId92"/>
              </p:custDataLst>
            </p:nvPr>
          </p:nvSpPr>
          <p:spPr>
            <a:xfrm>
              <a:off x="6445250" y="47561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48"/>
            <p:cNvSpPr/>
            <p:nvPr>
              <p:custDataLst>
                <p:tags r:id="rId93"/>
              </p:custDataLst>
            </p:nvPr>
          </p:nvSpPr>
          <p:spPr>
            <a:xfrm>
              <a:off x="6572250" y="4613079"/>
              <a:ext cx="81086" cy="330793"/>
            </a:xfrm>
            <a:custGeom>
              <a:avLst/>
              <a:gdLst/>
              <a:ahLst/>
              <a:cxnLst/>
              <a:rect l="0" t="0" r="0" b="0"/>
              <a:pathLst>
                <a:path w="81086" h="330793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4" y="418"/>
                  </a:lnTo>
                  <a:lnTo>
                    <a:pt x="19773" y="11228"/>
                  </a:lnTo>
                  <a:lnTo>
                    <a:pt x="28543" y="21680"/>
                  </a:lnTo>
                  <a:lnTo>
                    <a:pt x="51422" y="64765"/>
                  </a:lnTo>
                  <a:lnTo>
                    <a:pt x="69580" y="107143"/>
                  </a:lnTo>
                  <a:lnTo>
                    <a:pt x="77609" y="145987"/>
                  </a:lnTo>
                  <a:lnTo>
                    <a:pt x="81085" y="193245"/>
                  </a:lnTo>
                  <a:lnTo>
                    <a:pt x="80849" y="236551"/>
                  </a:lnTo>
                  <a:lnTo>
                    <a:pt x="71619" y="270016"/>
                  </a:lnTo>
                  <a:lnTo>
                    <a:pt x="50589" y="309331"/>
                  </a:lnTo>
                  <a:lnTo>
                    <a:pt x="39652" y="319505"/>
                  </a:lnTo>
                  <a:lnTo>
                    <a:pt x="19748" y="330792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49"/>
            <p:cNvSpPr/>
            <p:nvPr>
              <p:custDataLst>
                <p:tags r:id="rId94"/>
              </p:custDataLst>
            </p:nvPr>
          </p:nvSpPr>
          <p:spPr>
            <a:xfrm>
              <a:off x="6731000" y="4552950"/>
              <a:ext cx="74603" cy="400051"/>
            </a:xfrm>
            <a:custGeom>
              <a:avLst/>
              <a:gdLst/>
              <a:ahLst/>
              <a:cxnLst/>
              <a:rect l="0" t="0" r="0" b="0"/>
              <a:pathLst>
                <a:path w="74603" h="400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1537" y="6479"/>
                  </a:lnTo>
                  <a:lnTo>
                    <a:pt x="21371" y="21675"/>
                  </a:lnTo>
                  <a:lnTo>
                    <a:pt x="36985" y="63262"/>
                  </a:lnTo>
                  <a:lnTo>
                    <a:pt x="52256" y="108259"/>
                  </a:lnTo>
                  <a:lnTo>
                    <a:pt x="62049" y="149904"/>
                  </a:lnTo>
                  <a:lnTo>
                    <a:pt x="69420" y="190466"/>
                  </a:lnTo>
                  <a:lnTo>
                    <a:pt x="74192" y="229766"/>
                  </a:lnTo>
                  <a:lnTo>
                    <a:pt x="74602" y="262279"/>
                  </a:lnTo>
                  <a:lnTo>
                    <a:pt x="71571" y="305527"/>
                  </a:lnTo>
                  <a:lnTo>
                    <a:pt x="66427" y="346180"/>
                  </a:lnTo>
                  <a:lnTo>
                    <a:pt x="53302" y="385848"/>
                  </a:lnTo>
                  <a:lnTo>
                    <a:pt x="4445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50"/>
            <p:cNvSpPr/>
            <p:nvPr>
              <p:custDataLst>
                <p:tags r:id="rId95"/>
              </p:custDataLst>
            </p:nvPr>
          </p:nvSpPr>
          <p:spPr>
            <a:xfrm>
              <a:off x="6838950" y="4369107"/>
              <a:ext cx="139701" cy="120344"/>
            </a:xfrm>
            <a:custGeom>
              <a:avLst/>
              <a:gdLst/>
              <a:ahLst/>
              <a:cxnLst/>
              <a:rect l="0" t="0" r="0" b="0"/>
              <a:pathLst>
                <a:path w="139701" h="120344">
                  <a:moveTo>
                    <a:pt x="0" y="18743"/>
                  </a:moveTo>
                  <a:lnTo>
                    <a:pt x="0" y="18743"/>
                  </a:lnTo>
                  <a:lnTo>
                    <a:pt x="0" y="7808"/>
                  </a:lnTo>
                  <a:lnTo>
                    <a:pt x="3370" y="3195"/>
                  </a:lnTo>
                  <a:lnTo>
                    <a:pt x="8788" y="1249"/>
                  </a:lnTo>
                  <a:lnTo>
                    <a:pt x="30507" y="0"/>
                  </a:lnTo>
                  <a:lnTo>
                    <a:pt x="45779" y="7355"/>
                  </a:lnTo>
                  <a:lnTo>
                    <a:pt x="59857" y="19326"/>
                  </a:lnTo>
                  <a:lnTo>
                    <a:pt x="68466" y="31702"/>
                  </a:lnTo>
                  <a:lnTo>
                    <a:pt x="73908" y="50570"/>
                  </a:lnTo>
                  <a:lnTo>
                    <a:pt x="71418" y="65108"/>
                  </a:lnTo>
                  <a:lnTo>
                    <a:pt x="62083" y="85398"/>
                  </a:lnTo>
                  <a:lnTo>
                    <a:pt x="38488" y="112292"/>
                  </a:lnTo>
                  <a:lnTo>
                    <a:pt x="31688" y="116765"/>
                  </a:lnTo>
                  <a:lnTo>
                    <a:pt x="31708" y="117957"/>
                  </a:lnTo>
                  <a:lnTo>
                    <a:pt x="37377" y="119283"/>
                  </a:lnTo>
                  <a:lnTo>
                    <a:pt x="78056" y="120203"/>
                  </a:lnTo>
                  <a:lnTo>
                    <a:pt x="139700" y="12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51"/>
            <p:cNvSpPr/>
            <p:nvPr>
              <p:custDataLst>
                <p:tags r:id="rId96"/>
              </p:custDataLst>
            </p:nvPr>
          </p:nvSpPr>
          <p:spPr>
            <a:xfrm>
              <a:off x="6991350" y="4395083"/>
              <a:ext cx="163743" cy="634118"/>
            </a:xfrm>
            <a:custGeom>
              <a:avLst/>
              <a:gdLst/>
              <a:ahLst/>
              <a:cxnLst/>
              <a:rect l="0" t="0" r="0" b="0"/>
              <a:pathLst>
                <a:path w="163743" h="634118">
                  <a:moveTo>
                    <a:pt x="120650" y="5467"/>
                  </a:moveTo>
                  <a:lnTo>
                    <a:pt x="120650" y="5467"/>
                  </a:lnTo>
                  <a:lnTo>
                    <a:pt x="117279" y="2096"/>
                  </a:lnTo>
                  <a:lnTo>
                    <a:pt x="116991" y="1103"/>
                  </a:lnTo>
                  <a:lnTo>
                    <a:pt x="117505" y="441"/>
                  </a:lnTo>
                  <a:lnTo>
                    <a:pt x="118552" y="0"/>
                  </a:lnTo>
                  <a:lnTo>
                    <a:pt x="121600" y="5154"/>
                  </a:lnTo>
                  <a:lnTo>
                    <a:pt x="132676" y="45935"/>
                  </a:lnTo>
                  <a:lnTo>
                    <a:pt x="140340" y="81074"/>
                  </a:lnTo>
                  <a:lnTo>
                    <a:pt x="147040" y="117387"/>
                  </a:lnTo>
                  <a:lnTo>
                    <a:pt x="151518" y="161630"/>
                  </a:lnTo>
                  <a:lnTo>
                    <a:pt x="156293" y="202256"/>
                  </a:lnTo>
                  <a:lnTo>
                    <a:pt x="158728" y="245259"/>
                  </a:lnTo>
                  <a:lnTo>
                    <a:pt x="162899" y="288575"/>
                  </a:lnTo>
                  <a:lnTo>
                    <a:pt x="163742" y="329945"/>
                  </a:lnTo>
                  <a:lnTo>
                    <a:pt x="159838" y="375913"/>
                  </a:lnTo>
                  <a:lnTo>
                    <a:pt x="154212" y="417677"/>
                  </a:lnTo>
                  <a:lnTo>
                    <a:pt x="147371" y="459606"/>
                  </a:lnTo>
                  <a:lnTo>
                    <a:pt x="130893" y="506095"/>
                  </a:lnTo>
                  <a:lnTo>
                    <a:pt x="107465" y="545877"/>
                  </a:lnTo>
                  <a:lnTo>
                    <a:pt x="71110" y="587593"/>
                  </a:lnTo>
                  <a:lnTo>
                    <a:pt x="41328" y="614657"/>
                  </a:lnTo>
                  <a:lnTo>
                    <a:pt x="0" y="63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452"/>
          <p:cNvGrpSpPr/>
          <p:nvPr/>
        </p:nvGrpSpPr>
        <p:grpSpPr>
          <a:xfrm>
            <a:off x="5125333" y="4679950"/>
            <a:ext cx="234068" cy="260351"/>
            <a:chOff x="5125333" y="4679950"/>
            <a:chExt cx="234068" cy="260351"/>
          </a:xfrm>
        </p:grpSpPr>
        <p:sp>
          <p:nvSpPr>
            <p:cNvPr id="214" name="SMARTInkShape-2152"/>
            <p:cNvSpPr/>
            <p:nvPr>
              <p:custDataLst>
                <p:tags r:id="rId84"/>
              </p:custDataLst>
            </p:nvPr>
          </p:nvSpPr>
          <p:spPr>
            <a:xfrm>
              <a:off x="5264150" y="4679950"/>
              <a:ext cx="12701" cy="260351"/>
            </a:xfrm>
            <a:custGeom>
              <a:avLst/>
              <a:gdLst/>
              <a:ahLst/>
              <a:cxnLst/>
              <a:rect l="0" t="0" r="0" b="0"/>
              <a:pathLst>
                <a:path w="12701" h="260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6907"/>
                  </a:lnTo>
                  <a:lnTo>
                    <a:pt x="6466" y="47347"/>
                  </a:lnTo>
                  <a:lnTo>
                    <a:pt x="6384" y="89759"/>
                  </a:lnTo>
                  <a:lnTo>
                    <a:pt x="6357" y="134852"/>
                  </a:lnTo>
                  <a:lnTo>
                    <a:pt x="6352" y="170797"/>
                  </a:lnTo>
                  <a:lnTo>
                    <a:pt x="2979" y="21272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153"/>
            <p:cNvSpPr/>
            <p:nvPr>
              <p:custDataLst>
                <p:tags r:id="rId85"/>
              </p:custDataLst>
            </p:nvPr>
          </p:nvSpPr>
          <p:spPr>
            <a:xfrm>
              <a:off x="5125333" y="4768850"/>
              <a:ext cx="234068" cy="25272"/>
            </a:xfrm>
            <a:custGeom>
              <a:avLst/>
              <a:gdLst/>
              <a:ahLst/>
              <a:cxnLst/>
              <a:rect l="0" t="0" r="0" b="0"/>
              <a:pathLst>
                <a:path w="234068" h="2527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11403" y="8838"/>
                  </a:lnTo>
                  <a:lnTo>
                    <a:pt x="29648" y="14927"/>
                  </a:lnTo>
                  <a:lnTo>
                    <a:pt x="66411" y="17828"/>
                  </a:lnTo>
                  <a:lnTo>
                    <a:pt x="106309" y="22059"/>
                  </a:lnTo>
                  <a:lnTo>
                    <a:pt x="144626" y="24740"/>
                  </a:lnTo>
                  <a:lnTo>
                    <a:pt x="190763" y="25271"/>
                  </a:lnTo>
                  <a:lnTo>
                    <a:pt x="2340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453"/>
          <p:cNvGrpSpPr/>
          <p:nvPr/>
        </p:nvGrpSpPr>
        <p:grpSpPr>
          <a:xfrm>
            <a:off x="3835400" y="4422435"/>
            <a:ext cx="1004856" cy="634239"/>
            <a:chOff x="3835400" y="4422435"/>
            <a:chExt cx="1004856" cy="634239"/>
          </a:xfrm>
        </p:grpSpPr>
        <p:sp>
          <p:nvSpPr>
            <p:cNvPr id="217" name="SMARTInkShape-2154"/>
            <p:cNvSpPr/>
            <p:nvPr>
              <p:custDataLst>
                <p:tags r:id="rId79"/>
              </p:custDataLst>
            </p:nvPr>
          </p:nvSpPr>
          <p:spPr>
            <a:xfrm>
              <a:off x="3835400" y="4857750"/>
              <a:ext cx="273051" cy="12600"/>
            </a:xfrm>
            <a:custGeom>
              <a:avLst/>
              <a:gdLst/>
              <a:ahLst/>
              <a:cxnLst/>
              <a:rect l="0" t="0" r="0" b="0"/>
              <a:pathLst>
                <a:path w="273051" h="12600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411" y="10126"/>
                  </a:lnTo>
                  <a:lnTo>
                    <a:pt x="6742" y="11556"/>
                  </a:lnTo>
                  <a:lnTo>
                    <a:pt x="50079" y="12599"/>
                  </a:lnTo>
                  <a:lnTo>
                    <a:pt x="92057" y="9299"/>
                  </a:lnTo>
                  <a:lnTo>
                    <a:pt x="139146" y="7224"/>
                  </a:lnTo>
                  <a:lnTo>
                    <a:pt x="185476" y="6609"/>
                  </a:lnTo>
                  <a:lnTo>
                    <a:pt x="227215" y="6401"/>
                  </a:lnTo>
                  <a:lnTo>
                    <a:pt x="273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155"/>
            <p:cNvSpPr/>
            <p:nvPr>
              <p:custDataLst>
                <p:tags r:id="rId80"/>
              </p:custDataLst>
            </p:nvPr>
          </p:nvSpPr>
          <p:spPr>
            <a:xfrm>
              <a:off x="4693074" y="4422435"/>
              <a:ext cx="120227" cy="134777"/>
            </a:xfrm>
            <a:custGeom>
              <a:avLst/>
              <a:gdLst/>
              <a:ahLst/>
              <a:cxnLst/>
              <a:rect l="0" t="0" r="0" b="0"/>
              <a:pathLst>
                <a:path w="120227" h="134777">
                  <a:moveTo>
                    <a:pt x="31326" y="35265"/>
                  </a:moveTo>
                  <a:lnTo>
                    <a:pt x="31326" y="35265"/>
                  </a:lnTo>
                  <a:lnTo>
                    <a:pt x="31326" y="29176"/>
                  </a:lnTo>
                  <a:lnTo>
                    <a:pt x="27955" y="28992"/>
                  </a:lnTo>
                  <a:lnTo>
                    <a:pt x="26962" y="31083"/>
                  </a:lnTo>
                  <a:lnTo>
                    <a:pt x="19586" y="71601"/>
                  </a:lnTo>
                  <a:lnTo>
                    <a:pt x="4404" y="116777"/>
                  </a:lnTo>
                  <a:lnTo>
                    <a:pt x="0" y="134776"/>
                  </a:lnTo>
                  <a:lnTo>
                    <a:pt x="3072" y="129503"/>
                  </a:lnTo>
                  <a:lnTo>
                    <a:pt x="19981" y="83813"/>
                  </a:lnTo>
                  <a:lnTo>
                    <a:pt x="44310" y="39878"/>
                  </a:lnTo>
                  <a:lnTo>
                    <a:pt x="64386" y="16578"/>
                  </a:lnTo>
                  <a:lnTo>
                    <a:pt x="84972" y="1418"/>
                  </a:lnTo>
                  <a:lnTo>
                    <a:pt x="88256" y="0"/>
                  </a:lnTo>
                  <a:lnTo>
                    <a:pt x="91151" y="1172"/>
                  </a:lnTo>
                  <a:lnTo>
                    <a:pt x="96250" y="8118"/>
                  </a:lnTo>
                  <a:lnTo>
                    <a:pt x="109582" y="45390"/>
                  </a:lnTo>
                  <a:lnTo>
                    <a:pt x="120226" y="8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156"/>
            <p:cNvSpPr/>
            <p:nvPr>
              <p:custDataLst>
                <p:tags r:id="rId81"/>
              </p:custDataLst>
            </p:nvPr>
          </p:nvSpPr>
          <p:spPr>
            <a:xfrm>
              <a:off x="4785425" y="4870450"/>
              <a:ext cx="54831" cy="76601"/>
            </a:xfrm>
            <a:custGeom>
              <a:avLst/>
              <a:gdLst/>
              <a:ahLst/>
              <a:cxnLst/>
              <a:rect l="0" t="0" r="0" b="0"/>
              <a:pathLst>
                <a:path w="54831" h="76601">
                  <a:moveTo>
                    <a:pt x="34225" y="6350"/>
                  </a:moveTo>
                  <a:lnTo>
                    <a:pt x="34225" y="6350"/>
                  </a:lnTo>
                  <a:lnTo>
                    <a:pt x="30854" y="6350"/>
                  </a:lnTo>
                  <a:lnTo>
                    <a:pt x="27317" y="8231"/>
                  </a:lnTo>
                  <a:lnTo>
                    <a:pt x="15927" y="18559"/>
                  </a:lnTo>
                  <a:lnTo>
                    <a:pt x="611" y="44572"/>
                  </a:lnTo>
                  <a:lnTo>
                    <a:pt x="0" y="53677"/>
                  </a:lnTo>
                  <a:lnTo>
                    <a:pt x="825" y="59068"/>
                  </a:lnTo>
                  <a:lnTo>
                    <a:pt x="7386" y="68821"/>
                  </a:lnTo>
                  <a:lnTo>
                    <a:pt x="15946" y="75742"/>
                  </a:lnTo>
                  <a:lnTo>
                    <a:pt x="19217" y="76600"/>
                  </a:lnTo>
                  <a:lnTo>
                    <a:pt x="22103" y="76467"/>
                  </a:lnTo>
                  <a:lnTo>
                    <a:pt x="36278" y="66166"/>
                  </a:lnTo>
                  <a:lnTo>
                    <a:pt x="47141" y="53080"/>
                  </a:lnTo>
                  <a:lnTo>
                    <a:pt x="54830" y="33523"/>
                  </a:lnTo>
                  <a:lnTo>
                    <a:pt x="46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157"/>
            <p:cNvSpPr/>
            <p:nvPr>
              <p:custDataLst>
                <p:tags r:id="rId82"/>
              </p:custDataLst>
            </p:nvPr>
          </p:nvSpPr>
          <p:spPr>
            <a:xfrm>
              <a:off x="4597426" y="4648340"/>
              <a:ext cx="143238" cy="408334"/>
            </a:xfrm>
            <a:custGeom>
              <a:avLst/>
              <a:gdLst/>
              <a:ahLst/>
              <a:cxnLst/>
              <a:rect l="0" t="0" r="0" b="0"/>
              <a:pathLst>
                <a:path w="143238" h="408334">
                  <a:moveTo>
                    <a:pt x="19024" y="184010"/>
                  </a:moveTo>
                  <a:lnTo>
                    <a:pt x="19024" y="184010"/>
                  </a:lnTo>
                  <a:lnTo>
                    <a:pt x="13955" y="229451"/>
                  </a:lnTo>
                  <a:lnTo>
                    <a:pt x="8898" y="265834"/>
                  </a:lnTo>
                  <a:lnTo>
                    <a:pt x="4951" y="312330"/>
                  </a:lnTo>
                  <a:lnTo>
                    <a:pt x="629" y="356522"/>
                  </a:lnTo>
                  <a:lnTo>
                    <a:pt x="32" y="402936"/>
                  </a:lnTo>
                  <a:lnTo>
                    <a:pt x="0" y="408311"/>
                  </a:lnTo>
                  <a:lnTo>
                    <a:pt x="697" y="408333"/>
                  </a:lnTo>
                  <a:lnTo>
                    <a:pt x="3352" y="404594"/>
                  </a:lnTo>
                  <a:lnTo>
                    <a:pt x="9695" y="368515"/>
                  </a:lnTo>
                  <a:lnTo>
                    <a:pt x="16260" y="323815"/>
                  </a:lnTo>
                  <a:lnTo>
                    <a:pt x="18502" y="292712"/>
                  </a:lnTo>
                  <a:lnTo>
                    <a:pt x="21849" y="257722"/>
                  </a:lnTo>
                  <a:lnTo>
                    <a:pt x="24329" y="219178"/>
                  </a:lnTo>
                  <a:lnTo>
                    <a:pt x="28436" y="173028"/>
                  </a:lnTo>
                  <a:lnTo>
                    <a:pt x="34120" y="135992"/>
                  </a:lnTo>
                  <a:lnTo>
                    <a:pt x="40273" y="97032"/>
                  </a:lnTo>
                  <a:lnTo>
                    <a:pt x="49936" y="50838"/>
                  </a:lnTo>
                  <a:lnTo>
                    <a:pt x="61736" y="21628"/>
                  </a:lnTo>
                  <a:lnTo>
                    <a:pt x="77541" y="4036"/>
                  </a:lnTo>
                  <a:lnTo>
                    <a:pt x="82729" y="1233"/>
                  </a:lnTo>
                  <a:lnTo>
                    <a:pt x="92259" y="0"/>
                  </a:lnTo>
                  <a:lnTo>
                    <a:pt x="101197" y="3685"/>
                  </a:lnTo>
                  <a:lnTo>
                    <a:pt x="105556" y="6643"/>
                  </a:lnTo>
                  <a:lnTo>
                    <a:pt x="112281" y="19338"/>
                  </a:lnTo>
                  <a:lnTo>
                    <a:pt x="116211" y="36740"/>
                  </a:lnTo>
                  <a:lnTo>
                    <a:pt x="111297" y="83669"/>
                  </a:lnTo>
                  <a:lnTo>
                    <a:pt x="103779" y="99197"/>
                  </a:lnTo>
                  <a:lnTo>
                    <a:pt x="81403" y="126431"/>
                  </a:lnTo>
                  <a:lnTo>
                    <a:pt x="73568" y="131907"/>
                  </a:lnTo>
                  <a:lnTo>
                    <a:pt x="71488" y="135689"/>
                  </a:lnTo>
                  <a:lnTo>
                    <a:pt x="72345" y="136979"/>
                  </a:lnTo>
                  <a:lnTo>
                    <a:pt x="95947" y="149473"/>
                  </a:lnTo>
                  <a:lnTo>
                    <a:pt x="126982" y="174964"/>
                  </a:lnTo>
                  <a:lnTo>
                    <a:pt x="139755" y="195597"/>
                  </a:lnTo>
                  <a:lnTo>
                    <a:pt x="143237" y="208915"/>
                  </a:lnTo>
                  <a:lnTo>
                    <a:pt x="141022" y="221890"/>
                  </a:lnTo>
                  <a:lnTo>
                    <a:pt x="131842" y="239213"/>
                  </a:lnTo>
                  <a:lnTo>
                    <a:pt x="128101" y="244095"/>
                  </a:lnTo>
                  <a:lnTo>
                    <a:pt x="116422" y="251402"/>
                  </a:lnTo>
                  <a:lnTo>
                    <a:pt x="109356" y="254338"/>
                  </a:lnTo>
                  <a:lnTo>
                    <a:pt x="103234" y="254179"/>
                  </a:lnTo>
                  <a:lnTo>
                    <a:pt x="97741" y="251955"/>
                  </a:lnTo>
                  <a:lnTo>
                    <a:pt x="89288" y="245252"/>
                  </a:lnTo>
                  <a:lnTo>
                    <a:pt x="82524" y="234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158"/>
            <p:cNvSpPr/>
            <p:nvPr>
              <p:custDataLst>
                <p:tags r:id="rId83"/>
              </p:custDataLst>
            </p:nvPr>
          </p:nvSpPr>
          <p:spPr>
            <a:xfrm>
              <a:off x="4326036" y="4604894"/>
              <a:ext cx="137132" cy="392557"/>
            </a:xfrm>
            <a:custGeom>
              <a:avLst/>
              <a:gdLst/>
              <a:ahLst/>
              <a:cxnLst/>
              <a:rect l="0" t="0" r="0" b="0"/>
              <a:pathLst>
                <a:path w="137132" h="392557">
                  <a:moveTo>
                    <a:pt x="131664" y="11556"/>
                  </a:moveTo>
                  <a:lnTo>
                    <a:pt x="131664" y="11556"/>
                  </a:lnTo>
                  <a:lnTo>
                    <a:pt x="135035" y="8185"/>
                  </a:lnTo>
                  <a:lnTo>
                    <a:pt x="136690" y="4648"/>
                  </a:lnTo>
                  <a:lnTo>
                    <a:pt x="137131" y="2717"/>
                  </a:lnTo>
                  <a:lnTo>
                    <a:pt x="136720" y="1430"/>
                  </a:lnTo>
                  <a:lnTo>
                    <a:pt x="135740" y="572"/>
                  </a:lnTo>
                  <a:lnTo>
                    <a:pt x="134381" y="0"/>
                  </a:lnTo>
                  <a:lnTo>
                    <a:pt x="122357" y="2566"/>
                  </a:lnTo>
                  <a:lnTo>
                    <a:pt x="90326" y="24747"/>
                  </a:lnTo>
                  <a:lnTo>
                    <a:pt x="54480" y="66253"/>
                  </a:lnTo>
                  <a:lnTo>
                    <a:pt x="28145" y="103813"/>
                  </a:lnTo>
                  <a:lnTo>
                    <a:pt x="13817" y="141824"/>
                  </a:lnTo>
                  <a:lnTo>
                    <a:pt x="4006" y="188834"/>
                  </a:lnTo>
                  <a:lnTo>
                    <a:pt x="0" y="225028"/>
                  </a:lnTo>
                  <a:lnTo>
                    <a:pt x="2185" y="267111"/>
                  </a:lnTo>
                  <a:lnTo>
                    <a:pt x="10671" y="308585"/>
                  </a:lnTo>
                  <a:lnTo>
                    <a:pt x="22123" y="334201"/>
                  </a:lnTo>
                  <a:lnTo>
                    <a:pt x="57978" y="375497"/>
                  </a:lnTo>
                  <a:lnTo>
                    <a:pt x="99914" y="39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454"/>
          <p:cNvGrpSpPr/>
          <p:nvPr/>
        </p:nvGrpSpPr>
        <p:grpSpPr>
          <a:xfrm>
            <a:off x="2995172" y="4502589"/>
            <a:ext cx="598929" cy="564712"/>
            <a:chOff x="2995172" y="4502589"/>
            <a:chExt cx="598929" cy="564712"/>
          </a:xfrm>
        </p:grpSpPr>
        <p:sp>
          <p:nvSpPr>
            <p:cNvPr id="223" name="SMARTInkShape-2159"/>
            <p:cNvSpPr/>
            <p:nvPr>
              <p:custDataLst>
                <p:tags r:id="rId74"/>
              </p:custDataLst>
            </p:nvPr>
          </p:nvSpPr>
          <p:spPr>
            <a:xfrm>
              <a:off x="3295650" y="4597661"/>
              <a:ext cx="120651" cy="171190"/>
            </a:xfrm>
            <a:custGeom>
              <a:avLst/>
              <a:gdLst/>
              <a:ahLst/>
              <a:cxnLst/>
              <a:rect l="0" t="0" r="0" b="0"/>
              <a:pathLst>
                <a:path w="120651" h="1711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8789" y="13589"/>
                  </a:lnTo>
                  <a:lnTo>
                    <a:pt x="48335" y="61091"/>
                  </a:lnTo>
                  <a:lnTo>
                    <a:pt x="75713" y="99791"/>
                  </a:lnTo>
                  <a:lnTo>
                    <a:pt x="120650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160"/>
            <p:cNvSpPr/>
            <p:nvPr>
              <p:custDataLst>
                <p:tags r:id="rId75"/>
              </p:custDataLst>
            </p:nvPr>
          </p:nvSpPr>
          <p:spPr>
            <a:xfrm>
              <a:off x="2995172" y="4502589"/>
              <a:ext cx="141468" cy="485044"/>
            </a:xfrm>
            <a:custGeom>
              <a:avLst/>
              <a:gdLst/>
              <a:ahLst/>
              <a:cxnLst/>
              <a:rect l="0" t="0" r="0" b="0"/>
              <a:pathLst>
                <a:path w="141468" h="485044">
                  <a:moveTo>
                    <a:pt x="135378" y="24961"/>
                  </a:moveTo>
                  <a:lnTo>
                    <a:pt x="135378" y="24961"/>
                  </a:lnTo>
                  <a:lnTo>
                    <a:pt x="135378" y="21590"/>
                  </a:lnTo>
                  <a:lnTo>
                    <a:pt x="141467" y="1044"/>
                  </a:lnTo>
                  <a:lnTo>
                    <a:pt x="137848" y="220"/>
                  </a:lnTo>
                  <a:lnTo>
                    <a:pt x="134908" y="0"/>
                  </a:lnTo>
                  <a:lnTo>
                    <a:pt x="117286" y="16546"/>
                  </a:lnTo>
                  <a:lnTo>
                    <a:pt x="91117" y="57401"/>
                  </a:lnTo>
                  <a:lnTo>
                    <a:pt x="67447" y="95992"/>
                  </a:lnTo>
                  <a:lnTo>
                    <a:pt x="48974" y="137377"/>
                  </a:lnTo>
                  <a:lnTo>
                    <a:pt x="31736" y="180229"/>
                  </a:lnTo>
                  <a:lnTo>
                    <a:pt x="18983" y="219838"/>
                  </a:lnTo>
                  <a:lnTo>
                    <a:pt x="10504" y="258094"/>
                  </a:lnTo>
                  <a:lnTo>
                    <a:pt x="1168" y="303038"/>
                  </a:lnTo>
                  <a:lnTo>
                    <a:pt x="0" y="334817"/>
                  </a:lnTo>
                  <a:lnTo>
                    <a:pt x="1832" y="368697"/>
                  </a:lnTo>
                  <a:lnTo>
                    <a:pt x="7536" y="412010"/>
                  </a:lnTo>
                  <a:lnTo>
                    <a:pt x="19261" y="437465"/>
                  </a:lnTo>
                  <a:lnTo>
                    <a:pt x="40687" y="464293"/>
                  </a:lnTo>
                  <a:lnTo>
                    <a:pt x="67654" y="480707"/>
                  </a:lnTo>
                  <a:lnTo>
                    <a:pt x="82701" y="485043"/>
                  </a:lnTo>
                  <a:lnTo>
                    <a:pt x="135378" y="482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161"/>
            <p:cNvSpPr/>
            <p:nvPr>
              <p:custDataLst>
                <p:tags r:id="rId76"/>
              </p:custDataLst>
            </p:nvPr>
          </p:nvSpPr>
          <p:spPr>
            <a:xfrm>
              <a:off x="3584379" y="4819650"/>
              <a:ext cx="9722" cy="31751"/>
            </a:xfrm>
            <a:custGeom>
              <a:avLst/>
              <a:gdLst/>
              <a:ahLst/>
              <a:cxnLst/>
              <a:rect l="0" t="0" r="0" b="0"/>
              <a:pathLst>
                <a:path w="97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1637"/>
                  </a:lnTo>
                  <a:lnTo>
                    <a:pt x="227" y="12909"/>
                  </a:lnTo>
                  <a:lnTo>
                    <a:pt x="2750" y="2550"/>
                  </a:lnTo>
                  <a:lnTo>
                    <a:pt x="3662" y="170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162"/>
            <p:cNvSpPr/>
            <p:nvPr>
              <p:custDataLst>
                <p:tags r:id="rId77"/>
              </p:custDataLst>
            </p:nvPr>
          </p:nvSpPr>
          <p:spPr>
            <a:xfrm>
              <a:off x="3536950" y="49911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3519" y="12552"/>
                  </a:lnTo>
                  <a:lnTo>
                    <a:pt x="19625" y="24628"/>
                  </a:lnTo>
                  <a:lnTo>
                    <a:pt x="3337" y="570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163"/>
            <p:cNvSpPr/>
            <p:nvPr>
              <p:custDataLst>
                <p:tags r:id="rId78"/>
              </p:custDataLst>
            </p:nvPr>
          </p:nvSpPr>
          <p:spPr>
            <a:xfrm>
              <a:off x="3393098" y="4611244"/>
              <a:ext cx="171741" cy="398907"/>
            </a:xfrm>
            <a:custGeom>
              <a:avLst/>
              <a:gdLst/>
              <a:ahLst/>
              <a:cxnLst/>
              <a:rect l="0" t="0" r="0" b="0"/>
              <a:pathLst>
                <a:path w="171741" h="398907">
                  <a:moveTo>
                    <a:pt x="162902" y="11556"/>
                  </a:moveTo>
                  <a:lnTo>
                    <a:pt x="162902" y="11556"/>
                  </a:lnTo>
                  <a:lnTo>
                    <a:pt x="171740" y="2717"/>
                  </a:lnTo>
                  <a:lnTo>
                    <a:pt x="170911" y="1430"/>
                  </a:lnTo>
                  <a:lnTo>
                    <a:pt x="164345" y="0"/>
                  </a:lnTo>
                  <a:lnTo>
                    <a:pt x="148748" y="2566"/>
                  </a:lnTo>
                  <a:lnTo>
                    <a:pt x="106327" y="25581"/>
                  </a:lnTo>
                  <a:lnTo>
                    <a:pt x="58765" y="60591"/>
                  </a:lnTo>
                  <a:lnTo>
                    <a:pt x="20542" y="97551"/>
                  </a:lnTo>
                  <a:lnTo>
                    <a:pt x="2748" y="126809"/>
                  </a:lnTo>
                  <a:lnTo>
                    <a:pt x="0" y="138979"/>
                  </a:lnTo>
                  <a:lnTo>
                    <a:pt x="660" y="147681"/>
                  </a:lnTo>
                  <a:lnTo>
                    <a:pt x="9468" y="170802"/>
                  </a:lnTo>
                  <a:lnTo>
                    <a:pt x="27856" y="200118"/>
                  </a:lnTo>
                  <a:lnTo>
                    <a:pt x="39382" y="241576"/>
                  </a:lnTo>
                  <a:lnTo>
                    <a:pt x="46572" y="288231"/>
                  </a:lnTo>
                  <a:lnTo>
                    <a:pt x="48000" y="326367"/>
                  </a:lnTo>
                  <a:lnTo>
                    <a:pt x="44158" y="371479"/>
                  </a:lnTo>
                  <a:lnTo>
                    <a:pt x="42252" y="39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455"/>
          <p:cNvGrpSpPr/>
          <p:nvPr/>
        </p:nvGrpSpPr>
        <p:grpSpPr>
          <a:xfrm>
            <a:off x="1959695" y="4426833"/>
            <a:ext cx="726356" cy="692011"/>
            <a:chOff x="1959695" y="4426833"/>
            <a:chExt cx="726356" cy="692011"/>
          </a:xfrm>
        </p:grpSpPr>
        <p:sp>
          <p:nvSpPr>
            <p:cNvPr id="229" name="SMARTInkShape-2164"/>
            <p:cNvSpPr/>
            <p:nvPr>
              <p:custDataLst>
                <p:tags r:id="rId72"/>
              </p:custDataLst>
            </p:nvPr>
          </p:nvSpPr>
          <p:spPr>
            <a:xfrm>
              <a:off x="2277269" y="4552957"/>
              <a:ext cx="408782" cy="436512"/>
            </a:xfrm>
            <a:custGeom>
              <a:avLst/>
              <a:gdLst/>
              <a:ahLst/>
              <a:cxnLst/>
              <a:rect l="0" t="0" r="0" b="0"/>
              <a:pathLst>
                <a:path w="408782" h="436512">
                  <a:moveTo>
                    <a:pt x="389731" y="6343"/>
                  </a:moveTo>
                  <a:lnTo>
                    <a:pt x="389731" y="6343"/>
                  </a:lnTo>
                  <a:lnTo>
                    <a:pt x="389731" y="15"/>
                  </a:lnTo>
                  <a:lnTo>
                    <a:pt x="382989" y="0"/>
                  </a:lnTo>
                  <a:lnTo>
                    <a:pt x="347041" y="13808"/>
                  </a:lnTo>
                  <a:lnTo>
                    <a:pt x="302918" y="34006"/>
                  </a:lnTo>
                  <a:lnTo>
                    <a:pt x="261183" y="48940"/>
                  </a:lnTo>
                  <a:lnTo>
                    <a:pt x="218446" y="65636"/>
                  </a:lnTo>
                  <a:lnTo>
                    <a:pt x="176859" y="79807"/>
                  </a:lnTo>
                  <a:lnTo>
                    <a:pt x="137426" y="92873"/>
                  </a:lnTo>
                  <a:lnTo>
                    <a:pt x="97130" y="108311"/>
                  </a:lnTo>
                  <a:lnTo>
                    <a:pt x="68683" y="121578"/>
                  </a:lnTo>
                  <a:lnTo>
                    <a:pt x="55500" y="132130"/>
                  </a:lnTo>
                  <a:lnTo>
                    <a:pt x="53316" y="135357"/>
                  </a:lnTo>
                  <a:lnTo>
                    <a:pt x="52566" y="138214"/>
                  </a:lnTo>
                  <a:lnTo>
                    <a:pt x="52771" y="140823"/>
                  </a:lnTo>
                  <a:lnTo>
                    <a:pt x="58643" y="147486"/>
                  </a:lnTo>
                  <a:lnTo>
                    <a:pt x="69014" y="154444"/>
                  </a:lnTo>
                  <a:lnTo>
                    <a:pt x="92131" y="161624"/>
                  </a:lnTo>
                  <a:lnTo>
                    <a:pt x="139035" y="166289"/>
                  </a:lnTo>
                  <a:lnTo>
                    <a:pt x="182166" y="170425"/>
                  </a:lnTo>
                  <a:lnTo>
                    <a:pt x="217772" y="174512"/>
                  </a:lnTo>
                  <a:lnTo>
                    <a:pt x="259601" y="180192"/>
                  </a:lnTo>
                  <a:lnTo>
                    <a:pt x="286420" y="189714"/>
                  </a:lnTo>
                  <a:lnTo>
                    <a:pt x="294426" y="195556"/>
                  </a:lnTo>
                  <a:lnTo>
                    <a:pt x="296561" y="198102"/>
                  </a:lnTo>
                  <a:lnTo>
                    <a:pt x="295868" y="201916"/>
                  </a:lnTo>
                  <a:lnTo>
                    <a:pt x="289453" y="211798"/>
                  </a:lnTo>
                  <a:lnTo>
                    <a:pt x="252569" y="242374"/>
                  </a:lnTo>
                  <a:lnTo>
                    <a:pt x="212971" y="265014"/>
                  </a:lnTo>
                  <a:lnTo>
                    <a:pt x="173174" y="285019"/>
                  </a:lnTo>
                  <a:lnTo>
                    <a:pt x="128955" y="308739"/>
                  </a:lnTo>
                  <a:lnTo>
                    <a:pt x="85239" y="332697"/>
                  </a:lnTo>
                  <a:lnTo>
                    <a:pt x="37656" y="365417"/>
                  </a:lnTo>
                  <a:lnTo>
                    <a:pt x="9427" y="384658"/>
                  </a:lnTo>
                  <a:lnTo>
                    <a:pt x="1985" y="395322"/>
                  </a:lnTo>
                  <a:lnTo>
                    <a:pt x="0" y="401129"/>
                  </a:lnTo>
                  <a:lnTo>
                    <a:pt x="88" y="406410"/>
                  </a:lnTo>
                  <a:lnTo>
                    <a:pt x="3949" y="416044"/>
                  </a:lnTo>
                  <a:lnTo>
                    <a:pt x="17894" y="423147"/>
                  </a:lnTo>
                  <a:lnTo>
                    <a:pt x="64712" y="433456"/>
                  </a:lnTo>
                  <a:lnTo>
                    <a:pt x="106180" y="436511"/>
                  </a:lnTo>
                  <a:lnTo>
                    <a:pt x="139060" y="434360"/>
                  </a:lnTo>
                  <a:lnTo>
                    <a:pt x="177192" y="432934"/>
                  </a:lnTo>
                  <a:lnTo>
                    <a:pt x="213425" y="432300"/>
                  </a:lnTo>
                  <a:lnTo>
                    <a:pt x="253217" y="431238"/>
                  </a:lnTo>
                  <a:lnTo>
                    <a:pt x="286020" y="428489"/>
                  </a:lnTo>
                  <a:lnTo>
                    <a:pt x="333445" y="426345"/>
                  </a:lnTo>
                  <a:lnTo>
                    <a:pt x="372035" y="422339"/>
                  </a:lnTo>
                  <a:lnTo>
                    <a:pt x="408781" y="412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165"/>
            <p:cNvSpPr/>
            <p:nvPr>
              <p:custDataLst>
                <p:tags r:id="rId73"/>
              </p:custDataLst>
            </p:nvPr>
          </p:nvSpPr>
          <p:spPr>
            <a:xfrm>
              <a:off x="1959695" y="4426833"/>
              <a:ext cx="231056" cy="692011"/>
            </a:xfrm>
            <a:custGeom>
              <a:avLst/>
              <a:gdLst/>
              <a:ahLst/>
              <a:cxnLst/>
              <a:rect l="0" t="0" r="0" b="0"/>
              <a:pathLst>
                <a:path w="231056" h="692011">
                  <a:moveTo>
                    <a:pt x="231055" y="5467"/>
                  </a:moveTo>
                  <a:lnTo>
                    <a:pt x="231055" y="5467"/>
                  </a:lnTo>
                  <a:lnTo>
                    <a:pt x="227684" y="2096"/>
                  </a:lnTo>
                  <a:lnTo>
                    <a:pt x="222266" y="441"/>
                  </a:lnTo>
                  <a:lnTo>
                    <a:pt x="218845" y="0"/>
                  </a:lnTo>
                  <a:lnTo>
                    <a:pt x="207290" y="2749"/>
                  </a:lnTo>
                  <a:lnTo>
                    <a:pt x="179898" y="26618"/>
                  </a:lnTo>
                  <a:lnTo>
                    <a:pt x="146893" y="66873"/>
                  </a:lnTo>
                  <a:lnTo>
                    <a:pt x="116543" y="111730"/>
                  </a:lnTo>
                  <a:lnTo>
                    <a:pt x="91313" y="153901"/>
                  </a:lnTo>
                  <a:lnTo>
                    <a:pt x="72293" y="192205"/>
                  </a:lnTo>
                  <a:lnTo>
                    <a:pt x="55133" y="232952"/>
                  </a:lnTo>
                  <a:lnTo>
                    <a:pt x="41111" y="271837"/>
                  </a:lnTo>
                  <a:lnTo>
                    <a:pt x="28020" y="312050"/>
                  </a:lnTo>
                  <a:lnTo>
                    <a:pt x="15204" y="353364"/>
                  </a:lnTo>
                  <a:lnTo>
                    <a:pt x="6233" y="392416"/>
                  </a:lnTo>
                  <a:lnTo>
                    <a:pt x="1693" y="430798"/>
                  </a:lnTo>
                  <a:lnTo>
                    <a:pt x="0" y="459086"/>
                  </a:lnTo>
                  <a:lnTo>
                    <a:pt x="3951" y="495177"/>
                  </a:lnTo>
                  <a:lnTo>
                    <a:pt x="14109" y="538309"/>
                  </a:lnTo>
                  <a:lnTo>
                    <a:pt x="27230" y="581535"/>
                  </a:lnTo>
                  <a:lnTo>
                    <a:pt x="51041" y="627912"/>
                  </a:lnTo>
                  <a:lnTo>
                    <a:pt x="76493" y="665033"/>
                  </a:lnTo>
                  <a:lnTo>
                    <a:pt x="97064" y="682396"/>
                  </a:lnTo>
                  <a:lnTo>
                    <a:pt x="123307" y="692010"/>
                  </a:lnTo>
                  <a:lnTo>
                    <a:pt x="167555" y="69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456"/>
          <p:cNvGrpSpPr/>
          <p:nvPr/>
        </p:nvGrpSpPr>
        <p:grpSpPr>
          <a:xfrm>
            <a:off x="914400" y="4443120"/>
            <a:ext cx="685801" cy="1128331"/>
            <a:chOff x="914400" y="4443120"/>
            <a:chExt cx="685801" cy="1128331"/>
          </a:xfrm>
        </p:grpSpPr>
        <p:sp>
          <p:nvSpPr>
            <p:cNvPr id="232" name="SMARTInkShape-2166"/>
            <p:cNvSpPr/>
            <p:nvPr>
              <p:custDataLst>
                <p:tags r:id="rId66"/>
              </p:custDataLst>
            </p:nvPr>
          </p:nvSpPr>
          <p:spPr>
            <a:xfrm>
              <a:off x="1060450" y="4443120"/>
              <a:ext cx="234487" cy="306933"/>
            </a:xfrm>
            <a:custGeom>
              <a:avLst/>
              <a:gdLst/>
              <a:ahLst/>
              <a:cxnLst/>
              <a:rect l="0" t="0" r="0" b="0"/>
              <a:pathLst>
                <a:path w="234487" h="306933">
                  <a:moveTo>
                    <a:pt x="222250" y="211430"/>
                  </a:moveTo>
                  <a:lnTo>
                    <a:pt x="222250" y="211430"/>
                  </a:lnTo>
                  <a:lnTo>
                    <a:pt x="225621" y="208059"/>
                  </a:lnTo>
                  <a:lnTo>
                    <a:pt x="227276" y="204522"/>
                  </a:lnTo>
                  <a:lnTo>
                    <a:pt x="227717" y="202591"/>
                  </a:lnTo>
                  <a:lnTo>
                    <a:pt x="227306" y="200598"/>
                  </a:lnTo>
                  <a:lnTo>
                    <a:pt x="223356" y="194423"/>
                  </a:lnTo>
                  <a:lnTo>
                    <a:pt x="219684" y="190231"/>
                  </a:lnTo>
                  <a:lnTo>
                    <a:pt x="210056" y="187896"/>
                  </a:lnTo>
                  <a:lnTo>
                    <a:pt x="177161" y="186981"/>
                  </a:lnTo>
                  <a:lnTo>
                    <a:pt x="152289" y="192583"/>
                  </a:lnTo>
                  <a:lnTo>
                    <a:pt x="110437" y="210844"/>
                  </a:lnTo>
                  <a:lnTo>
                    <a:pt x="92827" y="221752"/>
                  </a:lnTo>
                  <a:lnTo>
                    <a:pt x="77945" y="238360"/>
                  </a:lnTo>
                  <a:lnTo>
                    <a:pt x="69920" y="257500"/>
                  </a:lnTo>
                  <a:lnTo>
                    <a:pt x="67765" y="275650"/>
                  </a:lnTo>
                  <a:lnTo>
                    <a:pt x="71510" y="288419"/>
                  </a:lnTo>
                  <a:lnTo>
                    <a:pt x="83523" y="298800"/>
                  </a:lnTo>
                  <a:lnTo>
                    <a:pt x="91665" y="303543"/>
                  </a:lnTo>
                  <a:lnTo>
                    <a:pt x="108238" y="306932"/>
                  </a:lnTo>
                  <a:lnTo>
                    <a:pt x="116609" y="306848"/>
                  </a:lnTo>
                  <a:lnTo>
                    <a:pt x="151986" y="293246"/>
                  </a:lnTo>
                  <a:lnTo>
                    <a:pt x="198678" y="253719"/>
                  </a:lnTo>
                  <a:lnTo>
                    <a:pt x="209700" y="236190"/>
                  </a:lnTo>
                  <a:lnTo>
                    <a:pt x="224109" y="197506"/>
                  </a:lnTo>
                  <a:lnTo>
                    <a:pt x="232600" y="155580"/>
                  </a:lnTo>
                  <a:lnTo>
                    <a:pt x="234486" y="113850"/>
                  </a:lnTo>
                  <a:lnTo>
                    <a:pt x="224014" y="70017"/>
                  </a:lnTo>
                  <a:lnTo>
                    <a:pt x="208191" y="36650"/>
                  </a:lnTo>
                  <a:lnTo>
                    <a:pt x="196246" y="24859"/>
                  </a:lnTo>
                  <a:lnTo>
                    <a:pt x="170879" y="10884"/>
                  </a:lnTo>
                  <a:lnTo>
                    <a:pt x="123386" y="0"/>
                  </a:lnTo>
                  <a:lnTo>
                    <a:pt x="85050" y="3181"/>
                  </a:lnTo>
                  <a:lnTo>
                    <a:pt x="50823" y="10603"/>
                  </a:lnTo>
                  <a:lnTo>
                    <a:pt x="28386" y="23515"/>
                  </a:lnTo>
                  <a:lnTo>
                    <a:pt x="0" y="65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167"/>
            <p:cNvSpPr/>
            <p:nvPr>
              <p:custDataLst>
                <p:tags r:id="rId67"/>
              </p:custDataLst>
            </p:nvPr>
          </p:nvSpPr>
          <p:spPr>
            <a:xfrm>
              <a:off x="957029" y="4864100"/>
              <a:ext cx="598722" cy="49921"/>
            </a:xfrm>
            <a:custGeom>
              <a:avLst/>
              <a:gdLst/>
              <a:ahLst/>
              <a:cxnLst/>
              <a:rect l="0" t="0" r="0" b="0"/>
              <a:pathLst>
                <a:path w="598722" h="49921">
                  <a:moveTo>
                    <a:pt x="8171" y="44450"/>
                  </a:moveTo>
                  <a:lnTo>
                    <a:pt x="8171" y="44450"/>
                  </a:lnTo>
                  <a:lnTo>
                    <a:pt x="149" y="48814"/>
                  </a:lnTo>
                  <a:lnTo>
                    <a:pt x="0" y="49476"/>
                  </a:lnTo>
                  <a:lnTo>
                    <a:pt x="607" y="49917"/>
                  </a:lnTo>
                  <a:lnTo>
                    <a:pt x="19612" y="49920"/>
                  </a:lnTo>
                  <a:lnTo>
                    <a:pt x="62354" y="43859"/>
                  </a:lnTo>
                  <a:lnTo>
                    <a:pt x="103012" y="36043"/>
                  </a:lnTo>
                  <a:lnTo>
                    <a:pt x="139928" y="29425"/>
                  </a:lnTo>
                  <a:lnTo>
                    <a:pt x="172798" y="24131"/>
                  </a:lnTo>
                  <a:lnTo>
                    <a:pt x="205752" y="21308"/>
                  </a:lnTo>
                  <a:lnTo>
                    <a:pt x="239213" y="19348"/>
                  </a:lnTo>
                  <a:lnTo>
                    <a:pt x="272899" y="16125"/>
                  </a:lnTo>
                  <a:lnTo>
                    <a:pt x="306685" y="12341"/>
                  </a:lnTo>
                  <a:lnTo>
                    <a:pt x="340516" y="9012"/>
                  </a:lnTo>
                  <a:lnTo>
                    <a:pt x="374367" y="7533"/>
                  </a:lnTo>
                  <a:lnTo>
                    <a:pt x="421787" y="6700"/>
                  </a:lnTo>
                  <a:lnTo>
                    <a:pt x="467117" y="6454"/>
                  </a:lnTo>
                  <a:lnTo>
                    <a:pt x="505086" y="3010"/>
                  </a:lnTo>
                  <a:lnTo>
                    <a:pt x="548792" y="891"/>
                  </a:lnTo>
                  <a:lnTo>
                    <a:pt x="598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168"/>
            <p:cNvSpPr/>
            <p:nvPr>
              <p:custDataLst>
                <p:tags r:id="rId68"/>
              </p:custDataLst>
            </p:nvPr>
          </p:nvSpPr>
          <p:spPr>
            <a:xfrm>
              <a:off x="914400" y="5115366"/>
              <a:ext cx="209951" cy="301466"/>
            </a:xfrm>
            <a:custGeom>
              <a:avLst/>
              <a:gdLst/>
              <a:ahLst/>
              <a:cxnLst/>
              <a:rect l="0" t="0" r="0" b="0"/>
              <a:pathLst>
                <a:path w="209951" h="301466">
                  <a:moveTo>
                    <a:pt x="171450" y="186884"/>
                  </a:moveTo>
                  <a:lnTo>
                    <a:pt x="171450" y="186884"/>
                  </a:lnTo>
                  <a:lnTo>
                    <a:pt x="168079" y="180142"/>
                  </a:lnTo>
                  <a:lnTo>
                    <a:pt x="166381" y="178156"/>
                  </a:lnTo>
                  <a:lnTo>
                    <a:pt x="153152" y="171336"/>
                  </a:lnTo>
                  <a:lnTo>
                    <a:pt x="107949" y="168141"/>
                  </a:lnTo>
                  <a:lnTo>
                    <a:pt x="70947" y="178038"/>
                  </a:lnTo>
                  <a:lnTo>
                    <a:pt x="38817" y="197747"/>
                  </a:lnTo>
                  <a:lnTo>
                    <a:pt x="21536" y="214718"/>
                  </a:lnTo>
                  <a:lnTo>
                    <a:pt x="8576" y="235426"/>
                  </a:lnTo>
                  <a:lnTo>
                    <a:pt x="7575" y="253144"/>
                  </a:lnTo>
                  <a:lnTo>
                    <a:pt x="12539" y="270660"/>
                  </a:lnTo>
                  <a:lnTo>
                    <a:pt x="21801" y="283150"/>
                  </a:lnTo>
                  <a:lnTo>
                    <a:pt x="45657" y="298114"/>
                  </a:lnTo>
                  <a:lnTo>
                    <a:pt x="61214" y="301465"/>
                  </a:lnTo>
                  <a:lnTo>
                    <a:pt x="87517" y="297504"/>
                  </a:lnTo>
                  <a:lnTo>
                    <a:pt x="134331" y="280153"/>
                  </a:lnTo>
                  <a:lnTo>
                    <a:pt x="161628" y="265868"/>
                  </a:lnTo>
                  <a:lnTo>
                    <a:pt x="199524" y="223457"/>
                  </a:lnTo>
                  <a:lnTo>
                    <a:pt x="209950" y="188627"/>
                  </a:lnTo>
                  <a:lnTo>
                    <a:pt x="207395" y="142558"/>
                  </a:lnTo>
                  <a:lnTo>
                    <a:pt x="194330" y="96531"/>
                  </a:lnTo>
                  <a:lnTo>
                    <a:pt x="180424" y="61727"/>
                  </a:lnTo>
                  <a:lnTo>
                    <a:pt x="153883" y="30170"/>
                  </a:lnTo>
                  <a:lnTo>
                    <a:pt x="119208" y="8590"/>
                  </a:lnTo>
                  <a:lnTo>
                    <a:pt x="92236" y="0"/>
                  </a:lnTo>
                  <a:lnTo>
                    <a:pt x="60725" y="4197"/>
                  </a:lnTo>
                  <a:lnTo>
                    <a:pt x="20044" y="18257"/>
                  </a:lnTo>
                  <a:lnTo>
                    <a:pt x="9378" y="26332"/>
                  </a:lnTo>
                  <a:lnTo>
                    <a:pt x="0" y="7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169"/>
            <p:cNvSpPr/>
            <p:nvPr>
              <p:custDataLst>
                <p:tags r:id="rId69"/>
              </p:custDataLst>
            </p:nvPr>
          </p:nvSpPr>
          <p:spPr>
            <a:xfrm>
              <a:off x="1305068" y="5118116"/>
              <a:ext cx="150313" cy="453335"/>
            </a:xfrm>
            <a:custGeom>
              <a:avLst/>
              <a:gdLst/>
              <a:ahLst/>
              <a:cxnLst/>
              <a:rect l="0" t="0" r="0" b="0"/>
              <a:pathLst>
                <a:path w="150313" h="453335">
                  <a:moveTo>
                    <a:pt x="15732" y="241284"/>
                  </a:moveTo>
                  <a:lnTo>
                    <a:pt x="15732" y="241284"/>
                  </a:lnTo>
                  <a:lnTo>
                    <a:pt x="15732" y="276440"/>
                  </a:lnTo>
                  <a:lnTo>
                    <a:pt x="15732" y="316612"/>
                  </a:lnTo>
                  <a:lnTo>
                    <a:pt x="15732" y="357999"/>
                  </a:lnTo>
                  <a:lnTo>
                    <a:pt x="15732" y="397400"/>
                  </a:lnTo>
                  <a:lnTo>
                    <a:pt x="15732" y="444189"/>
                  </a:lnTo>
                  <a:lnTo>
                    <a:pt x="15732" y="453334"/>
                  </a:lnTo>
                  <a:lnTo>
                    <a:pt x="10662" y="407154"/>
                  </a:lnTo>
                  <a:lnTo>
                    <a:pt x="5607" y="366004"/>
                  </a:lnTo>
                  <a:lnTo>
                    <a:pt x="4176" y="329641"/>
                  </a:lnTo>
                  <a:lnTo>
                    <a:pt x="0" y="286357"/>
                  </a:lnTo>
                  <a:lnTo>
                    <a:pt x="38" y="253084"/>
                  </a:lnTo>
                  <a:lnTo>
                    <a:pt x="1701" y="217601"/>
                  </a:lnTo>
                  <a:lnTo>
                    <a:pt x="3343" y="171708"/>
                  </a:lnTo>
                  <a:lnTo>
                    <a:pt x="6228" y="136983"/>
                  </a:lnTo>
                  <a:lnTo>
                    <a:pt x="9862" y="104147"/>
                  </a:lnTo>
                  <a:lnTo>
                    <a:pt x="17756" y="59775"/>
                  </a:lnTo>
                  <a:lnTo>
                    <a:pt x="26323" y="20339"/>
                  </a:lnTo>
                  <a:lnTo>
                    <a:pt x="29848" y="14260"/>
                  </a:lnTo>
                  <a:lnTo>
                    <a:pt x="41291" y="3742"/>
                  </a:lnTo>
                  <a:lnTo>
                    <a:pt x="46883" y="1078"/>
                  </a:lnTo>
                  <a:lnTo>
                    <a:pt x="56858" y="0"/>
                  </a:lnTo>
                  <a:lnTo>
                    <a:pt x="80520" y="13472"/>
                  </a:lnTo>
                  <a:lnTo>
                    <a:pt x="99761" y="31967"/>
                  </a:lnTo>
                  <a:lnTo>
                    <a:pt x="114399" y="57595"/>
                  </a:lnTo>
                  <a:lnTo>
                    <a:pt x="117561" y="94273"/>
                  </a:lnTo>
                  <a:lnTo>
                    <a:pt x="110658" y="126307"/>
                  </a:lnTo>
                  <a:lnTo>
                    <a:pt x="93492" y="160396"/>
                  </a:lnTo>
                  <a:lnTo>
                    <a:pt x="87144" y="169254"/>
                  </a:lnTo>
                  <a:lnTo>
                    <a:pt x="86624" y="169275"/>
                  </a:lnTo>
                  <a:lnTo>
                    <a:pt x="86276" y="168583"/>
                  </a:lnTo>
                  <a:lnTo>
                    <a:pt x="86045" y="167417"/>
                  </a:lnTo>
                  <a:lnTo>
                    <a:pt x="86596" y="166639"/>
                  </a:lnTo>
                  <a:lnTo>
                    <a:pt x="89090" y="165775"/>
                  </a:lnTo>
                  <a:lnTo>
                    <a:pt x="110399" y="172082"/>
                  </a:lnTo>
                  <a:lnTo>
                    <a:pt x="134542" y="186771"/>
                  </a:lnTo>
                  <a:lnTo>
                    <a:pt x="144501" y="198006"/>
                  </a:lnTo>
                  <a:lnTo>
                    <a:pt x="148145" y="203965"/>
                  </a:lnTo>
                  <a:lnTo>
                    <a:pt x="150312" y="216230"/>
                  </a:lnTo>
                  <a:lnTo>
                    <a:pt x="147565" y="233155"/>
                  </a:lnTo>
                  <a:lnTo>
                    <a:pt x="145954" y="237981"/>
                  </a:lnTo>
                  <a:lnTo>
                    <a:pt x="138519" y="247108"/>
                  </a:lnTo>
                  <a:lnTo>
                    <a:pt x="133574" y="251516"/>
                  </a:lnTo>
                  <a:lnTo>
                    <a:pt x="122434" y="256414"/>
                  </a:lnTo>
                  <a:lnTo>
                    <a:pt x="79232" y="25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170"/>
            <p:cNvSpPr/>
            <p:nvPr>
              <p:custDataLst>
                <p:tags r:id="rId70"/>
              </p:custDataLst>
            </p:nvPr>
          </p:nvSpPr>
          <p:spPr>
            <a:xfrm>
              <a:off x="1546162" y="5353050"/>
              <a:ext cx="54039" cy="84646"/>
            </a:xfrm>
            <a:custGeom>
              <a:avLst/>
              <a:gdLst/>
              <a:ahLst/>
              <a:cxnLst/>
              <a:rect l="0" t="0" r="0" b="0"/>
              <a:pathLst>
                <a:path w="54039" h="84646">
                  <a:moveTo>
                    <a:pt x="54038" y="38100"/>
                  </a:moveTo>
                  <a:lnTo>
                    <a:pt x="54038" y="38100"/>
                  </a:lnTo>
                  <a:lnTo>
                    <a:pt x="53332" y="27961"/>
                  </a:lnTo>
                  <a:lnTo>
                    <a:pt x="48571" y="11617"/>
                  </a:lnTo>
                  <a:lnTo>
                    <a:pt x="46865" y="9861"/>
                  </a:lnTo>
                  <a:lnTo>
                    <a:pt x="41208" y="7910"/>
                  </a:lnTo>
                  <a:lnTo>
                    <a:pt x="33989" y="8925"/>
                  </a:lnTo>
                  <a:lnTo>
                    <a:pt x="26783" y="11728"/>
                  </a:lnTo>
                  <a:lnTo>
                    <a:pt x="21228" y="15325"/>
                  </a:lnTo>
                  <a:lnTo>
                    <a:pt x="7393" y="34801"/>
                  </a:lnTo>
                  <a:lnTo>
                    <a:pt x="0" y="59542"/>
                  </a:lnTo>
                  <a:lnTo>
                    <a:pt x="153" y="70679"/>
                  </a:lnTo>
                  <a:lnTo>
                    <a:pt x="1181" y="74636"/>
                  </a:lnTo>
                  <a:lnTo>
                    <a:pt x="3983" y="77979"/>
                  </a:lnTo>
                  <a:lnTo>
                    <a:pt x="12742" y="83576"/>
                  </a:lnTo>
                  <a:lnTo>
                    <a:pt x="17335" y="84645"/>
                  </a:lnTo>
                  <a:lnTo>
                    <a:pt x="26202" y="83951"/>
                  </a:lnTo>
                  <a:lnTo>
                    <a:pt x="34846" y="77528"/>
                  </a:lnTo>
                  <a:lnTo>
                    <a:pt x="39127" y="72853"/>
                  </a:lnTo>
                  <a:lnTo>
                    <a:pt x="43883" y="60130"/>
                  </a:lnTo>
                  <a:lnTo>
                    <a:pt x="46936" y="32339"/>
                  </a:lnTo>
                  <a:lnTo>
                    <a:pt x="41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171"/>
            <p:cNvSpPr/>
            <p:nvPr>
              <p:custDataLst>
                <p:tags r:id="rId71"/>
              </p:custDataLst>
            </p:nvPr>
          </p:nvSpPr>
          <p:spPr>
            <a:xfrm>
              <a:off x="1397109" y="4934936"/>
              <a:ext cx="107842" cy="116293"/>
            </a:xfrm>
            <a:custGeom>
              <a:avLst/>
              <a:gdLst/>
              <a:ahLst/>
              <a:cxnLst/>
              <a:rect l="0" t="0" r="0" b="0"/>
              <a:pathLst>
                <a:path w="107842" h="116293">
                  <a:moveTo>
                    <a:pt x="25291" y="75214"/>
                  </a:moveTo>
                  <a:lnTo>
                    <a:pt x="25291" y="75214"/>
                  </a:lnTo>
                  <a:lnTo>
                    <a:pt x="25291" y="71843"/>
                  </a:lnTo>
                  <a:lnTo>
                    <a:pt x="23410" y="68306"/>
                  </a:lnTo>
                  <a:lnTo>
                    <a:pt x="21920" y="66375"/>
                  </a:lnTo>
                  <a:lnTo>
                    <a:pt x="24670" y="35516"/>
                  </a:lnTo>
                  <a:lnTo>
                    <a:pt x="24877" y="34637"/>
                  </a:lnTo>
                  <a:lnTo>
                    <a:pt x="25015" y="34758"/>
                  </a:lnTo>
                  <a:lnTo>
                    <a:pt x="25107" y="35543"/>
                  </a:lnTo>
                  <a:lnTo>
                    <a:pt x="12419" y="77529"/>
                  </a:lnTo>
                  <a:lnTo>
                    <a:pt x="1135" y="115665"/>
                  </a:lnTo>
                  <a:lnTo>
                    <a:pt x="721" y="116292"/>
                  </a:lnTo>
                  <a:lnTo>
                    <a:pt x="444" y="116005"/>
                  </a:lnTo>
                  <a:lnTo>
                    <a:pt x="0" y="107103"/>
                  </a:lnTo>
                  <a:lnTo>
                    <a:pt x="6813" y="66931"/>
                  </a:lnTo>
                  <a:lnTo>
                    <a:pt x="21263" y="22173"/>
                  </a:lnTo>
                  <a:lnTo>
                    <a:pt x="26558" y="10247"/>
                  </a:lnTo>
                  <a:lnTo>
                    <a:pt x="29664" y="6503"/>
                  </a:lnTo>
                  <a:lnTo>
                    <a:pt x="36877" y="2343"/>
                  </a:lnTo>
                  <a:lnTo>
                    <a:pt x="48872" y="0"/>
                  </a:lnTo>
                  <a:lnTo>
                    <a:pt x="53006" y="1788"/>
                  </a:lnTo>
                  <a:lnTo>
                    <a:pt x="84334" y="34504"/>
                  </a:lnTo>
                  <a:lnTo>
                    <a:pt x="107841" y="62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457"/>
          <p:cNvGrpSpPr/>
          <p:nvPr/>
        </p:nvGrpSpPr>
        <p:grpSpPr>
          <a:xfrm>
            <a:off x="358460" y="3708407"/>
            <a:ext cx="1498824" cy="274080"/>
            <a:chOff x="358460" y="3708407"/>
            <a:chExt cx="1498824" cy="274080"/>
          </a:xfrm>
        </p:grpSpPr>
        <p:sp>
          <p:nvSpPr>
            <p:cNvPr id="239" name="SMARTInkShape-2172"/>
            <p:cNvSpPr/>
            <p:nvPr>
              <p:custDataLst>
                <p:tags r:id="rId64"/>
              </p:custDataLst>
            </p:nvPr>
          </p:nvSpPr>
          <p:spPr>
            <a:xfrm>
              <a:off x="358460" y="3708407"/>
              <a:ext cx="1498824" cy="126655"/>
            </a:xfrm>
            <a:custGeom>
              <a:avLst/>
              <a:gdLst/>
              <a:ahLst/>
              <a:cxnLst/>
              <a:rect l="0" t="0" r="0" b="0"/>
              <a:pathLst>
                <a:path w="1498824" h="126655">
                  <a:moveTo>
                    <a:pt x="54290" y="114293"/>
                  </a:moveTo>
                  <a:lnTo>
                    <a:pt x="54290" y="114293"/>
                  </a:lnTo>
                  <a:lnTo>
                    <a:pt x="6792" y="125848"/>
                  </a:lnTo>
                  <a:lnTo>
                    <a:pt x="0" y="126654"/>
                  </a:lnTo>
                  <a:lnTo>
                    <a:pt x="39487" y="123592"/>
                  </a:lnTo>
                  <a:lnTo>
                    <a:pt x="82515" y="111792"/>
                  </a:lnTo>
                  <a:lnTo>
                    <a:pt x="120038" y="103517"/>
                  </a:lnTo>
                  <a:lnTo>
                    <a:pt x="150304" y="96333"/>
                  </a:lnTo>
                  <a:lnTo>
                    <a:pt x="186333" y="88437"/>
                  </a:lnTo>
                  <a:lnTo>
                    <a:pt x="225865" y="80929"/>
                  </a:lnTo>
                  <a:lnTo>
                    <a:pt x="266953" y="75240"/>
                  </a:lnTo>
                  <a:lnTo>
                    <a:pt x="312496" y="68480"/>
                  </a:lnTo>
                  <a:lnTo>
                    <a:pt x="336494" y="64700"/>
                  </a:lnTo>
                  <a:lnTo>
                    <a:pt x="360959" y="60770"/>
                  </a:lnTo>
                  <a:lnTo>
                    <a:pt x="385736" y="56739"/>
                  </a:lnTo>
                  <a:lnTo>
                    <a:pt x="410721" y="52640"/>
                  </a:lnTo>
                  <a:lnTo>
                    <a:pt x="437255" y="48497"/>
                  </a:lnTo>
                  <a:lnTo>
                    <a:pt x="464822" y="44323"/>
                  </a:lnTo>
                  <a:lnTo>
                    <a:pt x="493078" y="40129"/>
                  </a:lnTo>
                  <a:lnTo>
                    <a:pt x="523204" y="35923"/>
                  </a:lnTo>
                  <a:lnTo>
                    <a:pt x="554577" y="31708"/>
                  </a:lnTo>
                  <a:lnTo>
                    <a:pt x="586781" y="27486"/>
                  </a:lnTo>
                  <a:lnTo>
                    <a:pt x="618834" y="23966"/>
                  </a:lnTo>
                  <a:lnTo>
                    <a:pt x="650786" y="20914"/>
                  </a:lnTo>
                  <a:lnTo>
                    <a:pt x="682671" y="18173"/>
                  </a:lnTo>
                  <a:lnTo>
                    <a:pt x="715216" y="15641"/>
                  </a:lnTo>
                  <a:lnTo>
                    <a:pt x="748202" y="13247"/>
                  </a:lnTo>
                  <a:lnTo>
                    <a:pt x="781481" y="10945"/>
                  </a:lnTo>
                  <a:lnTo>
                    <a:pt x="813545" y="9411"/>
                  </a:lnTo>
                  <a:lnTo>
                    <a:pt x="844799" y="8388"/>
                  </a:lnTo>
                  <a:lnTo>
                    <a:pt x="875513" y="7706"/>
                  </a:lnTo>
                  <a:lnTo>
                    <a:pt x="906572" y="6546"/>
                  </a:lnTo>
                  <a:lnTo>
                    <a:pt x="937861" y="5067"/>
                  </a:lnTo>
                  <a:lnTo>
                    <a:pt x="969304" y="3376"/>
                  </a:lnTo>
                  <a:lnTo>
                    <a:pt x="1000144" y="2248"/>
                  </a:lnTo>
                  <a:lnTo>
                    <a:pt x="1030581" y="1496"/>
                  </a:lnTo>
                  <a:lnTo>
                    <a:pt x="1060751" y="996"/>
                  </a:lnTo>
                  <a:lnTo>
                    <a:pt x="1090036" y="661"/>
                  </a:lnTo>
                  <a:lnTo>
                    <a:pt x="1118732" y="438"/>
                  </a:lnTo>
                  <a:lnTo>
                    <a:pt x="1147035" y="290"/>
                  </a:lnTo>
                  <a:lnTo>
                    <a:pt x="1173664" y="191"/>
                  </a:lnTo>
                  <a:lnTo>
                    <a:pt x="1199178" y="125"/>
                  </a:lnTo>
                  <a:lnTo>
                    <a:pt x="1223949" y="81"/>
                  </a:lnTo>
                  <a:lnTo>
                    <a:pt x="1268405" y="32"/>
                  </a:lnTo>
                  <a:lnTo>
                    <a:pt x="1308624" y="10"/>
                  </a:lnTo>
                  <a:lnTo>
                    <a:pt x="1345315" y="0"/>
                  </a:lnTo>
                  <a:lnTo>
                    <a:pt x="1378555" y="1878"/>
                  </a:lnTo>
                  <a:lnTo>
                    <a:pt x="1419391" y="5020"/>
                  </a:lnTo>
                  <a:lnTo>
                    <a:pt x="1455009" y="5951"/>
                  </a:lnTo>
                  <a:lnTo>
                    <a:pt x="1498823" y="6320"/>
                  </a:lnTo>
                  <a:lnTo>
                    <a:pt x="1463990" y="1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173"/>
            <p:cNvSpPr/>
            <p:nvPr>
              <p:custDataLst>
                <p:tags r:id="rId65"/>
              </p:custDataLst>
            </p:nvPr>
          </p:nvSpPr>
          <p:spPr>
            <a:xfrm>
              <a:off x="394477" y="3790950"/>
              <a:ext cx="1447024" cy="191537"/>
            </a:xfrm>
            <a:custGeom>
              <a:avLst/>
              <a:gdLst/>
              <a:ahLst/>
              <a:cxnLst/>
              <a:rect l="0" t="0" r="0" b="0"/>
              <a:pathLst>
                <a:path w="1447024" h="191537">
                  <a:moveTo>
                    <a:pt x="75423" y="171450"/>
                  </a:moveTo>
                  <a:lnTo>
                    <a:pt x="75423" y="171450"/>
                  </a:lnTo>
                  <a:lnTo>
                    <a:pt x="28952" y="185265"/>
                  </a:lnTo>
                  <a:lnTo>
                    <a:pt x="3563" y="191536"/>
                  </a:lnTo>
                  <a:lnTo>
                    <a:pt x="0" y="191190"/>
                  </a:lnTo>
                  <a:lnTo>
                    <a:pt x="9211" y="187044"/>
                  </a:lnTo>
                  <a:lnTo>
                    <a:pt x="51996" y="172884"/>
                  </a:lnTo>
                  <a:lnTo>
                    <a:pt x="88708" y="164035"/>
                  </a:lnTo>
                  <a:lnTo>
                    <a:pt x="129767" y="153574"/>
                  </a:lnTo>
                  <a:lnTo>
                    <a:pt x="164252" y="145631"/>
                  </a:lnTo>
                  <a:lnTo>
                    <a:pt x="203802" y="137397"/>
                  </a:lnTo>
                  <a:lnTo>
                    <a:pt x="247251" y="129034"/>
                  </a:lnTo>
                  <a:lnTo>
                    <a:pt x="294313" y="120614"/>
                  </a:lnTo>
                  <a:lnTo>
                    <a:pt x="318717" y="116392"/>
                  </a:lnTo>
                  <a:lnTo>
                    <a:pt x="345569" y="112166"/>
                  </a:lnTo>
                  <a:lnTo>
                    <a:pt x="374053" y="107939"/>
                  </a:lnTo>
                  <a:lnTo>
                    <a:pt x="403627" y="103709"/>
                  </a:lnTo>
                  <a:lnTo>
                    <a:pt x="434631" y="99478"/>
                  </a:lnTo>
                  <a:lnTo>
                    <a:pt x="466589" y="95247"/>
                  </a:lnTo>
                  <a:lnTo>
                    <a:pt x="499184" y="91014"/>
                  </a:lnTo>
                  <a:lnTo>
                    <a:pt x="532908" y="86782"/>
                  </a:lnTo>
                  <a:lnTo>
                    <a:pt x="567385" y="82549"/>
                  </a:lnTo>
                  <a:lnTo>
                    <a:pt x="602364" y="78316"/>
                  </a:lnTo>
                  <a:lnTo>
                    <a:pt x="638384" y="74083"/>
                  </a:lnTo>
                  <a:lnTo>
                    <a:pt x="675097" y="69850"/>
                  </a:lnTo>
                  <a:lnTo>
                    <a:pt x="712272" y="65617"/>
                  </a:lnTo>
                  <a:lnTo>
                    <a:pt x="749050" y="62089"/>
                  </a:lnTo>
                  <a:lnTo>
                    <a:pt x="785563" y="59031"/>
                  </a:lnTo>
                  <a:lnTo>
                    <a:pt x="821900" y="56287"/>
                  </a:lnTo>
                  <a:lnTo>
                    <a:pt x="858119" y="53753"/>
                  </a:lnTo>
                  <a:lnTo>
                    <a:pt x="894259" y="51357"/>
                  </a:lnTo>
                  <a:lnTo>
                    <a:pt x="930347" y="49055"/>
                  </a:lnTo>
                  <a:lnTo>
                    <a:pt x="964989" y="47520"/>
                  </a:lnTo>
                  <a:lnTo>
                    <a:pt x="998667" y="46496"/>
                  </a:lnTo>
                  <a:lnTo>
                    <a:pt x="1031702" y="45813"/>
                  </a:lnTo>
                  <a:lnTo>
                    <a:pt x="1063604" y="44654"/>
                  </a:lnTo>
                  <a:lnTo>
                    <a:pt x="1094749" y="43175"/>
                  </a:lnTo>
                  <a:lnTo>
                    <a:pt x="1125390" y="41483"/>
                  </a:lnTo>
                  <a:lnTo>
                    <a:pt x="1154285" y="40355"/>
                  </a:lnTo>
                  <a:lnTo>
                    <a:pt x="1182014" y="39603"/>
                  </a:lnTo>
                  <a:lnTo>
                    <a:pt x="1208967" y="39102"/>
                  </a:lnTo>
                  <a:lnTo>
                    <a:pt x="1253967" y="36664"/>
                  </a:lnTo>
                  <a:lnTo>
                    <a:pt x="1292781" y="33228"/>
                  </a:lnTo>
                  <a:lnTo>
                    <a:pt x="1328847" y="29349"/>
                  </a:lnTo>
                  <a:lnTo>
                    <a:pt x="1363691" y="25274"/>
                  </a:lnTo>
                  <a:lnTo>
                    <a:pt x="1405634" y="17131"/>
                  </a:lnTo>
                  <a:lnTo>
                    <a:pt x="1447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458"/>
          <p:cNvGrpSpPr/>
          <p:nvPr/>
        </p:nvGrpSpPr>
        <p:grpSpPr>
          <a:xfrm>
            <a:off x="5252333" y="3039423"/>
            <a:ext cx="411868" cy="183976"/>
            <a:chOff x="5252333" y="3039423"/>
            <a:chExt cx="411868" cy="183976"/>
          </a:xfrm>
        </p:grpSpPr>
        <p:sp>
          <p:nvSpPr>
            <p:cNvPr id="242" name="SMARTInkShape-2174"/>
            <p:cNvSpPr/>
            <p:nvPr>
              <p:custDataLst>
                <p:tags r:id="rId61"/>
              </p:custDataLst>
            </p:nvPr>
          </p:nvSpPr>
          <p:spPr>
            <a:xfrm>
              <a:off x="5252333" y="3067050"/>
              <a:ext cx="119768" cy="6351"/>
            </a:xfrm>
            <a:custGeom>
              <a:avLst/>
              <a:gdLst/>
              <a:ahLst/>
              <a:cxnLst/>
              <a:rect l="0" t="0" r="0" b="0"/>
              <a:pathLst>
                <a:path w="1197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34388" y="4468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75"/>
            <p:cNvSpPr/>
            <p:nvPr>
              <p:custDataLst>
                <p:tags r:id="rId62"/>
              </p:custDataLst>
            </p:nvPr>
          </p:nvSpPr>
          <p:spPr>
            <a:xfrm>
              <a:off x="5269312" y="3143250"/>
              <a:ext cx="172639" cy="43330"/>
            </a:xfrm>
            <a:custGeom>
              <a:avLst/>
              <a:gdLst/>
              <a:ahLst/>
              <a:cxnLst/>
              <a:rect l="0" t="0" r="0" b="0"/>
              <a:pathLst>
                <a:path w="172639" h="43330">
                  <a:moveTo>
                    <a:pt x="20238" y="0"/>
                  </a:moveTo>
                  <a:lnTo>
                    <a:pt x="20238" y="0"/>
                  </a:lnTo>
                  <a:lnTo>
                    <a:pt x="464" y="23144"/>
                  </a:lnTo>
                  <a:lnTo>
                    <a:pt x="0" y="27424"/>
                  </a:lnTo>
                  <a:lnTo>
                    <a:pt x="3248" y="35942"/>
                  </a:lnTo>
                  <a:lnTo>
                    <a:pt x="18801" y="40668"/>
                  </a:lnTo>
                  <a:lnTo>
                    <a:pt x="55325" y="43329"/>
                  </a:lnTo>
                  <a:lnTo>
                    <a:pt x="99308" y="42237"/>
                  </a:lnTo>
                  <a:lnTo>
                    <a:pt x="17263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76"/>
            <p:cNvSpPr/>
            <p:nvPr>
              <p:custDataLst>
                <p:tags r:id="rId63"/>
              </p:custDataLst>
            </p:nvPr>
          </p:nvSpPr>
          <p:spPr>
            <a:xfrm>
              <a:off x="5525020" y="3039423"/>
              <a:ext cx="139181" cy="183976"/>
            </a:xfrm>
            <a:custGeom>
              <a:avLst/>
              <a:gdLst/>
              <a:ahLst/>
              <a:cxnLst/>
              <a:rect l="0" t="0" r="0" b="0"/>
              <a:pathLst>
                <a:path w="139181" h="183976">
                  <a:moveTo>
                    <a:pt x="139180" y="14927"/>
                  </a:moveTo>
                  <a:lnTo>
                    <a:pt x="139180" y="14927"/>
                  </a:lnTo>
                  <a:lnTo>
                    <a:pt x="139180" y="11556"/>
                  </a:lnTo>
                  <a:lnTo>
                    <a:pt x="137298" y="8020"/>
                  </a:lnTo>
                  <a:lnTo>
                    <a:pt x="135809" y="6089"/>
                  </a:lnTo>
                  <a:lnTo>
                    <a:pt x="120228" y="0"/>
                  </a:lnTo>
                  <a:lnTo>
                    <a:pt x="90997" y="3841"/>
                  </a:lnTo>
                  <a:lnTo>
                    <a:pt x="62266" y="17287"/>
                  </a:lnTo>
                  <a:lnTo>
                    <a:pt x="22478" y="57040"/>
                  </a:lnTo>
                  <a:lnTo>
                    <a:pt x="7000" y="83379"/>
                  </a:lnTo>
                  <a:lnTo>
                    <a:pt x="0" y="106733"/>
                  </a:lnTo>
                  <a:lnTo>
                    <a:pt x="731" y="144826"/>
                  </a:lnTo>
                  <a:lnTo>
                    <a:pt x="6151" y="162971"/>
                  </a:lnTo>
                  <a:lnTo>
                    <a:pt x="18907" y="176209"/>
                  </a:lnTo>
                  <a:lnTo>
                    <a:pt x="27248" y="181715"/>
                  </a:lnTo>
                  <a:lnTo>
                    <a:pt x="36337" y="183975"/>
                  </a:lnTo>
                  <a:lnTo>
                    <a:pt x="63866" y="181118"/>
                  </a:lnTo>
                  <a:lnTo>
                    <a:pt x="76544" y="177454"/>
                  </a:lnTo>
                  <a:lnTo>
                    <a:pt x="94986" y="161313"/>
                  </a:lnTo>
                  <a:lnTo>
                    <a:pt x="113856" y="135285"/>
                  </a:lnTo>
                  <a:lnTo>
                    <a:pt x="122740" y="95117"/>
                  </a:lnTo>
                  <a:lnTo>
                    <a:pt x="118630" y="60951"/>
                  </a:lnTo>
                  <a:lnTo>
                    <a:pt x="94730" y="2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459"/>
          <p:cNvGrpSpPr/>
          <p:nvPr/>
        </p:nvGrpSpPr>
        <p:grpSpPr>
          <a:xfrm>
            <a:off x="4298950" y="2558106"/>
            <a:ext cx="558801" cy="1153051"/>
            <a:chOff x="4298950" y="2558106"/>
            <a:chExt cx="558801" cy="1153051"/>
          </a:xfrm>
        </p:grpSpPr>
        <p:sp>
          <p:nvSpPr>
            <p:cNvPr id="246" name="SMARTInkShape-2177"/>
            <p:cNvSpPr/>
            <p:nvPr>
              <p:custDataLst>
                <p:tags r:id="rId54"/>
              </p:custDataLst>
            </p:nvPr>
          </p:nvSpPr>
          <p:spPr>
            <a:xfrm>
              <a:off x="4675130" y="3165386"/>
              <a:ext cx="125471" cy="64969"/>
            </a:xfrm>
            <a:custGeom>
              <a:avLst/>
              <a:gdLst/>
              <a:ahLst/>
              <a:cxnLst/>
              <a:rect l="0" t="0" r="0" b="0"/>
              <a:pathLst>
                <a:path w="125471" h="64969">
                  <a:moveTo>
                    <a:pt x="36570" y="22314"/>
                  </a:moveTo>
                  <a:lnTo>
                    <a:pt x="36570" y="22314"/>
                  </a:lnTo>
                  <a:lnTo>
                    <a:pt x="36570" y="18655"/>
                  </a:lnTo>
                  <a:lnTo>
                    <a:pt x="36570" y="20218"/>
                  </a:lnTo>
                  <a:lnTo>
                    <a:pt x="0" y="64968"/>
                  </a:lnTo>
                  <a:lnTo>
                    <a:pt x="2294" y="59490"/>
                  </a:lnTo>
                  <a:lnTo>
                    <a:pt x="25645" y="24654"/>
                  </a:lnTo>
                  <a:lnTo>
                    <a:pt x="46817" y="7328"/>
                  </a:lnTo>
                  <a:lnTo>
                    <a:pt x="60880" y="1543"/>
                  </a:lnTo>
                  <a:lnTo>
                    <a:pt x="67593" y="0"/>
                  </a:lnTo>
                  <a:lnTo>
                    <a:pt x="80696" y="2048"/>
                  </a:lnTo>
                  <a:lnTo>
                    <a:pt x="92871" y="8368"/>
                  </a:lnTo>
                  <a:lnTo>
                    <a:pt x="102985" y="18233"/>
                  </a:lnTo>
                  <a:lnTo>
                    <a:pt x="125470" y="60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78"/>
            <p:cNvSpPr/>
            <p:nvPr>
              <p:custDataLst>
                <p:tags r:id="rId55"/>
              </p:custDataLst>
            </p:nvPr>
          </p:nvSpPr>
          <p:spPr>
            <a:xfrm>
              <a:off x="4298950" y="3261864"/>
              <a:ext cx="155599" cy="306684"/>
            </a:xfrm>
            <a:custGeom>
              <a:avLst/>
              <a:gdLst/>
              <a:ahLst/>
              <a:cxnLst/>
              <a:rect l="0" t="0" r="0" b="0"/>
              <a:pathLst>
                <a:path w="155599" h="306684">
                  <a:moveTo>
                    <a:pt x="133350" y="173486"/>
                  </a:moveTo>
                  <a:lnTo>
                    <a:pt x="133350" y="173486"/>
                  </a:lnTo>
                  <a:lnTo>
                    <a:pt x="126869" y="174191"/>
                  </a:lnTo>
                  <a:lnTo>
                    <a:pt x="85248" y="185022"/>
                  </a:lnTo>
                  <a:lnTo>
                    <a:pt x="39039" y="206894"/>
                  </a:lnTo>
                  <a:lnTo>
                    <a:pt x="26052" y="220555"/>
                  </a:lnTo>
                  <a:lnTo>
                    <a:pt x="17929" y="237444"/>
                  </a:lnTo>
                  <a:lnTo>
                    <a:pt x="11967" y="259062"/>
                  </a:lnTo>
                  <a:lnTo>
                    <a:pt x="12211" y="268638"/>
                  </a:lnTo>
                  <a:lnTo>
                    <a:pt x="18126" y="284920"/>
                  </a:lnTo>
                  <a:lnTo>
                    <a:pt x="31574" y="297330"/>
                  </a:lnTo>
                  <a:lnTo>
                    <a:pt x="40099" y="302616"/>
                  </a:lnTo>
                  <a:lnTo>
                    <a:pt x="57098" y="306607"/>
                  </a:lnTo>
                  <a:lnTo>
                    <a:pt x="65582" y="306683"/>
                  </a:lnTo>
                  <a:lnTo>
                    <a:pt x="84416" y="299242"/>
                  </a:lnTo>
                  <a:lnTo>
                    <a:pt x="109209" y="281067"/>
                  </a:lnTo>
                  <a:lnTo>
                    <a:pt x="127373" y="256632"/>
                  </a:lnTo>
                  <a:lnTo>
                    <a:pt x="144279" y="218818"/>
                  </a:lnTo>
                  <a:lnTo>
                    <a:pt x="154462" y="177511"/>
                  </a:lnTo>
                  <a:lnTo>
                    <a:pt x="155598" y="135402"/>
                  </a:lnTo>
                  <a:lnTo>
                    <a:pt x="150999" y="101526"/>
                  </a:lnTo>
                  <a:lnTo>
                    <a:pt x="133953" y="54249"/>
                  </a:lnTo>
                  <a:lnTo>
                    <a:pt x="123977" y="33709"/>
                  </a:lnTo>
                  <a:lnTo>
                    <a:pt x="100312" y="10244"/>
                  </a:lnTo>
                  <a:lnTo>
                    <a:pt x="84800" y="2157"/>
                  </a:lnTo>
                  <a:lnTo>
                    <a:pt x="77700" y="0"/>
                  </a:lnTo>
                  <a:lnTo>
                    <a:pt x="47482" y="3706"/>
                  </a:lnTo>
                  <a:lnTo>
                    <a:pt x="0" y="27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179"/>
            <p:cNvSpPr/>
            <p:nvPr>
              <p:custDataLst>
                <p:tags r:id="rId56"/>
              </p:custDataLst>
            </p:nvPr>
          </p:nvSpPr>
          <p:spPr>
            <a:xfrm>
              <a:off x="4586005" y="3304986"/>
              <a:ext cx="149224" cy="406171"/>
            </a:xfrm>
            <a:custGeom>
              <a:avLst/>
              <a:gdLst/>
              <a:ahLst/>
              <a:cxnLst/>
              <a:rect l="0" t="0" r="0" b="0"/>
              <a:pathLst>
                <a:path w="149224" h="406171">
                  <a:moveTo>
                    <a:pt x="24095" y="143064"/>
                  </a:moveTo>
                  <a:lnTo>
                    <a:pt x="24095" y="143064"/>
                  </a:lnTo>
                  <a:lnTo>
                    <a:pt x="27466" y="146435"/>
                  </a:lnTo>
                  <a:lnTo>
                    <a:pt x="29121" y="151853"/>
                  </a:lnTo>
                  <a:lnTo>
                    <a:pt x="30329" y="197632"/>
                  </a:lnTo>
                  <a:lnTo>
                    <a:pt x="30411" y="233081"/>
                  </a:lnTo>
                  <a:lnTo>
                    <a:pt x="28552" y="272276"/>
                  </a:lnTo>
                  <a:lnTo>
                    <a:pt x="24976" y="316283"/>
                  </a:lnTo>
                  <a:lnTo>
                    <a:pt x="14835" y="355498"/>
                  </a:lnTo>
                  <a:lnTo>
                    <a:pt x="1634" y="401678"/>
                  </a:lnTo>
                  <a:lnTo>
                    <a:pt x="0" y="406170"/>
                  </a:lnTo>
                  <a:lnTo>
                    <a:pt x="7648" y="367353"/>
                  </a:lnTo>
                  <a:lnTo>
                    <a:pt x="17027" y="328915"/>
                  </a:lnTo>
                  <a:lnTo>
                    <a:pt x="25372" y="292989"/>
                  </a:lnTo>
                  <a:lnTo>
                    <a:pt x="31953" y="261438"/>
                  </a:lnTo>
                  <a:lnTo>
                    <a:pt x="39582" y="227426"/>
                  </a:lnTo>
                  <a:lnTo>
                    <a:pt x="51104" y="188442"/>
                  </a:lnTo>
                  <a:lnTo>
                    <a:pt x="63558" y="143665"/>
                  </a:lnTo>
                  <a:lnTo>
                    <a:pt x="75299" y="105848"/>
                  </a:lnTo>
                  <a:lnTo>
                    <a:pt x="89596" y="62657"/>
                  </a:lnTo>
                  <a:lnTo>
                    <a:pt x="110175" y="17574"/>
                  </a:lnTo>
                  <a:lnTo>
                    <a:pt x="117857" y="7092"/>
                  </a:lnTo>
                  <a:lnTo>
                    <a:pt x="127855" y="1494"/>
                  </a:lnTo>
                  <a:lnTo>
                    <a:pt x="133485" y="0"/>
                  </a:lnTo>
                  <a:lnTo>
                    <a:pt x="137944" y="1122"/>
                  </a:lnTo>
                  <a:lnTo>
                    <a:pt x="141622" y="3985"/>
                  </a:lnTo>
                  <a:lnTo>
                    <a:pt x="144779" y="8012"/>
                  </a:lnTo>
                  <a:lnTo>
                    <a:pt x="149223" y="33904"/>
                  </a:lnTo>
                  <a:lnTo>
                    <a:pt x="147168" y="65016"/>
                  </a:lnTo>
                  <a:lnTo>
                    <a:pt x="135351" y="93206"/>
                  </a:lnTo>
                  <a:lnTo>
                    <a:pt x="115608" y="120659"/>
                  </a:lnTo>
                  <a:lnTo>
                    <a:pt x="112275" y="122523"/>
                  </a:lnTo>
                  <a:lnTo>
                    <a:pt x="110398" y="123020"/>
                  </a:lnTo>
                  <a:lnTo>
                    <a:pt x="109853" y="123351"/>
                  </a:lnTo>
                  <a:lnTo>
                    <a:pt x="110194" y="123572"/>
                  </a:lnTo>
                  <a:lnTo>
                    <a:pt x="111127" y="123719"/>
                  </a:lnTo>
                  <a:lnTo>
                    <a:pt x="118401" y="129731"/>
                  </a:lnTo>
                  <a:lnTo>
                    <a:pt x="128081" y="140603"/>
                  </a:lnTo>
                  <a:lnTo>
                    <a:pt x="140269" y="172347"/>
                  </a:lnTo>
                  <a:lnTo>
                    <a:pt x="138993" y="188299"/>
                  </a:lnTo>
                  <a:lnTo>
                    <a:pt x="133721" y="203385"/>
                  </a:lnTo>
                  <a:lnTo>
                    <a:pt x="126676" y="214793"/>
                  </a:lnTo>
                  <a:lnTo>
                    <a:pt x="115077" y="222686"/>
                  </a:lnTo>
                  <a:lnTo>
                    <a:pt x="94563" y="229215"/>
                  </a:lnTo>
                  <a:lnTo>
                    <a:pt x="72039" y="231421"/>
                  </a:lnTo>
                  <a:lnTo>
                    <a:pt x="68757" y="230896"/>
                  </a:lnTo>
                  <a:lnTo>
                    <a:pt x="62195" y="225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180"/>
            <p:cNvSpPr/>
            <p:nvPr>
              <p:custDataLst>
                <p:tags r:id="rId57"/>
              </p:custDataLst>
            </p:nvPr>
          </p:nvSpPr>
          <p:spPr>
            <a:xfrm>
              <a:off x="4667250" y="2571762"/>
              <a:ext cx="165101" cy="342889"/>
            </a:xfrm>
            <a:custGeom>
              <a:avLst/>
              <a:gdLst/>
              <a:ahLst/>
              <a:cxnLst/>
              <a:rect l="0" t="0" r="0" b="0"/>
              <a:pathLst>
                <a:path w="165101" h="342889">
                  <a:moveTo>
                    <a:pt x="165100" y="69838"/>
                  </a:moveTo>
                  <a:lnTo>
                    <a:pt x="165100" y="69838"/>
                  </a:lnTo>
                  <a:lnTo>
                    <a:pt x="161729" y="31114"/>
                  </a:lnTo>
                  <a:lnTo>
                    <a:pt x="156311" y="17114"/>
                  </a:lnTo>
                  <a:lnTo>
                    <a:pt x="152891" y="11406"/>
                  </a:lnTo>
                  <a:lnTo>
                    <a:pt x="143446" y="3181"/>
                  </a:lnTo>
                  <a:lnTo>
                    <a:pt x="137964" y="0"/>
                  </a:lnTo>
                  <a:lnTo>
                    <a:pt x="122465" y="229"/>
                  </a:lnTo>
                  <a:lnTo>
                    <a:pt x="104523" y="5739"/>
                  </a:lnTo>
                  <a:lnTo>
                    <a:pt x="71891" y="26524"/>
                  </a:lnTo>
                  <a:lnTo>
                    <a:pt x="59468" y="38593"/>
                  </a:lnTo>
                  <a:lnTo>
                    <a:pt x="51595" y="51012"/>
                  </a:lnTo>
                  <a:lnTo>
                    <a:pt x="46567" y="73275"/>
                  </a:lnTo>
                  <a:lnTo>
                    <a:pt x="48447" y="107859"/>
                  </a:lnTo>
                  <a:lnTo>
                    <a:pt x="60216" y="139273"/>
                  </a:lnTo>
                  <a:lnTo>
                    <a:pt x="90052" y="184819"/>
                  </a:lnTo>
                  <a:lnTo>
                    <a:pt x="113117" y="224202"/>
                  </a:lnTo>
                  <a:lnTo>
                    <a:pt x="120359" y="242396"/>
                  </a:lnTo>
                  <a:lnTo>
                    <a:pt x="120286" y="259890"/>
                  </a:lnTo>
                  <a:lnTo>
                    <a:pt x="118291" y="268506"/>
                  </a:lnTo>
                  <a:lnTo>
                    <a:pt x="106666" y="283724"/>
                  </a:lnTo>
                  <a:lnTo>
                    <a:pt x="70459" y="310740"/>
                  </a:lnTo>
                  <a:lnTo>
                    <a:pt x="0" y="342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81"/>
            <p:cNvSpPr/>
            <p:nvPr>
              <p:custDataLst>
                <p:tags r:id="rId58"/>
              </p:custDataLst>
            </p:nvPr>
          </p:nvSpPr>
          <p:spPr>
            <a:xfrm>
              <a:off x="4382279" y="2558106"/>
              <a:ext cx="202422" cy="324549"/>
            </a:xfrm>
            <a:custGeom>
              <a:avLst/>
              <a:gdLst/>
              <a:ahLst/>
              <a:cxnLst/>
              <a:rect l="0" t="0" r="0" b="0"/>
              <a:pathLst>
                <a:path w="202422" h="324549">
                  <a:moveTo>
                    <a:pt x="202421" y="197794"/>
                  </a:moveTo>
                  <a:lnTo>
                    <a:pt x="202421" y="197794"/>
                  </a:lnTo>
                  <a:lnTo>
                    <a:pt x="191576" y="188360"/>
                  </a:lnTo>
                  <a:lnTo>
                    <a:pt x="181373" y="183488"/>
                  </a:lnTo>
                  <a:lnTo>
                    <a:pt x="167901" y="182734"/>
                  </a:lnTo>
                  <a:lnTo>
                    <a:pt x="160358" y="183521"/>
                  </a:lnTo>
                  <a:lnTo>
                    <a:pt x="129515" y="198112"/>
                  </a:lnTo>
                  <a:lnTo>
                    <a:pt x="84365" y="236493"/>
                  </a:lnTo>
                  <a:lnTo>
                    <a:pt x="63625" y="263137"/>
                  </a:lnTo>
                  <a:lnTo>
                    <a:pt x="58521" y="291003"/>
                  </a:lnTo>
                  <a:lnTo>
                    <a:pt x="59921" y="299445"/>
                  </a:lnTo>
                  <a:lnTo>
                    <a:pt x="67121" y="312587"/>
                  </a:lnTo>
                  <a:lnTo>
                    <a:pt x="79258" y="321250"/>
                  </a:lnTo>
                  <a:lnTo>
                    <a:pt x="86445" y="324548"/>
                  </a:lnTo>
                  <a:lnTo>
                    <a:pt x="103839" y="324449"/>
                  </a:lnTo>
                  <a:lnTo>
                    <a:pt x="133638" y="316259"/>
                  </a:lnTo>
                  <a:lnTo>
                    <a:pt x="158679" y="296473"/>
                  </a:lnTo>
                  <a:lnTo>
                    <a:pt x="178329" y="264897"/>
                  </a:lnTo>
                  <a:lnTo>
                    <a:pt x="192541" y="222913"/>
                  </a:lnTo>
                  <a:lnTo>
                    <a:pt x="197559" y="192025"/>
                  </a:lnTo>
                  <a:lnTo>
                    <a:pt x="196497" y="157130"/>
                  </a:lnTo>
                  <a:lnTo>
                    <a:pt x="189847" y="111192"/>
                  </a:lnTo>
                  <a:lnTo>
                    <a:pt x="182721" y="87337"/>
                  </a:lnTo>
                  <a:lnTo>
                    <a:pt x="155046" y="41188"/>
                  </a:lnTo>
                  <a:lnTo>
                    <a:pt x="149671" y="34124"/>
                  </a:lnTo>
                  <a:lnTo>
                    <a:pt x="118509" y="14067"/>
                  </a:lnTo>
                  <a:lnTo>
                    <a:pt x="81367" y="1461"/>
                  </a:lnTo>
                  <a:lnTo>
                    <a:pt x="53665" y="0"/>
                  </a:lnTo>
                  <a:lnTo>
                    <a:pt x="25308" y="7406"/>
                  </a:lnTo>
                  <a:lnTo>
                    <a:pt x="17318" y="14424"/>
                  </a:lnTo>
                  <a:lnTo>
                    <a:pt x="4677" y="35393"/>
                  </a:lnTo>
                  <a:lnTo>
                    <a:pt x="0" y="55531"/>
                  </a:lnTo>
                  <a:lnTo>
                    <a:pt x="978" y="72477"/>
                  </a:lnTo>
                  <a:lnTo>
                    <a:pt x="11921" y="96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82"/>
            <p:cNvSpPr/>
            <p:nvPr>
              <p:custDataLst>
                <p:tags r:id="rId59"/>
              </p:custDataLst>
            </p:nvPr>
          </p:nvSpPr>
          <p:spPr>
            <a:xfrm>
              <a:off x="4323314" y="3073436"/>
              <a:ext cx="534437" cy="19015"/>
            </a:xfrm>
            <a:custGeom>
              <a:avLst/>
              <a:gdLst/>
              <a:ahLst/>
              <a:cxnLst/>
              <a:rect l="0" t="0" r="0" b="0"/>
              <a:pathLst>
                <a:path w="534437" h="19015">
                  <a:moveTo>
                    <a:pt x="20086" y="6314"/>
                  </a:moveTo>
                  <a:lnTo>
                    <a:pt x="20086" y="6314"/>
                  </a:lnTo>
                  <a:lnTo>
                    <a:pt x="541" y="16440"/>
                  </a:lnTo>
                  <a:lnTo>
                    <a:pt x="0" y="17297"/>
                  </a:lnTo>
                  <a:lnTo>
                    <a:pt x="345" y="17869"/>
                  </a:lnTo>
                  <a:lnTo>
                    <a:pt x="46772" y="6930"/>
                  </a:lnTo>
                  <a:lnTo>
                    <a:pt x="82041" y="3060"/>
                  </a:lnTo>
                  <a:lnTo>
                    <a:pt x="127108" y="881"/>
                  </a:lnTo>
                  <a:lnTo>
                    <a:pt x="159138" y="372"/>
                  </a:lnTo>
                  <a:lnTo>
                    <a:pt x="192189" y="145"/>
                  </a:lnTo>
                  <a:lnTo>
                    <a:pt x="225693" y="45"/>
                  </a:lnTo>
                  <a:lnTo>
                    <a:pt x="259399" y="0"/>
                  </a:lnTo>
                  <a:lnTo>
                    <a:pt x="293193" y="1861"/>
                  </a:lnTo>
                  <a:lnTo>
                    <a:pt x="327028" y="4335"/>
                  </a:lnTo>
                  <a:lnTo>
                    <a:pt x="360880" y="5434"/>
                  </a:lnTo>
                  <a:lnTo>
                    <a:pt x="408301" y="9424"/>
                  </a:lnTo>
                  <a:lnTo>
                    <a:pt x="453632" y="15075"/>
                  </a:lnTo>
                  <a:lnTo>
                    <a:pt x="497987" y="18236"/>
                  </a:lnTo>
                  <a:lnTo>
                    <a:pt x="534436" y="1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83"/>
            <p:cNvSpPr/>
            <p:nvPr>
              <p:custDataLst>
                <p:tags r:id="rId60"/>
              </p:custDataLst>
            </p:nvPr>
          </p:nvSpPr>
          <p:spPr>
            <a:xfrm>
              <a:off x="4794250" y="35623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5975" y="1450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460"/>
          <p:cNvGrpSpPr/>
          <p:nvPr/>
        </p:nvGrpSpPr>
        <p:grpSpPr>
          <a:xfrm>
            <a:off x="3044613" y="2558736"/>
            <a:ext cx="504728" cy="343658"/>
            <a:chOff x="3044613" y="2558736"/>
            <a:chExt cx="504728" cy="343658"/>
          </a:xfrm>
        </p:grpSpPr>
        <p:sp>
          <p:nvSpPr>
            <p:cNvPr id="254" name="SMARTInkShape-2184"/>
            <p:cNvSpPr/>
            <p:nvPr>
              <p:custDataLst>
                <p:tags r:id="rId51"/>
              </p:custDataLst>
            </p:nvPr>
          </p:nvSpPr>
          <p:spPr>
            <a:xfrm>
              <a:off x="3044613" y="2764481"/>
              <a:ext cx="143088" cy="127031"/>
            </a:xfrm>
            <a:custGeom>
              <a:avLst/>
              <a:gdLst/>
              <a:ahLst/>
              <a:cxnLst/>
              <a:rect l="0" t="0" r="0" b="0"/>
              <a:pathLst>
                <a:path w="143088" h="127031">
                  <a:moveTo>
                    <a:pt x="124037" y="23169"/>
                  </a:moveTo>
                  <a:lnTo>
                    <a:pt x="124037" y="23169"/>
                  </a:lnTo>
                  <a:lnTo>
                    <a:pt x="120666" y="16427"/>
                  </a:lnTo>
                  <a:lnTo>
                    <a:pt x="108457" y="5492"/>
                  </a:lnTo>
                  <a:lnTo>
                    <a:pt x="95475" y="1202"/>
                  </a:lnTo>
                  <a:lnTo>
                    <a:pt x="81004" y="0"/>
                  </a:lnTo>
                  <a:lnTo>
                    <a:pt x="67517" y="1818"/>
                  </a:lnTo>
                  <a:lnTo>
                    <a:pt x="44653" y="13550"/>
                  </a:lnTo>
                  <a:lnTo>
                    <a:pt x="23375" y="33803"/>
                  </a:lnTo>
                  <a:lnTo>
                    <a:pt x="7036" y="67791"/>
                  </a:lnTo>
                  <a:lnTo>
                    <a:pt x="0" y="95657"/>
                  </a:lnTo>
                  <a:lnTo>
                    <a:pt x="2117" y="110419"/>
                  </a:lnTo>
                  <a:lnTo>
                    <a:pt x="4657" y="117319"/>
                  </a:lnTo>
                  <a:lnTo>
                    <a:pt x="9172" y="121919"/>
                  </a:lnTo>
                  <a:lnTo>
                    <a:pt x="21716" y="127030"/>
                  </a:lnTo>
                  <a:lnTo>
                    <a:pt x="40460" y="121776"/>
                  </a:lnTo>
                  <a:lnTo>
                    <a:pt x="60786" y="110033"/>
                  </a:lnTo>
                  <a:lnTo>
                    <a:pt x="91082" y="77617"/>
                  </a:lnTo>
                  <a:lnTo>
                    <a:pt x="110707" y="44194"/>
                  </a:lnTo>
                  <a:lnTo>
                    <a:pt x="112703" y="37923"/>
                  </a:lnTo>
                  <a:lnTo>
                    <a:pt x="112248" y="37238"/>
                  </a:lnTo>
                  <a:lnTo>
                    <a:pt x="111944" y="37487"/>
                  </a:lnTo>
                  <a:lnTo>
                    <a:pt x="111417" y="58311"/>
                  </a:lnTo>
                  <a:lnTo>
                    <a:pt x="117016" y="74536"/>
                  </a:lnTo>
                  <a:lnTo>
                    <a:pt x="125856" y="89038"/>
                  </a:lnTo>
                  <a:lnTo>
                    <a:pt x="143087" y="10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185"/>
            <p:cNvSpPr/>
            <p:nvPr>
              <p:custDataLst>
                <p:tags r:id="rId52"/>
              </p:custDataLst>
            </p:nvPr>
          </p:nvSpPr>
          <p:spPr>
            <a:xfrm>
              <a:off x="3270250" y="2769478"/>
              <a:ext cx="88901" cy="109776"/>
            </a:xfrm>
            <a:custGeom>
              <a:avLst/>
              <a:gdLst/>
              <a:ahLst/>
              <a:cxnLst/>
              <a:rect l="0" t="0" r="0" b="0"/>
              <a:pathLst>
                <a:path w="88901" h="109776">
                  <a:moveTo>
                    <a:pt x="0" y="18172"/>
                  </a:moveTo>
                  <a:lnTo>
                    <a:pt x="0" y="18172"/>
                  </a:lnTo>
                  <a:lnTo>
                    <a:pt x="0" y="12705"/>
                  </a:lnTo>
                  <a:lnTo>
                    <a:pt x="0" y="54215"/>
                  </a:lnTo>
                  <a:lnTo>
                    <a:pt x="1882" y="94958"/>
                  </a:lnTo>
                  <a:lnTo>
                    <a:pt x="5467" y="109775"/>
                  </a:lnTo>
                  <a:lnTo>
                    <a:pt x="7839" y="104275"/>
                  </a:lnTo>
                  <a:lnTo>
                    <a:pt x="11260" y="83430"/>
                  </a:lnTo>
                  <a:lnTo>
                    <a:pt x="19157" y="41411"/>
                  </a:lnTo>
                  <a:lnTo>
                    <a:pt x="26921" y="14944"/>
                  </a:lnTo>
                  <a:lnTo>
                    <a:pt x="35248" y="4273"/>
                  </a:lnTo>
                  <a:lnTo>
                    <a:pt x="40432" y="439"/>
                  </a:lnTo>
                  <a:lnTo>
                    <a:pt x="45299" y="0"/>
                  </a:lnTo>
                  <a:lnTo>
                    <a:pt x="49955" y="1824"/>
                  </a:lnTo>
                  <a:lnTo>
                    <a:pt x="54470" y="5157"/>
                  </a:lnTo>
                  <a:lnTo>
                    <a:pt x="61368" y="14504"/>
                  </a:lnTo>
                  <a:lnTo>
                    <a:pt x="88900" y="8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186"/>
            <p:cNvSpPr/>
            <p:nvPr>
              <p:custDataLst>
                <p:tags r:id="rId53"/>
              </p:custDataLst>
            </p:nvPr>
          </p:nvSpPr>
          <p:spPr>
            <a:xfrm>
              <a:off x="3437513" y="2558736"/>
              <a:ext cx="111828" cy="343658"/>
            </a:xfrm>
            <a:custGeom>
              <a:avLst/>
              <a:gdLst/>
              <a:ahLst/>
              <a:cxnLst/>
              <a:rect l="0" t="0" r="0" b="0"/>
              <a:pathLst>
                <a:path w="111828" h="343658">
                  <a:moveTo>
                    <a:pt x="86737" y="254314"/>
                  </a:moveTo>
                  <a:lnTo>
                    <a:pt x="86737" y="254314"/>
                  </a:lnTo>
                  <a:lnTo>
                    <a:pt x="98670" y="240499"/>
                  </a:lnTo>
                  <a:lnTo>
                    <a:pt x="101042" y="236637"/>
                  </a:lnTo>
                  <a:lnTo>
                    <a:pt x="101213" y="231946"/>
                  </a:lnTo>
                  <a:lnTo>
                    <a:pt x="97639" y="221089"/>
                  </a:lnTo>
                  <a:lnTo>
                    <a:pt x="94711" y="217348"/>
                  </a:lnTo>
                  <a:lnTo>
                    <a:pt x="87694" y="213190"/>
                  </a:lnTo>
                  <a:lnTo>
                    <a:pt x="69068" y="214221"/>
                  </a:lnTo>
                  <a:lnTo>
                    <a:pt x="42304" y="229107"/>
                  </a:lnTo>
                  <a:lnTo>
                    <a:pt x="18774" y="251392"/>
                  </a:lnTo>
                  <a:lnTo>
                    <a:pt x="5138" y="275869"/>
                  </a:lnTo>
                  <a:lnTo>
                    <a:pt x="0" y="307738"/>
                  </a:lnTo>
                  <a:lnTo>
                    <a:pt x="2562" y="324154"/>
                  </a:lnTo>
                  <a:lnTo>
                    <a:pt x="5220" y="330507"/>
                  </a:lnTo>
                  <a:lnTo>
                    <a:pt x="13818" y="339448"/>
                  </a:lnTo>
                  <a:lnTo>
                    <a:pt x="19075" y="342819"/>
                  </a:lnTo>
                  <a:lnTo>
                    <a:pt x="23990" y="343657"/>
                  </a:lnTo>
                  <a:lnTo>
                    <a:pt x="28678" y="342804"/>
                  </a:lnTo>
                  <a:lnTo>
                    <a:pt x="33214" y="340824"/>
                  </a:lnTo>
                  <a:lnTo>
                    <a:pt x="49711" y="321182"/>
                  </a:lnTo>
                  <a:lnTo>
                    <a:pt x="70477" y="278981"/>
                  </a:lnTo>
                  <a:lnTo>
                    <a:pt x="86896" y="235511"/>
                  </a:lnTo>
                  <a:lnTo>
                    <a:pt x="97994" y="188222"/>
                  </a:lnTo>
                  <a:lnTo>
                    <a:pt x="104205" y="151562"/>
                  </a:lnTo>
                  <a:lnTo>
                    <a:pt x="108612" y="116924"/>
                  </a:lnTo>
                  <a:lnTo>
                    <a:pt x="111092" y="76179"/>
                  </a:lnTo>
                  <a:lnTo>
                    <a:pt x="111827" y="35571"/>
                  </a:lnTo>
                  <a:lnTo>
                    <a:pt x="110634" y="7546"/>
                  </a:lnTo>
                  <a:lnTo>
                    <a:pt x="108313" y="3019"/>
                  </a:lnTo>
                  <a:lnTo>
                    <a:pt x="105354" y="0"/>
                  </a:lnTo>
                  <a:lnTo>
                    <a:pt x="101971" y="811"/>
                  </a:lnTo>
                  <a:lnTo>
                    <a:pt x="94448" y="9237"/>
                  </a:lnTo>
                  <a:lnTo>
                    <a:pt x="80845" y="53831"/>
                  </a:lnTo>
                  <a:lnTo>
                    <a:pt x="72011" y="99001"/>
                  </a:lnTo>
                  <a:lnTo>
                    <a:pt x="65596" y="135780"/>
                  </a:lnTo>
                  <a:lnTo>
                    <a:pt x="65970" y="179133"/>
                  </a:lnTo>
                  <a:lnTo>
                    <a:pt x="70549" y="224355"/>
                  </a:lnTo>
                  <a:lnTo>
                    <a:pt x="86737" y="286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461"/>
          <p:cNvGrpSpPr/>
          <p:nvPr/>
        </p:nvGrpSpPr>
        <p:grpSpPr>
          <a:xfrm>
            <a:off x="1593850" y="2723772"/>
            <a:ext cx="550443" cy="177374"/>
            <a:chOff x="1593850" y="2723772"/>
            <a:chExt cx="550443" cy="177374"/>
          </a:xfrm>
        </p:grpSpPr>
        <p:sp>
          <p:nvSpPr>
            <p:cNvPr id="258" name="SMARTInkShape-2187"/>
            <p:cNvSpPr/>
            <p:nvPr>
              <p:custDataLst>
                <p:tags r:id="rId48"/>
              </p:custDataLst>
            </p:nvPr>
          </p:nvSpPr>
          <p:spPr>
            <a:xfrm>
              <a:off x="1621673" y="2863850"/>
              <a:ext cx="219828" cy="36701"/>
            </a:xfrm>
            <a:custGeom>
              <a:avLst/>
              <a:gdLst/>
              <a:ahLst/>
              <a:cxnLst/>
              <a:rect l="0" t="0" r="0" b="0"/>
              <a:pathLst>
                <a:path w="219828" h="36701">
                  <a:moveTo>
                    <a:pt x="54727" y="0"/>
                  </a:moveTo>
                  <a:lnTo>
                    <a:pt x="54727" y="0"/>
                  </a:lnTo>
                  <a:lnTo>
                    <a:pt x="14917" y="19559"/>
                  </a:lnTo>
                  <a:lnTo>
                    <a:pt x="3028" y="28530"/>
                  </a:lnTo>
                  <a:lnTo>
                    <a:pt x="0" y="33376"/>
                  </a:lnTo>
                  <a:lnTo>
                    <a:pt x="603" y="34951"/>
                  </a:lnTo>
                  <a:lnTo>
                    <a:pt x="2417" y="36000"/>
                  </a:lnTo>
                  <a:lnTo>
                    <a:pt x="5037" y="36700"/>
                  </a:lnTo>
                  <a:lnTo>
                    <a:pt x="50504" y="32754"/>
                  </a:lnTo>
                  <a:lnTo>
                    <a:pt x="83895" y="29139"/>
                  </a:lnTo>
                  <a:lnTo>
                    <a:pt x="123664" y="23298"/>
                  </a:lnTo>
                  <a:lnTo>
                    <a:pt x="162977" y="15999"/>
                  </a:lnTo>
                  <a:lnTo>
                    <a:pt x="219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188"/>
            <p:cNvSpPr/>
            <p:nvPr>
              <p:custDataLst>
                <p:tags r:id="rId49"/>
              </p:custDataLst>
            </p:nvPr>
          </p:nvSpPr>
          <p:spPr>
            <a:xfrm>
              <a:off x="1999698" y="2723772"/>
              <a:ext cx="144595" cy="177374"/>
            </a:xfrm>
            <a:custGeom>
              <a:avLst/>
              <a:gdLst/>
              <a:ahLst/>
              <a:cxnLst/>
              <a:rect l="0" t="0" r="0" b="0"/>
              <a:pathLst>
                <a:path w="144595" h="177374">
                  <a:moveTo>
                    <a:pt x="114852" y="13078"/>
                  </a:moveTo>
                  <a:lnTo>
                    <a:pt x="114852" y="13078"/>
                  </a:lnTo>
                  <a:lnTo>
                    <a:pt x="109783" y="7303"/>
                  </a:lnTo>
                  <a:lnTo>
                    <a:pt x="106014" y="869"/>
                  </a:lnTo>
                  <a:lnTo>
                    <a:pt x="103315" y="0"/>
                  </a:lnTo>
                  <a:lnTo>
                    <a:pt x="100105" y="831"/>
                  </a:lnTo>
                  <a:lnTo>
                    <a:pt x="96554" y="2797"/>
                  </a:lnTo>
                  <a:lnTo>
                    <a:pt x="53969" y="9973"/>
                  </a:lnTo>
                  <a:lnTo>
                    <a:pt x="32759" y="18048"/>
                  </a:lnTo>
                  <a:lnTo>
                    <a:pt x="16277" y="31044"/>
                  </a:lnTo>
                  <a:lnTo>
                    <a:pt x="5660" y="51872"/>
                  </a:lnTo>
                  <a:lnTo>
                    <a:pt x="0" y="76181"/>
                  </a:lnTo>
                  <a:lnTo>
                    <a:pt x="1486" y="111111"/>
                  </a:lnTo>
                  <a:lnTo>
                    <a:pt x="11255" y="148585"/>
                  </a:lnTo>
                  <a:lnTo>
                    <a:pt x="21537" y="164085"/>
                  </a:lnTo>
                  <a:lnTo>
                    <a:pt x="38806" y="173796"/>
                  </a:lnTo>
                  <a:lnTo>
                    <a:pt x="49338" y="177373"/>
                  </a:lnTo>
                  <a:lnTo>
                    <a:pt x="72329" y="173822"/>
                  </a:lnTo>
                  <a:lnTo>
                    <a:pt x="108099" y="155289"/>
                  </a:lnTo>
                  <a:lnTo>
                    <a:pt x="127432" y="132198"/>
                  </a:lnTo>
                  <a:lnTo>
                    <a:pt x="139825" y="109756"/>
                  </a:lnTo>
                  <a:lnTo>
                    <a:pt x="144594" y="72846"/>
                  </a:lnTo>
                  <a:lnTo>
                    <a:pt x="139265" y="39646"/>
                  </a:lnTo>
                  <a:lnTo>
                    <a:pt x="133244" y="31495"/>
                  </a:lnTo>
                  <a:lnTo>
                    <a:pt x="115265" y="18676"/>
                  </a:lnTo>
                  <a:lnTo>
                    <a:pt x="64052" y="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189"/>
            <p:cNvSpPr/>
            <p:nvPr>
              <p:custDataLst>
                <p:tags r:id="rId50"/>
              </p:custDataLst>
            </p:nvPr>
          </p:nvSpPr>
          <p:spPr>
            <a:xfrm>
              <a:off x="1593850" y="278765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0" y="0"/>
                  </a:lnTo>
                  <a:lnTo>
                    <a:pt x="40495" y="0"/>
                  </a:lnTo>
                  <a:lnTo>
                    <a:pt x="84277" y="0"/>
                  </a:lnTo>
                  <a:lnTo>
                    <a:pt x="124963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SMARTInkShape-2190"/>
          <p:cNvSpPr/>
          <p:nvPr>
            <p:custDataLst>
              <p:tags r:id="rId5"/>
            </p:custDataLst>
          </p:nvPr>
        </p:nvSpPr>
        <p:spPr>
          <a:xfrm>
            <a:off x="479694" y="3059825"/>
            <a:ext cx="236078" cy="261103"/>
          </a:xfrm>
          <a:custGeom>
            <a:avLst/>
            <a:gdLst/>
            <a:ahLst/>
            <a:cxnLst/>
            <a:rect l="0" t="0" r="0" b="0"/>
            <a:pathLst>
              <a:path w="236078" h="261103">
                <a:moveTo>
                  <a:pt x="231506" y="134225"/>
                </a:moveTo>
                <a:lnTo>
                  <a:pt x="231506" y="134225"/>
                </a:lnTo>
                <a:lnTo>
                  <a:pt x="191608" y="134931"/>
                </a:lnTo>
                <a:lnTo>
                  <a:pt x="160052" y="146434"/>
                </a:lnTo>
                <a:lnTo>
                  <a:pt x="137662" y="164732"/>
                </a:lnTo>
                <a:lnTo>
                  <a:pt x="124365" y="188027"/>
                </a:lnTo>
                <a:lnTo>
                  <a:pt x="122269" y="206350"/>
                </a:lnTo>
                <a:lnTo>
                  <a:pt x="124395" y="224842"/>
                </a:lnTo>
                <a:lnTo>
                  <a:pt x="130044" y="240115"/>
                </a:lnTo>
                <a:lnTo>
                  <a:pt x="141021" y="252079"/>
                </a:lnTo>
                <a:lnTo>
                  <a:pt x="147899" y="257243"/>
                </a:lnTo>
                <a:lnTo>
                  <a:pt x="166831" y="261102"/>
                </a:lnTo>
                <a:lnTo>
                  <a:pt x="187239" y="259054"/>
                </a:lnTo>
                <a:lnTo>
                  <a:pt x="203365" y="251088"/>
                </a:lnTo>
                <a:lnTo>
                  <a:pt x="224344" y="227961"/>
                </a:lnTo>
                <a:lnTo>
                  <a:pt x="231850" y="212574"/>
                </a:lnTo>
                <a:lnTo>
                  <a:pt x="236077" y="184486"/>
                </a:lnTo>
                <a:lnTo>
                  <a:pt x="235447" y="144884"/>
                </a:lnTo>
                <a:lnTo>
                  <a:pt x="227029" y="101870"/>
                </a:lnTo>
                <a:lnTo>
                  <a:pt x="211130" y="65372"/>
                </a:lnTo>
                <a:lnTo>
                  <a:pt x="180052" y="27334"/>
                </a:lnTo>
                <a:lnTo>
                  <a:pt x="158543" y="14281"/>
                </a:lnTo>
                <a:lnTo>
                  <a:pt x="116983" y="152"/>
                </a:lnTo>
                <a:lnTo>
                  <a:pt x="73574" y="0"/>
                </a:lnTo>
                <a:lnTo>
                  <a:pt x="56892" y="486"/>
                </a:lnTo>
                <a:lnTo>
                  <a:pt x="40541" y="6347"/>
                </a:lnTo>
                <a:lnTo>
                  <a:pt x="10418" y="27356"/>
                </a:lnTo>
                <a:lnTo>
                  <a:pt x="663" y="38903"/>
                </a:lnTo>
                <a:lnTo>
                  <a:pt x="0" y="42455"/>
                </a:lnTo>
                <a:lnTo>
                  <a:pt x="2906" y="58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SMARTInkShape-Group463"/>
          <p:cNvGrpSpPr/>
          <p:nvPr/>
        </p:nvGrpSpPr>
        <p:grpSpPr>
          <a:xfrm>
            <a:off x="600247" y="2301157"/>
            <a:ext cx="638004" cy="1122988"/>
            <a:chOff x="600247" y="2301157"/>
            <a:chExt cx="638004" cy="1122988"/>
          </a:xfrm>
        </p:grpSpPr>
        <p:sp>
          <p:nvSpPr>
            <p:cNvPr id="263" name="SMARTInkShape-2191"/>
            <p:cNvSpPr/>
            <p:nvPr>
              <p:custDataLst>
                <p:tags r:id="rId42"/>
              </p:custDataLst>
            </p:nvPr>
          </p:nvSpPr>
          <p:spPr>
            <a:xfrm>
              <a:off x="959049" y="2876210"/>
              <a:ext cx="126802" cy="130389"/>
            </a:xfrm>
            <a:custGeom>
              <a:avLst/>
              <a:gdLst/>
              <a:ahLst/>
              <a:cxnLst/>
              <a:rect l="0" t="0" r="0" b="0"/>
              <a:pathLst>
                <a:path w="126802" h="130389">
                  <a:moveTo>
                    <a:pt x="31551" y="70190"/>
                  </a:moveTo>
                  <a:lnTo>
                    <a:pt x="31551" y="70190"/>
                  </a:lnTo>
                  <a:lnTo>
                    <a:pt x="37018" y="64723"/>
                  </a:lnTo>
                  <a:lnTo>
                    <a:pt x="36607" y="64428"/>
                  </a:lnTo>
                  <a:lnTo>
                    <a:pt x="34269" y="64101"/>
                  </a:lnTo>
                  <a:lnTo>
                    <a:pt x="30877" y="67719"/>
                  </a:lnTo>
                  <a:lnTo>
                    <a:pt x="7457" y="113974"/>
                  </a:lnTo>
                  <a:lnTo>
                    <a:pt x="1313" y="129796"/>
                  </a:lnTo>
                  <a:lnTo>
                    <a:pt x="809" y="130388"/>
                  </a:lnTo>
                  <a:lnTo>
                    <a:pt x="473" y="130077"/>
                  </a:lnTo>
                  <a:lnTo>
                    <a:pt x="0" y="122507"/>
                  </a:lnTo>
                  <a:lnTo>
                    <a:pt x="3211" y="97614"/>
                  </a:lnTo>
                  <a:lnTo>
                    <a:pt x="17697" y="57818"/>
                  </a:lnTo>
                  <a:lnTo>
                    <a:pt x="45809" y="13570"/>
                  </a:lnTo>
                  <a:lnTo>
                    <a:pt x="63763" y="889"/>
                  </a:lnTo>
                  <a:lnTo>
                    <a:pt x="69253" y="0"/>
                  </a:lnTo>
                  <a:lnTo>
                    <a:pt x="74325" y="819"/>
                  </a:lnTo>
                  <a:lnTo>
                    <a:pt x="84428" y="6197"/>
                  </a:lnTo>
                  <a:lnTo>
                    <a:pt x="100606" y="21125"/>
                  </a:lnTo>
                  <a:lnTo>
                    <a:pt x="107633" y="32861"/>
                  </a:lnTo>
                  <a:lnTo>
                    <a:pt x="116904" y="77000"/>
                  </a:lnTo>
                  <a:lnTo>
                    <a:pt x="126801" y="9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192"/>
            <p:cNvSpPr/>
            <p:nvPr>
              <p:custDataLst>
                <p:tags r:id="rId43"/>
              </p:custDataLst>
            </p:nvPr>
          </p:nvSpPr>
          <p:spPr>
            <a:xfrm>
              <a:off x="1124606" y="3257550"/>
              <a:ext cx="50145" cy="78093"/>
            </a:xfrm>
            <a:custGeom>
              <a:avLst/>
              <a:gdLst/>
              <a:ahLst/>
              <a:cxnLst/>
              <a:rect l="0" t="0" r="0" b="0"/>
              <a:pathLst>
                <a:path w="50145" h="78093">
                  <a:moveTo>
                    <a:pt x="50144" y="19050"/>
                  </a:moveTo>
                  <a:lnTo>
                    <a:pt x="50144" y="19050"/>
                  </a:lnTo>
                  <a:lnTo>
                    <a:pt x="46773" y="15679"/>
                  </a:lnTo>
                  <a:lnTo>
                    <a:pt x="43237" y="14024"/>
                  </a:lnTo>
                  <a:lnTo>
                    <a:pt x="41306" y="13583"/>
                  </a:lnTo>
                  <a:lnTo>
                    <a:pt x="35217" y="9590"/>
                  </a:lnTo>
                  <a:lnTo>
                    <a:pt x="32432" y="9921"/>
                  </a:lnTo>
                  <a:lnTo>
                    <a:pt x="22475" y="16423"/>
                  </a:lnTo>
                  <a:lnTo>
                    <a:pt x="10551" y="29062"/>
                  </a:lnTo>
                  <a:lnTo>
                    <a:pt x="4325" y="39728"/>
                  </a:lnTo>
                  <a:lnTo>
                    <a:pt x="0" y="66694"/>
                  </a:lnTo>
                  <a:lnTo>
                    <a:pt x="1192" y="70568"/>
                  </a:lnTo>
                  <a:lnTo>
                    <a:pt x="6280" y="76754"/>
                  </a:lnTo>
                  <a:lnTo>
                    <a:pt x="8907" y="77981"/>
                  </a:lnTo>
                  <a:lnTo>
                    <a:pt x="11364" y="78092"/>
                  </a:lnTo>
                  <a:lnTo>
                    <a:pt x="13707" y="77462"/>
                  </a:lnTo>
                  <a:lnTo>
                    <a:pt x="18193" y="72998"/>
                  </a:lnTo>
                  <a:lnTo>
                    <a:pt x="22538" y="64899"/>
                  </a:lnTo>
                  <a:lnTo>
                    <a:pt x="26821" y="51892"/>
                  </a:lnTo>
                  <a:lnTo>
                    <a:pt x="27313" y="38585"/>
                  </a:lnTo>
                  <a:lnTo>
                    <a:pt x="18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193"/>
            <p:cNvSpPr/>
            <p:nvPr>
              <p:custDataLst>
                <p:tags r:id="rId44"/>
              </p:custDataLst>
            </p:nvPr>
          </p:nvSpPr>
          <p:spPr>
            <a:xfrm>
              <a:off x="914400" y="3052997"/>
              <a:ext cx="147166" cy="371148"/>
            </a:xfrm>
            <a:custGeom>
              <a:avLst/>
              <a:gdLst/>
              <a:ahLst/>
              <a:cxnLst/>
              <a:rect l="0" t="0" r="0" b="0"/>
              <a:pathLst>
                <a:path w="147166" h="371148">
                  <a:moveTo>
                    <a:pt x="0" y="102953"/>
                  </a:moveTo>
                  <a:lnTo>
                    <a:pt x="0" y="102953"/>
                  </a:lnTo>
                  <a:lnTo>
                    <a:pt x="0" y="106324"/>
                  </a:lnTo>
                  <a:lnTo>
                    <a:pt x="5026" y="130252"/>
                  </a:lnTo>
                  <a:lnTo>
                    <a:pt x="6176" y="177861"/>
                  </a:lnTo>
                  <a:lnTo>
                    <a:pt x="6316" y="218958"/>
                  </a:lnTo>
                  <a:lnTo>
                    <a:pt x="6343" y="258199"/>
                  </a:lnTo>
                  <a:lnTo>
                    <a:pt x="6348" y="294296"/>
                  </a:lnTo>
                  <a:lnTo>
                    <a:pt x="6349" y="331803"/>
                  </a:lnTo>
                  <a:lnTo>
                    <a:pt x="9494" y="368719"/>
                  </a:lnTo>
                  <a:lnTo>
                    <a:pt x="8446" y="371147"/>
                  </a:lnTo>
                  <a:lnTo>
                    <a:pt x="7747" y="370649"/>
                  </a:lnTo>
                  <a:lnTo>
                    <a:pt x="6473" y="331675"/>
                  </a:lnTo>
                  <a:lnTo>
                    <a:pt x="4493" y="284749"/>
                  </a:lnTo>
                  <a:lnTo>
                    <a:pt x="1331" y="247129"/>
                  </a:lnTo>
                  <a:lnTo>
                    <a:pt x="592" y="213598"/>
                  </a:lnTo>
                  <a:lnTo>
                    <a:pt x="263" y="177529"/>
                  </a:lnTo>
                  <a:lnTo>
                    <a:pt x="78" y="138377"/>
                  </a:lnTo>
                  <a:lnTo>
                    <a:pt x="3394" y="98789"/>
                  </a:lnTo>
                  <a:lnTo>
                    <a:pt x="15200" y="52715"/>
                  </a:lnTo>
                  <a:lnTo>
                    <a:pt x="30659" y="14963"/>
                  </a:lnTo>
                  <a:lnTo>
                    <a:pt x="42319" y="5521"/>
                  </a:lnTo>
                  <a:lnTo>
                    <a:pt x="49379" y="2014"/>
                  </a:lnTo>
                  <a:lnTo>
                    <a:pt x="62869" y="0"/>
                  </a:lnTo>
                  <a:lnTo>
                    <a:pt x="69429" y="452"/>
                  </a:lnTo>
                  <a:lnTo>
                    <a:pt x="82363" y="8479"/>
                  </a:lnTo>
                  <a:lnTo>
                    <a:pt x="93756" y="21453"/>
                  </a:lnTo>
                  <a:lnTo>
                    <a:pt x="101171" y="36627"/>
                  </a:lnTo>
                  <a:lnTo>
                    <a:pt x="103056" y="54660"/>
                  </a:lnTo>
                  <a:lnTo>
                    <a:pt x="98517" y="91610"/>
                  </a:lnTo>
                  <a:lnTo>
                    <a:pt x="92939" y="105202"/>
                  </a:lnTo>
                  <a:lnTo>
                    <a:pt x="85628" y="118906"/>
                  </a:lnTo>
                  <a:lnTo>
                    <a:pt x="83158" y="126487"/>
                  </a:lnTo>
                  <a:lnTo>
                    <a:pt x="83661" y="127109"/>
                  </a:lnTo>
                  <a:lnTo>
                    <a:pt x="102346" y="133306"/>
                  </a:lnTo>
                  <a:lnTo>
                    <a:pt x="106331" y="133772"/>
                  </a:lnTo>
                  <a:lnTo>
                    <a:pt x="122052" y="144540"/>
                  </a:lnTo>
                  <a:lnTo>
                    <a:pt x="140552" y="162778"/>
                  </a:lnTo>
                  <a:lnTo>
                    <a:pt x="146664" y="173991"/>
                  </a:lnTo>
                  <a:lnTo>
                    <a:pt x="147165" y="179945"/>
                  </a:lnTo>
                  <a:lnTo>
                    <a:pt x="143958" y="192205"/>
                  </a:lnTo>
                  <a:lnTo>
                    <a:pt x="137830" y="200946"/>
                  </a:lnTo>
                  <a:lnTo>
                    <a:pt x="134220" y="204265"/>
                  </a:lnTo>
                  <a:lnTo>
                    <a:pt x="122683" y="207953"/>
                  </a:lnTo>
                  <a:lnTo>
                    <a:pt x="108854" y="208886"/>
                  </a:lnTo>
                  <a:lnTo>
                    <a:pt x="86432" y="205263"/>
                  </a:lnTo>
                  <a:lnTo>
                    <a:pt x="85138" y="204320"/>
                  </a:lnTo>
                  <a:lnTo>
                    <a:pt x="82550" y="198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194"/>
            <p:cNvSpPr/>
            <p:nvPr>
              <p:custDataLst>
                <p:tags r:id="rId45"/>
              </p:custDataLst>
            </p:nvPr>
          </p:nvSpPr>
          <p:spPr>
            <a:xfrm>
              <a:off x="600247" y="2768600"/>
              <a:ext cx="638004" cy="52407"/>
            </a:xfrm>
            <a:custGeom>
              <a:avLst/>
              <a:gdLst/>
              <a:ahLst/>
              <a:cxnLst/>
              <a:rect l="0" t="0" r="0" b="0"/>
              <a:pathLst>
                <a:path w="638004" h="52407">
                  <a:moveTo>
                    <a:pt x="41103" y="38100"/>
                  </a:moveTo>
                  <a:lnTo>
                    <a:pt x="41103" y="38100"/>
                  </a:lnTo>
                  <a:lnTo>
                    <a:pt x="3653" y="52406"/>
                  </a:lnTo>
                  <a:lnTo>
                    <a:pt x="614" y="51870"/>
                  </a:lnTo>
                  <a:lnTo>
                    <a:pt x="0" y="49397"/>
                  </a:lnTo>
                  <a:lnTo>
                    <a:pt x="1001" y="45631"/>
                  </a:lnTo>
                  <a:lnTo>
                    <a:pt x="13402" y="39565"/>
                  </a:lnTo>
                  <a:lnTo>
                    <a:pt x="53592" y="30303"/>
                  </a:lnTo>
                  <a:lnTo>
                    <a:pt x="90398" y="24051"/>
                  </a:lnTo>
                  <a:lnTo>
                    <a:pt x="123219" y="21273"/>
                  </a:lnTo>
                  <a:lnTo>
                    <a:pt x="169464" y="16338"/>
                  </a:lnTo>
                  <a:lnTo>
                    <a:pt x="203280" y="14317"/>
                  </a:lnTo>
                  <a:lnTo>
                    <a:pt x="238771" y="12713"/>
                  </a:lnTo>
                  <a:lnTo>
                    <a:pt x="273359" y="9648"/>
                  </a:lnTo>
                  <a:lnTo>
                    <a:pt x="309428" y="7816"/>
                  </a:lnTo>
                  <a:lnTo>
                    <a:pt x="346625" y="7001"/>
                  </a:lnTo>
                  <a:lnTo>
                    <a:pt x="384324" y="6640"/>
                  </a:lnTo>
                  <a:lnTo>
                    <a:pt x="422246" y="8360"/>
                  </a:lnTo>
                  <a:lnTo>
                    <a:pt x="459561" y="10771"/>
                  </a:lnTo>
                  <a:lnTo>
                    <a:pt x="494960" y="11843"/>
                  </a:lnTo>
                  <a:lnTo>
                    <a:pt x="527627" y="12319"/>
                  </a:lnTo>
                  <a:lnTo>
                    <a:pt x="571902" y="10706"/>
                  </a:lnTo>
                  <a:lnTo>
                    <a:pt x="638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195"/>
            <p:cNvSpPr/>
            <p:nvPr>
              <p:custDataLst>
                <p:tags r:id="rId46"/>
              </p:custDataLst>
            </p:nvPr>
          </p:nvSpPr>
          <p:spPr>
            <a:xfrm>
              <a:off x="1035050" y="2301157"/>
              <a:ext cx="171451" cy="283294"/>
            </a:xfrm>
            <a:custGeom>
              <a:avLst/>
              <a:gdLst/>
              <a:ahLst/>
              <a:cxnLst/>
              <a:rect l="0" t="0" r="0" b="0"/>
              <a:pathLst>
                <a:path w="171451" h="283294">
                  <a:moveTo>
                    <a:pt x="171450" y="35643"/>
                  </a:moveTo>
                  <a:lnTo>
                    <a:pt x="171450" y="35643"/>
                  </a:lnTo>
                  <a:lnTo>
                    <a:pt x="165675" y="21140"/>
                  </a:lnTo>
                  <a:lnTo>
                    <a:pt x="159241" y="12499"/>
                  </a:lnTo>
                  <a:lnTo>
                    <a:pt x="147914" y="5836"/>
                  </a:lnTo>
                  <a:lnTo>
                    <a:pt x="127552" y="0"/>
                  </a:lnTo>
                  <a:lnTo>
                    <a:pt x="111723" y="46"/>
                  </a:lnTo>
                  <a:lnTo>
                    <a:pt x="66963" y="11574"/>
                  </a:lnTo>
                  <a:lnTo>
                    <a:pt x="41007" y="25219"/>
                  </a:lnTo>
                  <a:lnTo>
                    <a:pt x="28809" y="35949"/>
                  </a:lnTo>
                  <a:lnTo>
                    <a:pt x="23387" y="45421"/>
                  </a:lnTo>
                  <a:lnTo>
                    <a:pt x="20335" y="62059"/>
                  </a:lnTo>
                  <a:lnTo>
                    <a:pt x="22802" y="87136"/>
                  </a:lnTo>
                  <a:lnTo>
                    <a:pt x="31372" y="110167"/>
                  </a:lnTo>
                  <a:lnTo>
                    <a:pt x="57049" y="145640"/>
                  </a:lnTo>
                  <a:lnTo>
                    <a:pt x="103748" y="190378"/>
                  </a:lnTo>
                  <a:lnTo>
                    <a:pt x="107265" y="193833"/>
                  </a:lnTo>
                  <a:lnTo>
                    <a:pt x="115586" y="215550"/>
                  </a:lnTo>
                  <a:lnTo>
                    <a:pt x="114637" y="230608"/>
                  </a:lnTo>
                  <a:lnTo>
                    <a:pt x="112408" y="237586"/>
                  </a:lnTo>
                  <a:lnTo>
                    <a:pt x="100524" y="250984"/>
                  </a:lnTo>
                  <a:lnTo>
                    <a:pt x="75881" y="266664"/>
                  </a:lnTo>
                  <a:lnTo>
                    <a:pt x="30166" y="279953"/>
                  </a:lnTo>
                  <a:lnTo>
                    <a:pt x="0" y="283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196"/>
            <p:cNvSpPr/>
            <p:nvPr>
              <p:custDataLst>
                <p:tags r:id="rId47"/>
              </p:custDataLst>
            </p:nvPr>
          </p:nvSpPr>
          <p:spPr>
            <a:xfrm>
              <a:off x="717550" y="2316610"/>
              <a:ext cx="195891" cy="281818"/>
            </a:xfrm>
            <a:custGeom>
              <a:avLst/>
              <a:gdLst/>
              <a:ahLst/>
              <a:cxnLst/>
              <a:rect l="0" t="0" r="0" b="0"/>
              <a:pathLst>
                <a:path w="195891" h="281818">
                  <a:moveTo>
                    <a:pt x="184150" y="191640"/>
                  </a:moveTo>
                  <a:lnTo>
                    <a:pt x="184150" y="191640"/>
                  </a:lnTo>
                  <a:lnTo>
                    <a:pt x="189617" y="186173"/>
                  </a:lnTo>
                  <a:lnTo>
                    <a:pt x="195890" y="185368"/>
                  </a:lnTo>
                  <a:lnTo>
                    <a:pt x="193195" y="178571"/>
                  </a:lnTo>
                  <a:lnTo>
                    <a:pt x="181898" y="160906"/>
                  </a:lnTo>
                  <a:lnTo>
                    <a:pt x="170214" y="154932"/>
                  </a:lnTo>
                  <a:lnTo>
                    <a:pt x="140710" y="148719"/>
                  </a:lnTo>
                  <a:lnTo>
                    <a:pt x="100702" y="161995"/>
                  </a:lnTo>
                  <a:lnTo>
                    <a:pt x="73661" y="176114"/>
                  </a:lnTo>
                  <a:lnTo>
                    <a:pt x="52635" y="198250"/>
                  </a:lnTo>
                  <a:lnTo>
                    <a:pt x="41973" y="216920"/>
                  </a:lnTo>
                  <a:lnTo>
                    <a:pt x="38175" y="236978"/>
                  </a:lnTo>
                  <a:lnTo>
                    <a:pt x="39545" y="255534"/>
                  </a:lnTo>
                  <a:lnTo>
                    <a:pt x="44857" y="268486"/>
                  </a:lnTo>
                  <a:lnTo>
                    <a:pt x="57566" y="277064"/>
                  </a:lnTo>
                  <a:lnTo>
                    <a:pt x="74268" y="281817"/>
                  </a:lnTo>
                  <a:lnTo>
                    <a:pt x="91099" y="281578"/>
                  </a:lnTo>
                  <a:lnTo>
                    <a:pt x="119812" y="267364"/>
                  </a:lnTo>
                  <a:lnTo>
                    <a:pt x="143920" y="241907"/>
                  </a:lnTo>
                  <a:lnTo>
                    <a:pt x="160890" y="198041"/>
                  </a:lnTo>
                  <a:lnTo>
                    <a:pt x="169155" y="155092"/>
                  </a:lnTo>
                  <a:lnTo>
                    <a:pt x="167626" y="113160"/>
                  </a:lnTo>
                  <a:lnTo>
                    <a:pt x="154754" y="69991"/>
                  </a:lnTo>
                  <a:lnTo>
                    <a:pt x="144274" y="48203"/>
                  </a:lnTo>
                  <a:lnTo>
                    <a:pt x="119732" y="22846"/>
                  </a:lnTo>
                  <a:lnTo>
                    <a:pt x="100230" y="8669"/>
                  </a:lnTo>
                  <a:lnTo>
                    <a:pt x="72031" y="0"/>
                  </a:lnTo>
                  <a:lnTo>
                    <a:pt x="36865" y="3076"/>
                  </a:lnTo>
                  <a:lnTo>
                    <a:pt x="9747" y="12924"/>
                  </a:lnTo>
                  <a:lnTo>
                    <a:pt x="4381" y="17463"/>
                  </a:lnTo>
                  <a:lnTo>
                    <a:pt x="0" y="4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464"/>
          <p:cNvGrpSpPr/>
          <p:nvPr/>
        </p:nvGrpSpPr>
        <p:grpSpPr>
          <a:xfrm>
            <a:off x="197733" y="1231900"/>
            <a:ext cx="354718" cy="188581"/>
            <a:chOff x="197733" y="1231900"/>
            <a:chExt cx="354718" cy="188581"/>
          </a:xfrm>
        </p:grpSpPr>
        <p:sp>
          <p:nvSpPr>
            <p:cNvPr id="270" name="SMARTInkShape-2197"/>
            <p:cNvSpPr/>
            <p:nvPr>
              <p:custDataLst>
                <p:tags r:id="rId37"/>
              </p:custDataLst>
            </p:nvPr>
          </p:nvSpPr>
          <p:spPr>
            <a:xfrm>
              <a:off x="476250" y="1274472"/>
              <a:ext cx="76201" cy="122529"/>
            </a:xfrm>
            <a:custGeom>
              <a:avLst/>
              <a:gdLst/>
              <a:ahLst/>
              <a:cxnLst/>
              <a:rect l="0" t="0" r="0" b="0"/>
              <a:pathLst>
                <a:path w="76201" h="122529">
                  <a:moveTo>
                    <a:pt x="0" y="122528"/>
                  </a:moveTo>
                  <a:lnTo>
                    <a:pt x="0" y="122528"/>
                  </a:lnTo>
                  <a:lnTo>
                    <a:pt x="0" y="76075"/>
                  </a:lnTo>
                  <a:lnTo>
                    <a:pt x="3371" y="35349"/>
                  </a:lnTo>
                  <a:lnTo>
                    <a:pt x="12209" y="10619"/>
                  </a:lnTo>
                  <a:lnTo>
                    <a:pt x="19773" y="2235"/>
                  </a:lnTo>
                  <a:lnTo>
                    <a:pt x="23765" y="0"/>
                  </a:lnTo>
                  <a:lnTo>
                    <a:pt x="28543" y="626"/>
                  </a:lnTo>
                  <a:lnTo>
                    <a:pt x="39497" y="6966"/>
                  </a:lnTo>
                  <a:lnTo>
                    <a:pt x="57564" y="25806"/>
                  </a:lnTo>
                  <a:lnTo>
                    <a:pt x="76200" y="78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198"/>
            <p:cNvSpPr/>
            <p:nvPr>
              <p:custDataLst>
                <p:tags r:id="rId38"/>
              </p:custDataLst>
            </p:nvPr>
          </p:nvSpPr>
          <p:spPr>
            <a:xfrm>
              <a:off x="450850" y="12573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0" y="17677"/>
                  </a:lnTo>
                  <a:lnTo>
                    <a:pt x="11934" y="58920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199"/>
            <p:cNvSpPr/>
            <p:nvPr>
              <p:custDataLst>
                <p:tags r:id="rId39"/>
              </p:custDataLst>
            </p:nvPr>
          </p:nvSpPr>
          <p:spPr>
            <a:xfrm>
              <a:off x="355600" y="12319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88900"/>
                  </a:moveTo>
                  <a:lnTo>
                    <a:pt x="31750" y="88900"/>
                  </a:lnTo>
                  <a:lnTo>
                    <a:pt x="19541" y="57739"/>
                  </a:lnTo>
                  <a:lnTo>
                    <a:pt x="9838" y="168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200"/>
            <p:cNvSpPr/>
            <p:nvPr>
              <p:custDataLst>
                <p:tags r:id="rId40"/>
              </p:custDataLst>
            </p:nvPr>
          </p:nvSpPr>
          <p:spPr>
            <a:xfrm>
              <a:off x="406400" y="1343130"/>
              <a:ext cx="6351" cy="15771"/>
            </a:xfrm>
            <a:custGeom>
              <a:avLst/>
              <a:gdLst/>
              <a:ahLst/>
              <a:cxnLst/>
              <a:rect l="0" t="0" r="0" b="0"/>
              <a:pathLst>
                <a:path w="6351" h="157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3"/>
                  </a:lnTo>
                  <a:lnTo>
                    <a:pt x="3371" y="582"/>
                  </a:lnTo>
                  <a:lnTo>
                    <a:pt x="4364" y="0"/>
                  </a:lnTo>
                  <a:lnTo>
                    <a:pt x="5026" y="318"/>
                  </a:lnTo>
                  <a:lnTo>
                    <a:pt x="5467" y="1235"/>
                  </a:lnTo>
                  <a:lnTo>
                    <a:pt x="6350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201"/>
            <p:cNvSpPr/>
            <p:nvPr>
              <p:custDataLst>
                <p:tags r:id="rId41"/>
              </p:custDataLst>
            </p:nvPr>
          </p:nvSpPr>
          <p:spPr>
            <a:xfrm>
              <a:off x="197733" y="1311648"/>
              <a:ext cx="151518" cy="108833"/>
            </a:xfrm>
            <a:custGeom>
              <a:avLst/>
              <a:gdLst/>
              <a:ahLst/>
              <a:cxnLst/>
              <a:rect l="0" t="0" r="0" b="0"/>
              <a:pathLst>
                <a:path w="151518" h="108833">
                  <a:moveTo>
                    <a:pt x="5467" y="47252"/>
                  </a:moveTo>
                  <a:lnTo>
                    <a:pt x="5467" y="47252"/>
                  </a:lnTo>
                  <a:lnTo>
                    <a:pt x="0" y="41785"/>
                  </a:lnTo>
                  <a:lnTo>
                    <a:pt x="2750" y="44534"/>
                  </a:lnTo>
                  <a:lnTo>
                    <a:pt x="9294" y="65582"/>
                  </a:lnTo>
                  <a:lnTo>
                    <a:pt x="17876" y="108832"/>
                  </a:lnTo>
                  <a:lnTo>
                    <a:pt x="20037" y="68318"/>
                  </a:lnTo>
                  <a:lnTo>
                    <a:pt x="28996" y="21281"/>
                  </a:lnTo>
                  <a:lnTo>
                    <a:pt x="35173" y="4436"/>
                  </a:lnTo>
                  <a:lnTo>
                    <a:pt x="39366" y="0"/>
                  </a:lnTo>
                  <a:lnTo>
                    <a:pt x="42178" y="229"/>
                  </a:lnTo>
                  <a:lnTo>
                    <a:pt x="49064" y="4245"/>
                  </a:lnTo>
                  <a:lnTo>
                    <a:pt x="64278" y="22686"/>
                  </a:lnTo>
                  <a:lnTo>
                    <a:pt x="79635" y="46619"/>
                  </a:lnTo>
                  <a:lnTo>
                    <a:pt x="81548" y="58661"/>
                  </a:lnTo>
                  <a:lnTo>
                    <a:pt x="83533" y="39060"/>
                  </a:lnTo>
                  <a:lnTo>
                    <a:pt x="87131" y="18509"/>
                  </a:lnTo>
                  <a:lnTo>
                    <a:pt x="93268" y="9548"/>
                  </a:lnTo>
                  <a:lnTo>
                    <a:pt x="97868" y="5182"/>
                  </a:lnTo>
                  <a:lnTo>
                    <a:pt x="101640" y="2978"/>
                  </a:lnTo>
                  <a:lnTo>
                    <a:pt x="104860" y="2214"/>
                  </a:lnTo>
                  <a:lnTo>
                    <a:pt x="107712" y="2410"/>
                  </a:lnTo>
                  <a:lnTo>
                    <a:pt x="114645" y="6391"/>
                  </a:lnTo>
                  <a:lnTo>
                    <a:pt x="118469" y="9428"/>
                  </a:lnTo>
                  <a:lnTo>
                    <a:pt x="130593" y="30557"/>
                  </a:lnTo>
                  <a:lnTo>
                    <a:pt x="151517" y="79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465"/>
          <p:cNvGrpSpPr/>
          <p:nvPr/>
        </p:nvGrpSpPr>
        <p:grpSpPr>
          <a:xfrm>
            <a:off x="4955471" y="1327150"/>
            <a:ext cx="283280" cy="110195"/>
            <a:chOff x="4955471" y="1327150"/>
            <a:chExt cx="283280" cy="110195"/>
          </a:xfrm>
        </p:grpSpPr>
        <p:sp>
          <p:nvSpPr>
            <p:cNvPr id="276" name="SMARTInkShape-2202"/>
            <p:cNvSpPr/>
            <p:nvPr>
              <p:custDataLst>
                <p:tags r:id="rId35"/>
              </p:custDataLst>
            </p:nvPr>
          </p:nvSpPr>
          <p:spPr>
            <a:xfrm>
              <a:off x="4978610" y="1409700"/>
              <a:ext cx="260141" cy="27645"/>
            </a:xfrm>
            <a:custGeom>
              <a:avLst/>
              <a:gdLst/>
              <a:ahLst/>
              <a:cxnLst/>
              <a:rect l="0" t="0" r="0" b="0"/>
              <a:pathLst>
                <a:path w="260141" h="27645">
                  <a:moveTo>
                    <a:pt x="18840" y="6350"/>
                  </a:moveTo>
                  <a:lnTo>
                    <a:pt x="18840" y="6350"/>
                  </a:lnTo>
                  <a:lnTo>
                    <a:pt x="5025" y="15139"/>
                  </a:lnTo>
                  <a:lnTo>
                    <a:pt x="1164" y="18559"/>
                  </a:lnTo>
                  <a:lnTo>
                    <a:pt x="0" y="21545"/>
                  </a:lnTo>
                  <a:lnTo>
                    <a:pt x="636" y="24241"/>
                  </a:lnTo>
                  <a:lnTo>
                    <a:pt x="2470" y="26744"/>
                  </a:lnTo>
                  <a:lnTo>
                    <a:pt x="15798" y="27644"/>
                  </a:lnTo>
                  <a:lnTo>
                    <a:pt x="52105" y="22472"/>
                  </a:lnTo>
                  <a:lnTo>
                    <a:pt x="98155" y="13322"/>
                  </a:lnTo>
                  <a:lnTo>
                    <a:pt x="139629" y="8416"/>
                  </a:lnTo>
                  <a:lnTo>
                    <a:pt x="177631" y="6962"/>
                  </a:lnTo>
                  <a:lnTo>
                    <a:pt x="2601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203"/>
            <p:cNvSpPr/>
            <p:nvPr>
              <p:custDataLst>
                <p:tags r:id="rId36"/>
              </p:custDataLst>
            </p:nvPr>
          </p:nvSpPr>
          <p:spPr>
            <a:xfrm>
              <a:off x="4955471" y="1327150"/>
              <a:ext cx="213430" cy="19051"/>
            </a:xfrm>
            <a:custGeom>
              <a:avLst/>
              <a:gdLst/>
              <a:ahLst/>
              <a:cxnLst/>
              <a:rect l="0" t="0" r="0" b="0"/>
              <a:pathLst>
                <a:path w="213430" h="19051">
                  <a:moveTo>
                    <a:pt x="16579" y="0"/>
                  </a:moveTo>
                  <a:lnTo>
                    <a:pt x="16579" y="0"/>
                  </a:lnTo>
                  <a:lnTo>
                    <a:pt x="177" y="10935"/>
                  </a:lnTo>
                  <a:lnTo>
                    <a:pt x="0" y="12229"/>
                  </a:lnTo>
                  <a:lnTo>
                    <a:pt x="1685" y="15548"/>
                  </a:lnTo>
                  <a:lnTo>
                    <a:pt x="46917" y="13563"/>
                  </a:lnTo>
                  <a:lnTo>
                    <a:pt x="87892" y="11074"/>
                  </a:lnTo>
                  <a:lnTo>
                    <a:pt x="125668" y="9631"/>
                  </a:lnTo>
                  <a:lnTo>
                    <a:pt x="170458" y="12094"/>
                  </a:lnTo>
                  <a:lnTo>
                    <a:pt x="21342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466"/>
          <p:cNvGrpSpPr/>
          <p:nvPr/>
        </p:nvGrpSpPr>
        <p:grpSpPr>
          <a:xfrm>
            <a:off x="4000500" y="1365250"/>
            <a:ext cx="304801" cy="122384"/>
            <a:chOff x="4000500" y="1365250"/>
            <a:chExt cx="304801" cy="122384"/>
          </a:xfrm>
        </p:grpSpPr>
        <p:sp>
          <p:nvSpPr>
            <p:cNvPr id="279" name="SMARTInkShape-2204"/>
            <p:cNvSpPr/>
            <p:nvPr>
              <p:custDataLst>
                <p:tags r:id="rId33"/>
              </p:custDataLst>
            </p:nvPr>
          </p:nvSpPr>
          <p:spPr>
            <a:xfrm>
              <a:off x="4036225" y="1441450"/>
              <a:ext cx="269076" cy="46184"/>
            </a:xfrm>
            <a:custGeom>
              <a:avLst/>
              <a:gdLst/>
              <a:ahLst/>
              <a:cxnLst/>
              <a:rect l="0" t="0" r="0" b="0"/>
              <a:pathLst>
                <a:path w="269076" h="46184">
                  <a:moveTo>
                    <a:pt x="78575" y="6350"/>
                  </a:moveTo>
                  <a:lnTo>
                    <a:pt x="78575" y="6350"/>
                  </a:lnTo>
                  <a:lnTo>
                    <a:pt x="37748" y="25191"/>
                  </a:lnTo>
                  <a:lnTo>
                    <a:pt x="1988" y="43874"/>
                  </a:lnTo>
                  <a:lnTo>
                    <a:pt x="0" y="46183"/>
                  </a:lnTo>
                  <a:lnTo>
                    <a:pt x="12843" y="44985"/>
                  </a:lnTo>
                  <a:lnTo>
                    <a:pt x="51808" y="38259"/>
                  </a:lnTo>
                  <a:lnTo>
                    <a:pt x="93457" y="29916"/>
                  </a:lnTo>
                  <a:lnTo>
                    <a:pt x="139429" y="18507"/>
                  </a:lnTo>
                  <a:lnTo>
                    <a:pt x="176882" y="11047"/>
                  </a:lnTo>
                  <a:lnTo>
                    <a:pt x="221062" y="3587"/>
                  </a:lnTo>
                  <a:lnTo>
                    <a:pt x="26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205"/>
            <p:cNvSpPr/>
            <p:nvPr>
              <p:custDataLst>
                <p:tags r:id="rId34"/>
              </p:custDataLst>
            </p:nvPr>
          </p:nvSpPr>
          <p:spPr>
            <a:xfrm>
              <a:off x="4000500" y="1365250"/>
              <a:ext cx="285751" cy="50801"/>
            </a:xfrm>
            <a:custGeom>
              <a:avLst/>
              <a:gdLst/>
              <a:ahLst/>
              <a:cxnLst/>
              <a:rect l="0" t="0" r="0" b="0"/>
              <a:pathLst>
                <a:path w="285751" h="50801">
                  <a:moveTo>
                    <a:pt x="0" y="50800"/>
                  </a:moveTo>
                  <a:lnTo>
                    <a:pt x="0" y="50800"/>
                  </a:lnTo>
                  <a:lnTo>
                    <a:pt x="47009" y="45025"/>
                  </a:lnTo>
                  <a:lnTo>
                    <a:pt x="88874" y="34899"/>
                  </a:lnTo>
                  <a:lnTo>
                    <a:pt x="134596" y="23668"/>
                  </a:lnTo>
                  <a:lnTo>
                    <a:pt x="173544" y="14852"/>
                  </a:lnTo>
                  <a:lnTo>
                    <a:pt x="218481" y="502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467"/>
          <p:cNvGrpSpPr/>
          <p:nvPr/>
        </p:nvGrpSpPr>
        <p:grpSpPr>
          <a:xfrm>
            <a:off x="4946650" y="283647"/>
            <a:ext cx="1574801" cy="920351"/>
            <a:chOff x="4946650" y="283647"/>
            <a:chExt cx="1574801" cy="920351"/>
          </a:xfrm>
        </p:grpSpPr>
        <p:sp>
          <p:nvSpPr>
            <p:cNvPr id="282" name="SMARTInkShape-2206"/>
            <p:cNvSpPr/>
            <p:nvPr>
              <p:custDataLst>
                <p:tags r:id="rId23"/>
              </p:custDataLst>
            </p:nvPr>
          </p:nvSpPr>
          <p:spPr>
            <a:xfrm>
              <a:off x="5467350" y="699644"/>
              <a:ext cx="199960" cy="259207"/>
            </a:xfrm>
            <a:custGeom>
              <a:avLst/>
              <a:gdLst/>
              <a:ahLst/>
              <a:cxnLst/>
              <a:rect l="0" t="0" r="0" b="0"/>
              <a:pathLst>
                <a:path w="199960" h="259207">
                  <a:moveTo>
                    <a:pt x="190500" y="11556"/>
                  </a:moveTo>
                  <a:lnTo>
                    <a:pt x="190500" y="11556"/>
                  </a:lnTo>
                  <a:lnTo>
                    <a:pt x="193871" y="8185"/>
                  </a:lnTo>
                  <a:lnTo>
                    <a:pt x="195526" y="4648"/>
                  </a:lnTo>
                  <a:lnTo>
                    <a:pt x="195967" y="2718"/>
                  </a:lnTo>
                  <a:lnTo>
                    <a:pt x="196967" y="1430"/>
                  </a:lnTo>
                  <a:lnTo>
                    <a:pt x="199959" y="0"/>
                  </a:lnTo>
                  <a:lnTo>
                    <a:pt x="169811" y="41555"/>
                  </a:lnTo>
                  <a:lnTo>
                    <a:pt x="134110" y="85574"/>
                  </a:lnTo>
                  <a:lnTo>
                    <a:pt x="103736" y="125817"/>
                  </a:lnTo>
                  <a:lnTo>
                    <a:pt x="62981" y="171156"/>
                  </a:lnTo>
                  <a:lnTo>
                    <a:pt x="26307" y="216288"/>
                  </a:lnTo>
                  <a:lnTo>
                    <a:pt x="0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207"/>
            <p:cNvSpPr/>
            <p:nvPr>
              <p:custDataLst>
                <p:tags r:id="rId24"/>
              </p:custDataLst>
            </p:nvPr>
          </p:nvSpPr>
          <p:spPr>
            <a:xfrm>
              <a:off x="5410200" y="707542"/>
              <a:ext cx="228601" cy="219559"/>
            </a:xfrm>
            <a:custGeom>
              <a:avLst/>
              <a:gdLst/>
              <a:ahLst/>
              <a:cxnLst/>
              <a:rect l="0" t="0" r="0" b="0"/>
              <a:pathLst>
                <a:path w="228601" h="219559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9434" y="0"/>
                  </a:lnTo>
                  <a:lnTo>
                    <a:pt x="14305" y="1562"/>
                  </a:lnTo>
                  <a:lnTo>
                    <a:pt x="60445" y="39338"/>
                  </a:lnTo>
                  <a:lnTo>
                    <a:pt x="104691" y="86663"/>
                  </a:lnTo>
                  <a:lnTo>
                    <a:pt x="144152" y="127116"/>
                  </a:lnTo>
                  <a:lnTo>
                    <a:pt x="183064" y="169311"/>
                  </a:lnTo>
                  <a:lnTo>
                    <a:pt x="22860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208"/>
            <p:cNvSpPr/>
            <p:nvPr>
              <p:custDataLst>
                <p:tags r:id="rId25"/>
              </p:custDataLst>
            </p:nvPr>
          </p:nvSpPr>
          <p:spPr>
            <a:xfrm>
              <a:off x="5187950" y="9144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11994" y="15901"/>
                  </a:lnTo>
                  <a:lnTo>
                    <a:pt x="1716" y="5706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209"/>
            <p:cNvSpPr/>
            <p:nvPr>
              <p:custDataLst>
                <p:tags r:id="rId26"/>
              </p:custDataLst>
            </p:nvPr>
          </p:nvSpPr>
          <p:spPr>
            <a:xfrm>
              <a:off x="4978424" y="380960"/>
              <a:ext cx="120627" cy="156251"/>
            </a:xfrm>
            <a:custGeom>
              <a:avLst/>
              <a:gdLst/>
              <a:ahLst/>
              <a:cxnLst/>
              <a:rect l="0" t="0" r="0" b="0"/>
              <a:pathLst>
                <a:path w="120627" h="156251">
                  <a:moveTo>
                    <a:pt x="12676" y="63540"/>
                  </a:moveTo>
                  <a:lnTo>
                    <a:pt x="12676" y="63540"/>
                  </a:lnTo>
                  <a:lnTo>
                    <a:pt x="7209" y="107262"/>
                  </a:lnTo>
                  <a:lnTo>
                    <a:pt x="616" y="153076"/>
                  </a:lnTo>
                  <a:lnTo>
                    <a:pt x="260" y="156250"/>
                  </a:lnTo>
                  <a:lnTo>
                    <a:pt x="0" y="134148"/>
                  </a:lnTo>
                  <a:lnTo>
                    <a:pt x="5756" y="97295"/>
                  </a:lnTo>
                  <a:lnTo>
                    <a:pt x="17000" y="54423"/>
                  </a:lnTo>
                  <a:lnTo>
                    <a:pt x="24401" y="23221"/>
                  </a:lnTo>
                  <a:lnTo>
                    <a:pt x="39367" y="0"/>
                  </a:lnTo>
                  <a:lnTo>
                    <a:pt x="44581" y="719"/>
                  </a:lnTo>
                  <a:lnTo>
                    <a:pt x="59782" y="9044"/>
                  </a:lnTo>
                  <a:lnTo>
                    <a:pt x="81431" y="36339"/>
                  </a:lnTo>
                  <a:lnTo>
                    <a:pt x="101252" y="74609"/>
                  </a:lnTo>
                  <a:lnTo>
                    <a:pt x="120626" y="127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210"/>
            <p:cNvSpPr/>
            <p:nvPr>
              <p:custDataLst>
                <p:tags r:id="rId27"/>
              </p:custDataLst>
            </p:nvPr>
          </p:nvSpPr>
          <p:spPr>
            <a:xfrm>
              <a:off x="4946650" y="649920"/>
              <a:ext cx="170928" cy="554078"/>
            </a:xfrm>
            <a:custGeom>
              <a:avLst/>
              <a:gdLst/>
              <a:ahLst/>
              <a:cxnLst/>
              <a:rect l="0" t="0" r="0" b="0"/>
              <a:pathLst>
                <a:path w="170928" h="554078">
                  <a:moveTo>
                    <a:pt x="0" y="169230"/>
                  </a:moveTo>
                  <a:lnTo>
                    <a:pt x="0" y="169230"/>
                  </a:lnTo>
                  <a:lnTo>
                    <a:pt x="4364" y="179369"/>
                  </a:lnTo>
                  <a:lnTo>
                    <a:pt x="6088" y="219309"/>
                  </a:lnTo>
                  <a:lnTo>
                    <a:pt x="6272" y="261287"/>
                  </a:lnTo>
                  <a:lnTo>
                    <a:pt x="9699" y="305005"/>
                  </a:lnTo>
                  <a:lnTo>
                    <a:pt x="11366" y="338230"/>
                  </a:lnTo>
                  <a:lnTo>
                    <a:pt x="14186" y="383228"/>
                  </a:lnTo>
                  <a:lnTo>
                    <a:pt x="17609" y="420080"/>
                  </a:lnTo>
                  <a:lnTo>
                    <a:pt x="18766" y="466666"/>
                  </a:lnTo>
                  <a:lnTo>
                    <a:pt x="18288" y="508820"/>
                  </a:lnTo>
                  <a:lnTo>
                    <a:pt x="13283" y="554077"/>
                  </a:lnTo>
                  <a:lnTo>
                    <a:pt x="10852" y="509507"/>
                  </a:lnTo>
                  <a:lnTo>
                    <a:pt x="9565" y="470666"/>
                  </a:lnTo>
                  <a:lnTo>
                    <a:pt x="9890" y="434933"/>
                  </a:lnTo>
                  <a:lnTo>
                    <a:pt x="8629" y="405854"/>
                  </a:lnTo>
                  <a:lnTo>
                    <a:pt x="10420" y="364707"/>
                  </a:lnTo>
                  <a:lnTo>
                    <a:pt x="11687" y="329486"/>
                  </a:lnTo>
                  <a:lnTo>
                    <a:pt x="12400" y="285858"/>
                  </a:lnTo>
                  <a:lnTo>
                    <a:pt x="14493" y="246120"/>
                  </a:lnTo>
                  <a:lnTo>
                    <a:pt x="17700" y="207534"/>
                  </a:lnTo>
                  <a:lnTo>
                    <a:pt x="18650" y="169290"/>
                  </a:lnTo>
                  <a:lnTo>
                    <a:pt x="20812" y="125503"/>
                  </a:lnTo>
                  <a:lnTo>
                    <a:pt x="25922" y="77957"/>
                  </a:lnTo>
                  <a:lnTo>
                    <a:pt x="35668" y="37058"/>
                  </a:lnTo>
                  <a:lnTo>
                    <a:pt x="50080" y="7537"/>
                  </a:lnTo>
                  <a:lnTo>
                    <a:pt x="54553" y="2168"/>
                  </a:lnTo>
                  <a:lnTo>
                    <a:pt x="61063" y="0"/>
                  </a:lnTo>
                  <a:lnTo>
                    <a:pt x="77704" y="1354"/>
                  </a:lnTo>
                  <a:lnTo>
                    <a:pt x="93096" y="10422"/>
                  </a:lnTo>
                  <a:lnTo>
                    <a:pt x="113483" y="32498"/>
                  </a:lnTo>
                  <a:lnTo>
                    <a:pt x="125268" y="56201"/>
                  </a:lnTo>
                  <a:lnTo>
                    <a:pt x="127584" y="92309"/>
                  </a:lnTo>
                  <a:lnTo>
                    <a:pt x="121341" y="129185"/>
                  </a:lnTo>
                  <a:lnTo>
                    <a:pt x="111839" y="151642"/>
                  </a:lnTo>
                  <a:lnTo>
                    <a:pt x="103832" y="162542"/>
                  </a:lnTo>
                  <a:lnTo>
                    <a:pt x="103088" y="164771"/>
                  </a:lnTo>
                  <a:lnTo>
                    <a:pt x="102592" y="165552"/>
                  </a:lnTo>
                  <a:lnTo>
                    <a:pt x="102262" y="165367"/>
                  </a:lnTo>
                  <a:lnTo>
                    <a:pt x="102041" y="164538"/>
                  </a:lnTo>
                  <a:lnTo>
                    <a:pt x="105559" y="165498"/>
                  </a:lnTo>
                  <a:lnTo>
                    <a:pt x="138207" y="184592"/>
                  </a:lnTo>
                  <a:lnTo>
                    <a:pt x="158307" y="205140"/>
                  </a:lnTo>
                  <a:lnTo>
                    <a:pt x="170927" y="232473"/>
                  </a:lnTo>
                  <a:lnTo>
                    <a:pt x="169101" y="252606"/>
                  </a:lnTo>
                  <a:lnTo>
                    <a:pt x="154053" y="287535"/>
                  </a:lnTo>
                  <a:lnTo>
                    <a:pt x="131567" y="308235"/>
                  </a:lnTo>
                  <a:lnTo>
                    <a:pt x="116330" y="315677"/>
                  </a:lnTo>
                  <a:lnTo>
                    <a:pt x="109303" y="317661"/>
                  </a:lnTo>
                  <a:lnTo>
                    <a:pt x="103913" y="317573"/>
                  </a:lnTo>
                  <a:lnTo>
                    <a:pt x="88900" y="30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211"/>
            <p:cNvSpPr/>
            <p:nvPr>
              <p:custDataLst>
                <p:tags r:id="rId28"/>
              </p:custDataLst>
            </p:nvPr>
          </p:nvSpPr>
          <p:spPr>
            <a:xfrm>
              <a:off x="5784850" y="812877"/>
              <a:ext cx="12701" cy="6274"/>
            </a:xfrm>
            <a:custGeom>
              <a:avLst/>
              <a:gdLst/>
              <a:ahLst/>
              <a:cxnLst/>
              <a:rect l="0" t="0" r="0" b="0"/>
              <a:pathLst>
                <a:path w="12701" h="6274">
                  <a:moveTo>
                    <a:pt x="12700" y="6273"/>
                  </a:moveTo>
                  <a:lnTo>
                    <a:pt x="12700" y="6273"/>
                  </a:lnTo>
                  <a:lnTo>
                    <a:pt x="9329" y="2902"/>
                  </a:lnTo>
                  <a:lnTo>
                    <a:pt x="5793" y="1247"/>
                  </a:lnTo>
                  <a:lnTo>
                    <a:pt x="339" y="0"/>
                  </a:lnTo>
                  <a:lnTo>
                    <a:pt x="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212"/>
            <p:cNvSpPr/>
            <p:nvPr>
              <p:custDataLst>
                <p:tags r:id="rId29"/>
              </p:custDataLst>
            </p:nvPr>
          </p:nvSpPr>
          <p:spPr>
            <a:xfrm>
              <a:off x="5962650" y="571500"/>
              <a:ext cx="91870" cy="463551"/>
            </a:xfrm>
            <a:custGeom>
              <a:avLst/>
              <a:gdLst/>
              <a:ahLst/>
              <a:cxnLst/>
              <a:rect l="0" t="0" r="0" b="0"/>
              <a:pathLst>
                <a:path w="91870" h="463551">
                  <a:moveTo>
                    <a:pt x="0" y="0"/>
                  </a:moveTo>
                  <a:lnTo>
                    <a:pt x="0" y="0"/>
                  </a:lnTo>
                  <a:lnTo>
                    <a:pt x="5775" y="14503"/>
                  </a:lnTo>
                  <a:lnTo>
                    <a:pt x="32908" y="56809"/>
                  </a:lnTo>
                  <a:lnTo>
                    <a:pt x="55496" y="102029"/>
                  </a:lnTo>
                  <a:lnTo>
                    <a:pt x="71241" y="136535"/>
                  </a:lnTo>
                  <a:lnTo>
                    <a:pt x="83668" y="179449"/>
                  </a:lnTo>
                  <a:lnTo>
                    <a:pt x="89231" y="223914"/>
                  </a:lnTo>
                  <a:lnTo>
                    <a:pt x="91869" y="261090"/>
                  </a:lnTo>
                  <a:lnTo>
                    <a:pt x="90690" y="298779"/>
                  </a:lnTo>
                  <a:lnTo>
                    <a:pt x="86060" y="342213"/>
                  </a:lnTo>
                  <a:lnTo>
                    <a:pt x="73477" y="384168"/>
                  </a:lnTo>
                  <a:lnTo>
                    <a:pt x="55332" y="430335"/>
                  </a:lnTo>
                  <a:lnTo>
                    <a:pt x="33906" y="460125"/>
                  </a:lnTo>
                  <a:lnTo>
                    <a:pt x="29659" y="462678"/>
                  </a:lnTo>
                  <a:lnTo>
                    <a:pt x="1270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213"/>
            <p:cNvSpPr/>
            <p:nvPr>
              <p:custDataLst>
                <p:tags r:id="rId30"/>
              </p:custDataLst>
            </p:nvPr>
          </p:nvSpPr>
          <p:spPr>
            <a:xfrm>
              <a:off x="6356348" y="283647"/>
              <a:ext cx="165103" cy="168678"/>
            </a:xfrm>
            <a:custGeom>
              <a:avLst/>
              <a:gdLst/>
              <a:ahLst/>
              <a:cxnLst/>
              <a:rect l="0" t="0" r="0" b="0"/>
              <a:pathLst>
                <a:path w="165103" h="168678">
                  <a:moveTo>
                    <a:pt x="2" y="40203"/>
                  </a:moveTo>
                  <a:lnTo>
                    <a:pt x="2" y="40203"/>
                  </a:lnTo>
                  <a:lnTo>
                    <a:pt x="0" y="27994"/>
                  </a:lnTo>
                  <a:lnTo>
                    <a:pt x="1884" y="22312"/>
                  </a:lnTo>
                  <a:lnTo>
                    <a:pt x="10986" y="8555"/>
                  </a:lnTo>
                  <a:lnTo>
                    <a:pt x="11558" y="6404"/>
                  </a:lnTo>
                  <a:lnTo>
                    <a:pt x="15956" y="2133"/>
                  </a:lnTo>
                  <a:lnTo>
                    <a:pt x="19105" y="6"/>
                  </a:lnTo>
                  <a:lnTo>
                    <a:pt x="23320" y="0"/>
                  </a:lnTo>
                  <a:lnTo>
                    <a:pt x="33648" y="3755"/>
                  </a:lnTo>
                  <a:lnTo>
                    <a:pt x="37955" y="8849"/>
                  </a:lnTo>
                  <a:lnTo>
                    <a:pt x="44621" y="23916"/>
                  </a:lnTo>
                  <a:lnTo>
                    <a:pt x="46174" y="40490"/>
                  </a:lnTo>
                  <a:lnTo>
                    <a:pt x="43100" y="58675"/>
                  </a:lnTo>
                  <a:lnTo>
                    <a:pt x="24780" y="103679"/>
                  </a:lnTo>
                  <a:lnTo>
                    <a:pt x="8620" y="131688"/>
                  </a:lnTo>
                  <a:lnTo>
                    <a:pt x="9275" y="134354"/>
                  </a:lnTo>
                  <a:lnTo>
                    <a:pt x="13766" y="141079"/>
                  </a:lnTo>
                  <a:lnTo>
                    <a:pt x="24228" y="146891"/>
                  </a:lnTo>
                  <a:lnTo>
                    <a:pt x="39696" y="151120"/>
                  </a:lnTo>
                  <a:lnTo>
                    <a:pt x="78476" y="157598"/>
                  </a:lnTo>
                  <a:lnTo>
                    <a:pt x="113888" y="168677"/>
                  </a:lnTo>
                  <a:lnTo>
                    <a:pt x="165102" y="167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214"/>
            <p:cNvSpPr/>
            <p:nvPr>
              <p:custDataLst>
                <p:tags r:id="rId31"/>
              </p:custDataLst>
            </p:nvPr>
          </p:nvSpPr>
          <p:spPr>
            <a:xfrm>
              <a:off x="5715000" y="933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2700" y="12209"/>
                  </a:lnTo>
                  <a:lnTo>
                    <a:pt x="1177" y="5114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215"/>
            <p:cNvSpPr/>
            <p:nvPr>
              <p:custDataLst>
                <p:tags r:id="rId32"/>
              </p:custDataLst>
            </p:nvPr>
          </p:nvSpPr>
          <p:spPr>
            <a:xfrm>
              <a:off x="6172200" y="457200"/>
              <a:ext cx="113444" cy="577851"/>
            </a:xfrm>
            <a:custGeom>
              <a:avLst/>
              <a:gdLst/>
              <a:ahLst/>
              <a:cxnLst/>
              <a:rect l="0" t="0" r="0" b="0"/>
              <a:pathLst>
                <a:path w="113444" h="577851">
                  <a:moveTo>
                    <a:pt x="63500" y="0"/>
                  </a:moveTo>
                  <a:lnTo>
                    <a:pt x="63500" y="0"/>
                  </a:lnTo>
                  <a:lnTo>
                    <a:pt x="58033" y="5467"/>
                  </a:lnTo>
                  <a:lnTo>
                    <a:pt x="67463" y="20548"/>
                  </a:lnTo>
                  <a:lnTo>
                    <a:pt x="78865" y="59789"/>
                  </a:lnTo>
                  <a:lnTo>
                    <a:pt x="87026" y="95952"/>
                  </a:lnTo>
                  <a:lnTo>
                    <a:pt x="96184" y="139124"/>
                  </a:lnTo>
                  <a:lnTo>
                    <a:pt x="101074" y="174251"/>
                  </a:lnTo>
                  <a:lnTo>
                    <a:pt x="105601" y="212206"/>
                  </a:lnTo>
                  <a:lnTo>
                    <a:pt x="111409" y="258080"/>
                  </a:lnTo>
                  <a:lnTo>
                    <a:pt x="113443" y="301227"/>
                  </a:lnTo>
                  <a:lnTo>
                    <a:pt x="113341" y="337686"/>
                  </a:lnTo>
                  <a:lnTo>
                    <a:pt x="109155" y="374987"/>
                  </a:lnTo>
                  <a:lnTo>
                    <a:pt x="102739" y="412144"/>
                  </a:lnTo>
                  <a:lnTo>
                    <a:pt x="88290" y="456662"/>
                  </a:lnTo>
                  <a:lnTo>
                    <a:pt x="71845" y="496056"/>
                  </a:lnTo>
                  <a:lnTo>
                    <a:pt x="50646" y="542695"/>
                  </a:lnTo>
                  <a:lnTo>
                    <a:pt x="35859" y="563749"/>
                  </a:lnTo>
                  <a:lnTo>
                    <a:pt x="24404" y="574170"/>
                  </a:lnTo>
                  <a:lnTo>
                    <a:pt x="19091" y="576808"/>
                  </a:lnTo>
                  <a:lnTo>
                    <a:pt x="0" y="57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468"/>
          <p:cNvGrpSpPr/>
          <p:nvPr/>
        </p:nvGrpSpPr>
        <p:grpSpPr>
          <a:xfrm>
            <a:off x="3767340" y="402221"/>
            <a:ext cx="868161" cy="820848"/>
            <a:chOff x="3767340" y="402221"/>
            <a:chExt cx="868161" cy="820848"/>
          </a:xfrm>
        </p:grpSpPr>
        <p:sp>
          <p:nvSpPr>
            <p:cNvPr id="293" name="SMARTInkShape-2216"/>
            <p:cNvSpPr/>
            <p:nvPr>
              <p:custDataLst>
                <p:tags r:id="rId17"/>
              </p:custDataLst>
            </p:nvPr>
          </p:nvSpPr>
          <p:spPr>
            <a:xfrm>
              <a:off x="4476750" y="85725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0113" y="28870"/>
                  </a:lnTo>
                  <a:lnTo>
                    <a:pt x="24486" y="21533"/>
                  </a:lnTo>
                  <a:lnTo>
                    <a:pt x="65828" y="11074"/>
                  </a:lnTo>
                  <a:lnTo>
                    <a:pt x="102290" y="775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217"/>
            <p:cNvSpPr/>
            <p:nvPr>
              <p:custDataLst>
                <p:tags r:id="rId18"/>
              </p:custDataLst>
            </p:nvPr>
          </p:nvSpPr>
          <p:spPr>
            <a:xfrm>
              <a:off x="4098858" y="402221"/>
              <a:ext cx="136593" cy="115967"/>
            </a:xfrm>
            <a:custGeom>
              <a:avLst/>
              <a:gdLst/>
              <a:ahLst/>
              <a:cxnLst/>
              <a:rect l="0" t="0" r="0" b="0"/>
              <a:pathLst>
                <a:path w="136593" h="115967">
                  <a:moveTo>
                    <a:pt x="28642" y="67679"/>
                  </a:moveTo>
                  <a:lnTo>
                    <a:pt x="28642" y="67679"/>
                  </a:lnTo>
                  <a:lnTo>
                    <a:pt x="32013" y="60937"/>
                  </a:lnTo>
                  <a:lnTo>
                    <a:pt x="32300" y="59657"/>
                  </a:lnTo>
                  <a:lnTo>
                    <a:pt x="31786" y="59509"/>
                  </a:lnTo>
                  <a:lnTo>
                    <a:pt x="29263" y="60969"/>
                  </a:lnTo>
                  <a:lnTo>
                    <a:pt x="17142" y="88732"/>
                  </a:lnTo>
                  <a:lnTo>
                    <a:pt x="7988" y="101512"/>
                  </a:lnTo>
                  <a:lnTo>
                    <a:pt x="3944" y="112825"/>
                  </a:lnTo>
                  <a:lnTo>
                    <a:pt x="2299" y="114709"/>
                  </a:lnTo>
                  <a:lnTo>
                    <a:pt x="496" y="115966"/>
                  </a:lnTo>
                  <a:lnTo>
                    <a:pt x="0" y="115392"/>
                  </a:lnTo>
                  <a:lnTo>
                    <a:pt x="1331" y="110992"/>
                  </a:lnTo>
                  <a:lnTo>
                    <a:pt x="18069" y="82599"/>
                  </a:lnTo>
                  <a:lnTo>
                    <a:pt x="36350" y="39941"/>
                  </a:lnTo>
                  <a:lnTo>
                    <a:pt x="55209" y="5248"/>
                  </a:lnTo>
                  <a:lnTo>
                    <a:pt x="65615" y="1127"/>
                  </a:lnTo>
                  <a:lnTo>
                    <a:pt x="78941" y="0"/>
                  </a:lnTo>
                  <a:lnTo>
                    <a:pt x="91920" y="1851"/>
                  </a:lnTo>
                  <a:lnTo>
                    <a:pt x="97637" y="6155"/>
                  </a:lnTo>
                  <a:lnTo>
                    <a:pt x="118013" y="38053"/>
                  </a:lnTo>
                  <a:lnTo>
                    <a:pt x="136592" y="86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218"/>
            <p:cNvSpPr/>
            <p:nvPr>
              <p:custDataLst>
                <p:tags r:id="rId19"/>
              </p:custDataLst>
            </p:nvPr>
          </p:nvSpPr>
          <p:spPr>
            <a:xfrm>
              <a:off x="4260242" y="999642"/>
              <a:ext cx="57759" cy="80265"/>
            </a:xfrm>
            <a:custGeom>
              <a:avLst/>
              <a:gdLst/>
              <a:ahLst/>
              <a:cxnLst/>
              <a:rect l="0" t="0" r="0" b="0"/>
              <a:pathLst>
                <a:path w="57759" h="80265">
                  <a:moveTo>
                    <a:pt x="57758" y="3658"/>
                  </a:moveTo>
                  <a:lnTo>
                    <a:pt x="57758" y="3658"/>
                  </a:lnTo>
                  <a:lnTo>
                    <a:pt x="54387" y="3658"/>
                  </a:lnTo>
                  <a:lnTo>
                    <a:pt x="41152" y="0"/>
                  </a:lnTo>
                  <a:lnTo>
                    <a:pt x="30622" y="1562"/>
                  </a:lnTo>
                  <a:lnTo>
                    <a:pt x="20768" y="6489"/>
                  </a:lnTo>
                  <a:lnTo>
                    <a:pt x="16164" y="9779"/>
                  </a:lnTo>
                  <a:lnTo>
                    <a:pt x="2944" y="31263"/>
                  </a:lnTo>
                  <a:lnTo>
                    <a:pt x="0" y="44384"/>
                  </a:lnTo>
                  <a:lnTo>
                    <a:pt x="2309" y="59705"/>
                  </a:lnTo>
                  <a:lnTo>
                    <a:pt x="3859" y="64306"/>
                  </a:lnTo>
                  <a:lnTo>
                    <a:pt x="11225" y="73181"/>
                  </a:lnTo>
                  <a:lnTo>
                    <a:pt x="16152" y="77523"/>
                  </a:lnTo>
                  <a:lnTo>
                    <a:pt x="20848" y="79713"/>
                  </a:lnTo>
                  <a:lnTo>
                    <a:pt x="29829" y="80264"/>
                  </a:lnTo>
                  <a:lnTo>
                    <a:pt x="40406" y="74394"/>
                  </a:lnTo>
                  <a:lnTo>
                    <a:pt x="46190" y="69865"/>
                  </a:lnTo>
                  <a:lnTo>
                    <a:pt x="52616" y="55426"/>
                  </a:lnTo>
                  <a:lnTo>
                    <a:pt x="54768" y="39366"/>
                  </a:lnTo>
                  <a:lnTo>
                    <a:pt x="45058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219"/>
            <p:cNvSpPr/>
            <p:nvPr>
              <p:custDataLst>
                <p:tags r:id="rId20"/>
              </p:custDataLst>
            </p:nvPr>
          </p:nvSpPr>
          <p:spPr>
            <a:xfrm>
              <a:off x="4038720" y="653226"/>
              <a:ext cx="172057" cy="569843"/>
            </a:xfrm>
            <a:custGeom>
              <a:avLst/>
              <a:gdLst/>
              <a:ahLst/>
              <a:cxnLst/>
              <a:rect l="0" t="0" r="0" b="0"/>
              <a:pathLst>
                <a:path w="172057" h="569843">
                  <a:moveTo>
                    <a:pt x="44330" y="229424"/>
                  </a:moveTo>
                  <a:lnTo>
                    <a:pt x="44330" y="229424"/>
                  </a:lnTo>
                  <a:lnTo>
                    <a:pt x="44330" y="232795"/>
                  </a:lnTo>
                  <a:lnTo>
                    <a:pt x="33499" y="276834"/>
                  </a:lnTo>
                  <a:lnTo>
                    <a:pt x="27112" y="322254"/>
                  </a:lnTo>
                  <a:lnTo>
                    <a:pt x="25642" y="368254"/>
                  </a:lnTo>
                  <a:lnTo>
                    <a:pt x="22016" y="409240"/>
                  </a:lnTo>
                  <a:lnTo>
                    <a:pt x="14470" y="456201"/>
                  </a:lnTo>
                  <a:lnTo>
                    <a:pt x="8985" y="499425"/>
                  </a:lnTo>
                  <a:lnTo>
                    <a:pt x="6774" y="545146"/>
                  </a:lnTo>
                  <a:lnTo>
                    <a:pt x="4510" y="563566"/>
                  </a:lnTo>
                  <a:lnTo>
                    <a:pt x="2966" y="568602"/>
                  </a:lnTo>
                  <a:lnTo>
                    <a:pt x="1938" y="569842"/>
                  </a:lnTo>
                  <a:lnTo>
                    <a:pt x="1252" y="568553"/>
                  </a:lnTo>
                  <a:lnTo>
                    <a:pt x="0" y="525252"/>
                  </a:lnTo>
                  <a:lnTo>
                    <a:pt x="638" y="494959"/>
                  </a:lnTo>
                  <a:lnTo>
                    <a:pt x="3274" y="457976"/>
                  </a:lnTo>
                  <a:lnTo>
                    <a:pt x="5354" y="414344"/>
                  </a:lnTo>
                  <a:lnTo>
                    <a:pt x="9341" y="375702"/>
                  </a:lnTo>
                  <a:lnTo>
                    <a:pt x="11620" y="337441"/>
                  </a:lnTo>
                  <a:lnTo>
                    <a:pt x="15667" y="299294"/>
                  </a:lnTo>
                  <a:lnTo>
                    <a:pt x="21334" y="261180"/>
                  </a:lnTo>
                  <a:lnTo>
                    <a:pt x="29570" y="214739"/>
                  </a:lnTo>
                  <a:lnTo>
                    <a:pt x="35880" y="175919"/>
                  </a:lnTo>
                  <a:lnTo>
                    <a:pt x="40104" y="142850"/>
                  </a:lnTo>
                  <a:lnTo>
                    <a:pt x="46214" y="106985"/>
                  </a:lnTo>
                  <a:lnTo>
                    <a:pt x="52929" y="71996"/>
                  </a:lnTo>
                  <a:lnTo>
                    <a:pt x="60675" y="31319"/>
                  </a:lnTo>
                  <a:lnTo>
                    <a:pt x="69613" y="5384"/>
                  </a:lnTo>
                  <a:lnTo>
                    <a:pt x="71769" y="1748"/>
                  </a:lnTo>
                  <a:lnTo>
                    <a:pt x="75323" y="29"/>
                  </a:lnTo>
                  <a:lnTo>
                    <a:pt x="84916" y="0"/>
                  </a:lnTo>
                  <a:lnTo>
                    <a:pt x="89731" y="3803"/>
                  </a:lnTo>
                  <a:lnTo>
                    <a:pt x="107599" y="35253"/>
                  </a:lnTo>
                  <a:lnTo>
                    <a:pt x="121346" y="78808"/>
                  </a:lnTo>
                  <a:lnTo>
                    <a:pt x="128611" y="119024"/>
                  </a:lnTo>
                  <a:lnTo>
                    <a:pt x="131612" y="161651"/>
                  </a:lnTo>
                  <a:lnTo>
                    <a:pt x="127890" y="186452"/>
                  </a:lnTo>
                  <a:lnTo>
                    <a:pt x="121639" y="201571"/>
                  </a:lnTo>
                  <a:lnTo>
                    <a:pt x="121975" y="203094"/>
                  </a:lnTo>
                  <a:lnTo>
                    <a:pt x="125703" y="210608"/>
                  </a:lnTo>
                  <a:lnTo>
                    <a:pt x="126094" y="212647"/>
                  </a:lnTo>
                  <a:lnTo>
                    <a:pt x="156656" y="256092"/>
                  </a:lnTo>
                  <a:lnTo>
                    <a:pt x="171906" y="291105"/>
                  </a:lnTo>
                  <a:lnTo>
                    <a:pt x="172056" y="304816"/>
                  </a:lnTo>
                  <a:lnTo>
                    <a:pt x="164803" y="327805"/>
                  </a:lnTo>
                  <a:lnTo>
                    <a:pt x="155729" y="338531"/>
                  </a:lnTo>
                  <a:lnTo>
                    <a:pt x="136028" y="351165"/>
                  </a:lnTo>
                  <a:lnTo>
                    <a:pt x="131568" y="351507"/>
                  </a:lnTo>
                  <a:lnTo>
                    <a:pt x="122848" y="348124"/>
                  </a:lnTo>
                  <a:lnTo>
                    <a:pt x="114180" y="337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220"/>
            <p:cNvSpPr/>
            <p:nvPr>
              <p:custDataLst>
                <p:tags r:id="rId21"/>
              </p:custDataLst>
            </p:nvPr>
          </p:nvSpPr>
          <p:spPr>
            <a:xfrm>
              <a:off x="3767340" y="619579"/>
              <a:ext cx="137911" cy="440872"/>
            </a:xfrm>
            <a:custGeom>
              <a:avLst/>
              <a:gdLst/>
              <a:ahLst/>
              <a:cxnLst/>
              <a:rect l="0" t="0" r="0" b="0"/>
              <a:pathLst>
                <a:path w="137911" h="440872">
                  <a:moveTo>
                    <a:pt x="137910" y="21771"/>
                  </a:moveTo>
                  <a:lnTo>
                    <a:pt x="137910" y="21771"/>
                  </a:lnTo>
                  <a:lnTo>
                    <a:pt x="137910" y="7465"/>
                  </a:lnTo>
                  <a:lnTo>
                    <a:pt x="136499" y="5178"/>
                  </a:lnTo>
                  <a:lnTo>
                    <a:pt x="131168" y="756"/>
                  </a:lnTo>
                  <a:lnTo>
                    <a:pt x="128476" y="0"/>
                  </a:lnTo>
                  <a:lnTo>
                    <a:pt x="125977" y="201"/>
                  </a:lnTo>
                  <a:lnTo>
                    <a:pt x="123604" y="1041"/>
                  </a:lnTo>
                  <a:lnTo>
                    <a:pt x="110153" y="12336"/>
                  </a:lnTo>
                  <a:lnTo>
                    <a:pt x="85233" y="51030"/>
                  </a:lnTo>
                  <a:lnTo>
                    <a:pt x="60605" y="89864"/>
                  </a:lnTo>
                  <a:lnTo>
                    <a:pt x="42651" y="135306"/>
                  </a:lnTo>
                  <a:lnTo>
                    <a:pt x="25725" y="178253"/>
                  </a:lnTo>
                  <a:lnTo>
                    <a:pt x="9498" y="220708"/>
                  </a:lnTo>
                  <a:lnTo>
                    <a:pt x="1868" y="255301"/>
                  </a:lnTo>
                  <a:lnTo>
                    <a:pt x="0" y="300985"/>
                  </a:lnTo>
                  <a:lnTo>
                    <a:pt x="5012" y="336080"/>
                  </a:lnTo>
                  <a:lnTo>
                    <a:pt x="21191" y="381706"/>
                  </a:lnTo>
                  <a:lnTo>
                    <a:pt x="24114" y="388727"/>
                  </a:lnTo>
                  <a:lnTo>
                    <a:pt x="45083" y="412094"/>
                  </a:lnTo>
                  <a:lnTo>
                    <a:pt x="73638" y="430149"/>
                  </a:lnTo>
                  <a:lnTo>
                    <a:pt x="101071" y="437694"/>
                  </a:lnTo>
                  <a:lnTo>
                    <a:pt x="137910" y="44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221"/>
            <p:cNvSpPr/>
            <p:nvPr>
              <p:custDataLst>
                <p:tags r:id="rId22"/>
              </p:custDataLst>
            </p:nvPr>
          </p:nvSpPr>
          <p:spPr>
            <a:xfrm>
              <a:off x="4573468" y="793750"/>
              <a:ext cx="23933" cy="158751"/>
            </a:xfrm>
            <a:custGeom>
              <a:avLst/>
              <a:gdLst/>
              <a:ahLst/>
              <a:cxnLst/>
              <a:rect l="0" t="0" r="0" b="0"/>
              <a:pathLst>
                <a:path w="23933" h="158751">
                  <a:moveTo>
                    <a:pt x="11232" y="0"/>
                  </a:moveTo>
                  <a:lnTo>
                    <a:pt x="11232" y="0"/>
                  </a:lnTo>
                  <a:lnTo>
                    <a:pt x="7861" y="3371"/>
                  </a:lnTo>
                  <a:lnTo>
                    <a:pt x="2393" y="15580"/>
                  </a:lnTo>
                  <a:lnTo>
                    <a:pt x="0" y="48102"/>
                  </a:lnTo>
                  <a:lnTo>
                    <a:pt x="5590" y="89961"/>
                  </a:lnTo>
                  <a:lnTo>
                    <a:pt x="2393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0" name="SMARTInkShape-2222"/>
          <p:cNvSpPr/>
          <p:nvPr>
            <p:custDataLst>
              <p:tags r:id="rId6"/>
            </p:custDataLst>
          </p:nvPr>
        </p:nvSpPr>
        <p:spPr>
          <a:xfrm>
            <a:off x="3049483" y="927100"/>
            <a:ext cx="449368" cy="41759"/>
          </a:xfrm>
          <a:custGeom>
            <a:avLst/>
            <a:gdLst/>
            <a:ahLst/>
            <a:cxnLst/>
            <a:rect l="0" t="0" r="0" b="0"/>
            <a:pathLst>
              <a:path w="449368" h="41759">
                <a:moveTo>
                  <a:pt x="23917" y="38100"/>
                </a:moveTo>
                <a:lnTo>
                  <a:pt x="23917" y="38100"/>
                </a:lnTo>
                <a:lnTo>
                  <a:pt x="20546" y="38100"/>
                </a:lnTo>
                <a:lnTo>
                  <a:pt x="8722" y="41758"/>
                </a:lnTo>
                <a:lnTo>
                  <a:pt x="0" y="38721"/>
                </a:lnTo>
                <a:lnTo>
                  <a:pt x="37371" y="38154"/>
                </a:lnTo>
                <a:lnTo>
                  <a:pt x="80585" y="38116"/>
                </a:lnTo>
                <a:lnTo>
                  <a:pt x="123493" y="34734"/>
                </a:lnTo>
                <a:lnTo>
                  <a:pt x="163017" y="29263"/>
                </a:lnTo>
                <a:lnTo>
                  <a:pt x="204910" y="26545"/>
                </a:lnTo>
                <a:lnTo>
                  <a:pt x="245231" y="22368"/>
                </a:lnTo>
                <a:lnTo>
                  <a:pt x="283989" y="16662"/>
                </a:lnTo>
                <a:lnTo>
                  <a:pt x="330648" y="13483"/>
                </a:lnTo>
                <a:lnTo>
                  <a:pt x="368095" y="12226"/>
                </a:lnTo>
                <a:lnTo>
                  <a:pt x="407334" y="8405"/>
                </a:lnTo>
                <a:lnTo>
                  <a:pt x="4493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6" name="SMARTInkShape-Group470"/>
          <p:cNvGrpSpPr/>
          <p:nvPr/>
        </p:nvGrpSpPr>
        <p:grpSpPr>
          <a:xfrm>
            <a:off x="2182329" y="502428"/>
            <a:ext cx="579922" cy="589773"/>
            <a:chOff x="2182329" y="502428"/>
            <a:chExt cx="579922" cy="589773"/>
          </a:xfrm>
        </p:grpSpPr>
        <p:sp>
          <p:nvSpPr>
            <p:cNvPr id="301" name="SMARTInkShape-2223"/>
            <p:cNvSpPr/>
            <p:nvPr>
              <p:custDataLst>
                <p:tags r:id="rId12"/>
              </p:custDataLst>
            </p:nvPr>
          </p:nvSpPr>
          <p:spPr>
            <a:xfrm>
              <a:off x="2747323" y="857250"/>
              <a:ext cx="14928" cy="25401"/>
            </a:xfrm>
            <a:custGeom>
              <a:avLst/>
              <a:gdLst/>
              <a:ahLst/>
              <a:cxnLst/>
              <a:rect l="0" t="0" r="0" b="0"/>
              <a:pathLst>
                <a:path w="14928" h="25401">
                  <a:moveTo>
                    <a:pt x="14927" y="25400"/>
                  </a:moveTo>
                  <a:lnTo>
                    <a:pt x="14927" y="25400"/>
                  </a:lnTo>
                  <a:lnTo>
                    <a:pt x="0" y="10473"/>
                  </a:lnTo>
                  <a:lnTo>
                    <a:pt x="37" y="9099"/>
                  </a:lnTo>
                  <a:lnTo>
                    <a:pt x="14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224"/>
            <p:cNvSpPr/>
            <p:nvPr>
              <p:custDataLst>
                <p:tags r:id="rId13"/>
              </p:custDataLst>
            </p:nvPr>
          </p:nvSpPr>
          <p:spPr>
            <a:xfrm>
              <a:off x="2717800" y="10414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225"/>
            <p:cNvSpPr/>
            <p:nvPr>
              <p:custDataLst>
                <p:tags r:id="rId14"/>
              </p:custDataLst>
            </p:nvPr>
          </p:nvSpPr>
          <p:spPr>
            <a:xfrm>
              <a:off x="2597871" y="603512"/>
              <a:ext cx="145330" cy="469639"/>
            </a:xfrm>
            <a:custGeom>
              <a:avLst/>
              <a:gdLst/>
              <a:ahLst/>
              <a:cxnLst/>
              <a:rect l="0" t="0" r="0" b="0"/>
              <a:pathLst>
                <a:path w="145330" h="469639">
                  <a:moveTo>
                    <a:pt x="145329" y="6088"/>
                  </a:moveTo>
                  <a:lnTo>
                    <a:pt x="145329" y="6088"/>
                  </a:lnTo>
                  <a:lnTo>
                    <a:pt x="145329" y="2717"/>
                  </a:lnTo>
                  <a:lnTo>
                    <a:pt x="144623" y="1724"/>
                  </a:lnTo>
                  <a:lnTo>
                    <a:pt x="143447" y="1062"/>
                  </a:lnTo>
                  <a:lnTo>
                    <a:pt x="138849" y="326"/>
                  </a:lnTo>
                  <a:lnTo>
                    <a:pt x="129749" y="0"/>
                  </a:lnTo>
                  <a:lnTo>
                    <a:pt x="109355" y="9928"/>
                  </a:lnTo>
                  <a:lnTo>
                    <a:pt x="70733" y="45251"/>
                  </a:lnTo>
                  <a:lnTo>
                    <a:pt x="47417" y="78265"/>
                  </a:lnTo>
                  <a:lnTo>
                    <a:pt x="29928" y="119985"/>
                  </a:lnTo>
                  <a:lnTo>
                    <a:pt x="13254" y="164341"/>
                  </a:lnTo>
                  <a:lnTo>
                    <a:pt x="6430" y="201716"/>
                  </a:lnTo>
                  <a:lnTo>
                    <a:pt x="1711" y="236913"/>
                  </a:lnTo>
                  <a:lnTo>
                    <a:pt x="0" y="276191"/>
                  </a:lnTo>
                  <a:lnTo>
                    <a:pt x="1303" y="321464"/>
                  </a:lnTo>
                  <a:lnTo>
                    <a:pt x="4774" y="367226"/>
                  </a:lnTo>
                  <a:lnTo>
                    <a:pt x="9824" y="407101"/>
                  </a:lnTo>
                  <a:lnTo>
                    <a:pt x="13734" y="449715"/>
                  </a:lnTo>
                  <a:lnTo>
                    <a:pt x="18329" y="469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226"/>
            <p:cNvSpPr/>
            <p:nvPr>
              <p:custDataLst>
                <p:tags r:id="rId15"/>
              </p:custDataLst>
            </p:nvPr>
          </p:nvSpPr>
          <p:spPr>
            <a:xfrm>
              <a:off x="2460142" y="635000"/>
              <a:ext cx="143359" cy="146051"/>
            </a:xfrm>
            <a:custGeom>
              <a:avLst/>
              <a:gdLst/>
              <a:ahLst/>
              <a:cxnLst/>
              <a:rect l="0" t="0" r="0" b="0"/>
              <a:pathLst>
                <a:path w="143359" h="1460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1"/>
                  </a:lnTo>
                  <a:lnTo>
                    <a:pt x="36207" y="38071"/>
                  </a:lnTo>
                  <a:lnTo>
                    <a:pt x="62644" y="79568"/>
                  </a:lnTo>
                  <a:lnTo>
                    <a:pt x="101166" y="122485"/>
                  </a:lnTo>
                  <a:lnTo>
                    <a:pt x="14335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227"/>
            <p:cNvSpPr/>
            <p:nvPr>
              <p:custDataLst>
                <p:tags r:id="rId16"/>
              </p:custDataLst>
            </p:nvPr>
          </p:nvSpPr>
          <p:spPr>
            <a:xfrm>
              <a:off x="2182329" y="502428"/>
              <a:ext cx="148122" cy="535941"/>
            </a:xfrm>
            <a:custGeom>
              <a:avLst/>
              <a:gdLst/>
              <a:ahLst/>
              <a:cxnLst/>
              <a:rect l="0" t="0" r="0" b="0"/>
              <a:pathLst>
                <a:path w="148122" h="535941">
                  <a:moveTo>
                    <a:pt x="148121" y="37322"/>
                  </a:moveTo>
                  <a:lnTo>
                    <a:pt x="148121" y="37322"/>
                  </a:lnTo>
                  <a:lnTo>
                    <a:pt x="148121" y="0"/>
                  </a:lnTo>
                  <a:lnTo>
                    <a:pt x="137276" y="5151"/>
                  </a:lnTo>
                  <a:lnTo>
                    <a:pt x="109429" y="26378"/>
                  </a:lnTo>
                  <a:lnTo>
                    <a:pt x="70595" y="72989"/>
                  </a:lnTo>
                  <a:lnTo>
                    <a:pt x="48009" y="118446"/>
                  </a:lnTo>
                  <a:lnTo>
                    <a:pt x="31283" y="158647"/>
                  </a:lnTo>
                  <a:lnTo>
                    <a:pt x="20761" y="196272"/>
                  </a:lnTo>
                  <a:lnTo>
                    <a:pt x="10884" y="242547"/>
                  </a:lnTo>
                  <a:lnTo>
                    <a:pt x="4290" y="282750"/>
                  </a:lnTo>
                  <a:lnTo>
                    <a:pt x="0" y="321144"/>
                  </a:lnTo>
                  <a:lnTo>
                    <a:pt x="1386" y="362196"/>
                  </a:lnTo>
                  <a:lnTo>
                    <a:pt x="6705" y="402550"/>
                  </a:lnTo>
                  <a:lnTo>
                    <a:pt x="13773" y="439299"/>
                  </a:lnTo>
                  <a:lnTo>
                    <a:pt x="35799" y="484980"/>
                  </a:lnTo>
                  <a:lnTo>
                    <a:pt x="54554" y="511842"/>
                  </a:lnTo>
                  <a:lnTo>
                    <a:pt x="82532" y="528738"/>
                  </a:lnTo>
                  <a:lnTo>
                    <a:pt x="104150" y="535940"/>
                  </a:lnTo>
                  <a:lnTo>
                    <a:pt x="148121" y="52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SMARTInkShape-2228"/>
          <p:cNvSpPr/>
          <p:nvPr>
            <p:custDataLst>
              <p:tags r:id="rId7"/>
            </p:custDataLst>
          </p:nvPr>
        </p:nvSpPr>
        <p:spPr>
          <a:xfrm>
            <a:off x="1431801" y="571784"/>
            <a:ext cx="466850" cy="410888"/>
          </a:xfrm>
          <a:custGeom>
            <a:avLst/>
            <a:gdLst/>
            <a:ahLst/>
            <a:cxnLst/>
            <a:rect l="0" t="0" r="0" b="0"/>
            <a:pathLst>
              <a:path w="466850" h="410888">
                <a:moveTo>
                  <a:pt x="396999" y="12416"/>
                </a:moveTo>
                <a:lnTo>
                  <a:pt x="396999" y="12416"/>
                </a:lnTo>
                <a:lnTo>
                  <a:pt x="396999" y="9045"/>
                </a:lnTo>
                <a:lnTo>
                  <a:pt x="397704" y="8052"/>
                </a:lnTo>
                <a:lnTo>
                  <a:pt x="398880" y="7390"/>
                </a:lnTo>
                <a:lnTo>
                  <a:pt x="400370" y="6949"/>
                </a:lnTo>
                <a:lnTo>
                  <a:pt x="400657" y="5949"/>
                </a:lnTo>
                <a:lnTo>
                  <a:pt x="399095" y="2956"/>
                </a:lnTo>
                <a:lnTo>
                  <a:pt x="397691" y="1876"/>
                </a:lnTo>
                <a:lnTo>
                  <a:pt x="394249" y="676"/>
                </a:lnTo>
                <a:lnTo>
                  <a:pt x="384974" y="0"/>
                </a:lnTo>
                <a:lnTo>
                  <a:pt x="366546" y="3171"/>
                </a:lnTo>
                <a:lnTo>
                  <a:pt x="320532" y="25067"/>
                </a:lnTo>
                <a:lnTo>
                  <a:pt x="273709" y="48625"/>
                </a:lnTo>
                <a:lnTo>
                  <a:pt x="226752" y="70447"/>
                </a:lnTo>
                <a:lnTo>
                  <a:pt x="184435" y="88877"/>
                </a:lnTo>
                <a:lnTo>
                  <a:pt x="143987" y="107743"/>
                </a:lnTo>
                <a:lnTo>
                  <a:pt x="100352" y="132519"/>
                </a:lnTo>
                <a:lnTo>
                  <a:pt x="88061" y="141995"/>
                </a:lnTo>
                <a:lnTo>
                  <a:pt x="80247" y="153262"/>
                </a:lnTo>
                <a:lnTo>
                  <a:pt x="79292" y="157113"/>
                </a:lnTo>
                <a:lnTo>
                  <a:pt x="80067" y="159681"/>
                </a:lnTo>
                <a:lnTo>
                  <a:pt x="81994" y="161393"/>
                </a:lnTo>
                <a:lnTo>
                  <a:pt x="125644" y="164140"/>
                </a:lnTo>
                <a:lnTo>
                  <a:pt x="170156" y="164616"/>
                </a:lnTo>
                <a:lnTo>
                  <a:pt x="209450" y="165462"/>
                </a:lnTo>
                <a:lnTo>
                  <a:pt x="242383" y="168161"/>
                </a:lnTo>
                <a:lnTo>
                  <a:pt x="286511" y="170275"/>
                </a:lnTo>
                <a:lnTo>
                  <a:pt x="324139" y="176765"/>
                </a:lnTo>
                <a:lnTo>
                  <a:pt x="338511" y="183297"/>
                </a:lnTo>
                <a:lnTo>
                  <a:pt x="343190" y="187720"/>
                </a:lnTo>
                <a:lnTo>
                  <a:pt x="348389" y="198279"/>
                </a:lnTo>
                <a:lnTo>
                  <a:pt x="346954" y="204058"/>
                </a:lnTo>
                <a:lnTo>
                  <a:pt x="337832" y="216123"/>
                </a:lnTo>
                <a:lnTo>
                  <a:pt x="290256" y="249314"/>
                </a:lnTo>
                <a:lnTo>
                  <a:pt x="253188" y="271462"/>
                </a:lnTo>
                <a:lnTo>
                  <a:pt x="209058" y="294537"/>
                </a:lnTo>
                <a:lnTo>
                  <a:pt x="167075" y="313389"/>
                </a:lnTo>
                <a:lnTo>
                  <a:pt x="127111" y="334883"/>
                </a:lnTo>
                <a:lnTo>
                  <a:pt x="85611" y="356297"/>
                </a:lnTo>
                <a:lnTo>
                  <a:pt x="48776" y="374657"/>
                </a:lnTo>
                <a:lnTo>
                  <a:pt x="1525" y="398186"/>
                </a:lnTo>
                <a:lnTo>
                  <a:pt x="0" y="401535"/>
                </a:lnTo>
                <a:lnTo>
                  <a:pt x="1100" y="404473"/>
                </a:lnTo>
                <a:lnTo>
                  <a:pt x="3949" y="407137"/>
                </a:lnTo>
                <a:lnTo>
                  <a:pt x="28186" y="410887"/>
                </a:lnTo>
                <a:lnTo>
                  <a:pt x="68920" y="408627"/>
                </a:lnTo>
                <a:lnTo>
                  <a:pt x="109997" y="403489"/>
                </a:lnTo>
                <a:lnTo>
                  <a:pt x="148977" y="397498"/>
                </a:lnTo>
                <a:lnTo>
                  <a:pt x="187339" y="391255"/>
                </a:lnTo>
                <a:lnTo>
                  <a:pt x="228887" y="384936"/>
                </a:lnTo>
                <a:lnTo>
                  <a:pt x="269107" y="381966"/>
                </a:lnTo>
                <a:lnTo>
                  <a:pt x="311206" y="374344"/>
                </a:lnTo>
                <a:lnTo>
                  <a:pt x="351588" y="366520"/>
                </a:lnTo>
                <a:lnTo>
                  <a:pt x="386993" y="359733"/>
                </a:lnTo>
                <a:lnTo>
                  <a:pt x="433310" y="346512"/>
                </a:lnTo>
                <a:lnTo>
                  <a:pt x="466849" y="3362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SMARTInkShape-Group472"/>
          <p:cNvGrpSpPr/>
          <p:nvPr/>
        </p:nvGrpSpPr>
        <p:grpSpPr>
          <a:xfrm>
            <a:off x="517333" y="530416"/>
            <a:ext cx="581218" cy="431092"/>
            <a:chOff x="517333" y="530416"/>
            <a:chExt cx="581218" cy="431092"/>
          </a:xfrm>
        </p:grpSpPr>
        <p:sp>
          <p:nvSpPr>
            <p:cNvPr id="308" name="SMARTInkShape-2229"/>
            <p:cNvSpPr/>
            <p:nvPr>
              <p:custDataLst>
                <p:tags r:id="rId9"/>
              </p:custDataLst>
            </p:nvPr>
          </p:nvSpPr>
          <p:spPr>
            <a:xfrm>
              <a:off x="889804" y="863600"/>
              <a:ext cx="208747" cy="37616"/>
            </a:xfrm>
            <a:custGeom>
              <a:avLst/>
              <a:gdLst/>
              <a:ahLst/>
              <a:cxnLst/>
              <a:rect l="0" t="0" r="0" b="0"/>
              <a:pathLst>
                <a:path w="208747" h="37616">
                  <a:moveTo>
                    <a:pt x="49996" y="0"/>
                  </a:moveTo>
                  <a:lnTo>
                    <a:pt x="49996" y="0"/>
                  </a:lnTo>
                  <a:lnTo>
                    <a:pt x="4180" y="29807"/>
                  </a:lnTo>
                  <a:lnTo>
                    <a:pt x="402" y="32571"/>
                  </a:lnTo>
                  <a:lnTo>
                    <a:pt x="0" y="34414"/>
                  </a:lnTo>
                  <a:lnTo>
                    <a:pt x="1849" y="35643"/>
                  </a:lnTo>
                  <a:lnTo>
                    <a:pt x="26766" y="37615"/>
                  </a:lnTo>
                  <a:lnTo>
                    <a:pt x="72140" y="32935"/>
                  </a:lnTo>
                  <a:lnTo>
                    <a:pt x="114961" y="27240"/>
                  </a:lnTo>
                  <a:lnTo>
                    <a:pt x="149600" y="21085"/>
                  </a:lnTo>
                  <a:lnTo>
                    <a:pt x="20874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230"/>
            <p:cNvSpPr/>
            <p:nvPr>
              <p:custDataLst>
                <p:tags r:id="rId10"/>
              </p:custDataLst>
            </p:nvPr>
          </p:nvSpPr>
          <p:spPr>
            <a:xfrm>
              <a:off x="892862" y="781050"/>
              <a:ext cx="142189" cy="29059"/>
            </a:xfrm>
            <a:custGeom>
              <a:avLst/>
              <a:gdLst/>
              <a:ahLst/>
              <a:cxnLst/>
              <a:rect l="0" t="0" r="0" b="0"/>
              <a:pathLst>
                <a:path w="142189" h="29059">
                  <a:moveTo>
                    <a:pt x="8838" y="25400"/>
                  </a:moveTo>
                  <a:lnTo>
                    <a:pt x="8838" y="25400"/>
                  </a:lnTo>
                  <a:lnTo>
                    <a:pt x="5467" y="28771"/>
                  </a:lnTo>
                  <a:lnTo>
                    <a:pt x="3768" y="29058"/>
                  </a:lnTo>
                  <a:lnTo>
                    <a:pt x="1930" y="28545"/>
                  </a:lnTo>
                  <a:lnTo>
                    <a:pt x="0" y="27496"/>
                  </a:lnTo>
                  <a:lnTo>
                    <a:pt x="829" y="26092"/>
                  </a:lnTo>
                  <a:lnTo>
                    <a:pt x="7395" y="22650"/>
                  </a:lnTo>
                  <a:lnTo>
                    <a:pt x="48699" y="12617"/>
                  </a:lnTo>
                  <a:lnTo>
                    <a:pt x="92990" y="7588"/>
                  </a:lnTo>
                  <a:lnTo>
                    <a:pt x="142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231"/>
            <p:cNvSpPr/>
            <p:nvPr>
              <p:custDataLst>
                <p:tags r:id="rId11"/>
              </p:custDataLst>
            </p:nvPr>
          </p:nvSpPr>
          <p:spPr>
            <a:xfrm>
              <a:off x="517333" y="530416"/>
              <a:ext cx="186586" cy="431092"/>
            </a:xfrm>
            <a:custGeom>
              <a:avLst/>
              <a:gdLst/>
              <a:ahLst/>
              <a:cxnLst/>
              <a:rect l="0" t="0" r="0" b="0"/>
              <a:pathLst>
                <a:path w="186586" h="431092">
                  <a:moveTo>
                    <a:pt x="130367" y="22034"/>
                  </a:moveTo>
                  <a:lnTo>
                    <a:pt x="130367" y="22034"/>
                  </a:lnTo>
                  <a:lnTo>
                    <a:pt x="130367" y="18663"/>
                  </a:lnTo>
                  <a:lnTo>
                    <a:pt x="128485" y="15126"/>
                  </a:lnTo>
                  <a:lnTo>
                    <a:pt x="121529" y="7107"/>
                  </a:lnTo>
                  <a:lnTo>
                    <a:pt x="113739" y="4816"/>
                  </a:lnTo>
                  <a:lnTo>
                    <a:pt x="74196" y="0"/>
                  </a:lnTo>
                  <a:lnTo>
                    <a:pt x="60952" y="3069"/>
                  </a:lnTo>
                  <a:lnTo>
                    <a:pt x="41596" y="13436"/>
                  </a:lnTo>
                  <a:lnTo>
                    <a:pt x="19855" y="33663"/>
                  </a:lnTo>
                  <a:lnTo>
                    <a:pt x="12812" y="45547"/>
                  </a:lnTo>
                  <a:lnTo>
                    <a:pt x="555" y="83907"/>
                  </a:lnTo>
                  <a:lnTo>
                    <a:pt x="0" y="103861"/>
                  </a:lnTo>
                  <a:lnTo>
                    <a:pt x="8328" y="140745"/>
                  </a:lnTo>
                  <a:lnTo>
                    <a:pt x="24592" y="170489"/>
                  </a:lnTo>
                  <a:lnTo>
                    <a:pt x="63455" y="213523"/>
                  </a:lnTo>
                  <a:lnTo>
                    <a:pt x="101915" y="240011"/>
                  </a:lnTo>
                  <a:lnTo>
                    <a:pt x="143684" y="271813"/>
                  </a:lnTo>
                  <a:lnTo>
                    <a:pt x="165749" y="294931"/>
                  </a:lnTo>
                  <a:lnTo>
                    <a:pt x="184372" y="330821"/>
                  </a:lnTo>
                  <a:lnTo>
                    <a:pt x="186585" y="353807"/>
                  </a:lnTo>
                  <a:lnTo>
                    <a:pt x="177128" y="382961"/>
                  </a:lnTo>
                  <a:lnTo>
                    <a:pt x="160920" y="403828"/>
                  </a:lnTo>
                  <a:lnTo>
                    <a:pt x="132599" y="422319"/>
                  </a:lnTo>
                  <a:lnTo>
                    <a:pt x="94026" y="431091"/>
                  </a:lnTo>
                  <a:lnTo>
                    <a:pt x="61430" y="430319"/>
                  </a:lnTo>
                  <a:lnTo>
                    <a:pt x="37269" y="422250"/>
                  </a:lnTo>
                  <a:lnTo>
                    <a:pt x="33730" y="418667"/>
                  </a:lnTo>
                  <a:lnTo>
                    <a:pt x="32781" y="414867"/>
                  </a:lnTo>
                  <a:lnTo>
                    <a:pt x="33560" y="410923"/>
                  </a:lnTo>
                  <a:lnTo>
                    <a:pt x="40069" y="402777"/>
                  </a:lnTo>
                  <a:lnTo>
                    <a:pt x="66867" y="38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2" name="SMARTInkShape-2232"/>
          <p:cNvSpPr/>
          <p:nvPr>
            <p:custDataLst>
              <p:tags r:id="rId8"/>
            </p:custDataLst>
          </p:nvPr>
        </p:nvSpPr>
        <p:spPr>
          <a:xfrm>
            <a:off x="3854687" y="2172564"/>
            <a:ext cx="2443942" cy="1897784"/>
          </a:xfrm>
          <a:custGeom>
            <a:avLst/>
            <a:gdLst/>
            <a:ahLst/>
            <a:cxnLst/>
            <a:rect l="0" t="0" r="0" b="0"/>
            <a:pathLst>
              <a:path w="2443942" h="1897784">
                <a:moveTo>
                  <a:pt x="1809513" y="246786"/>
                </a:moveTo>
                <a:lnTo>
                  <a:pt x="1809513" y="246786"/>
                </a:lnTo>
                <a:lnTo>
                  <a:pt x="1780678" y="207120"/>
                </a:lnTo>
                <a:lnTo>
                  <a:pt x="1740012" y="163413"/>
                </a:lnTo>
                <a:lnTo>
                  <a:pt x="1701217" y="129007"/>
                </a:lnTo>
                <a:lnTo>
                  <a:pt x="1655084" y="96234"/>
                </a:lnTo>
                <a:lnTo>
                  <a:pt x="1615668" y="72434"/>
                </a:lnTo>
                <a:lnTo>
                  <a:pt x="1568467" y="49153"/>
                </a:lnTo>
                <a:lnTo>
                  <a:pt x="1537282" y="37594"/>
                </a:lnTo>
                <a:lnTo>
                  <a:pt x="1502255" y="27752"/>
                </a:lnTo>
                <a:lnTo>
                  <a:pt x="1460318" y="17649"/>
                </a:lnTo>
                <a:lnTo>
                  <a:pt x="1427362" y="12538"/>
                </a:lnTo>
                <a:lnTo>
                  <a:pt x="1392018" y="7915"/>
                </a:lnTo>
                <a:lnTo>
                  <a:pt x="1348320" y="2050"/>
                </a:lnTo>
                <a:lnTo>
                  <a:pt x="1308561" y="0"/>
                </a:lnTo>
                <a:lnTo>
                  <a:pt x="1266441" y="97"/>
                </a:lnTo>
                <a:lnTo>
                  <a:pt x="1227600" y="2621"/>
                </a:lnTo>
                <a:lnTo>
                  <a:pt x="1191993" y="4212"/>
                </a:lnTo>
                <a:lnTo>
                  <a:pt x="1146060" y="6990"/>
                </a:lnTo>
                <a:lnTo>
                  <a:pt x="1105640" y="12282"/>
                </a:lnTo>
                <a:lnTo>
                  <a:pt x="1066852" y="18318"/>
                </a:lnTo>
                <a:lnTo>
                  <a:pt x="1028549" y="24575"/>
                </a:lnTo>
                <a:lnTo>
                  <a:pt x="988507" y="30897"/>
                </a:lnTo>
                <a:lnTo>
                  <a:pt x="947245" y="39121"/>
                </a:lnTo>
                <a:lnTo>
                  <a:pt x="906326" y="50494"/>
                </a:lnTo>
                <a:lnTo>
                  <a:pt x="862922" y="64683"/>
                </a:lnTo>
                <a:lnTo>
                  <a:pt x="820664" y="80411"/>
                </a:lnTo>
                <a:lnTo>
                  <a:pt x="781332" y="95889"/>
                </a:lnTo>
                <a:lnTo>
                  <a:pt x="742866" y="113881"/>
                </a:lnTo>
                <a:lnTo>
                  <a:pt x="704658" y="134499"/>
                </a:lnTo>
                <a:lnTo>
                  <a:pt x="666527" y="156601"/>
                </a:lnTo>
                <a:lnTo>
                  <a:pt x="628416" y="178437"/>
                </a:lnTo>
                <a:lnTo>
                  <a:pt x="580985" y="211099"/>
                </a:lnTo>
                <a:lnTo>
                  <a:pt x="536938" y="245433"/>
                </a:lnTo>
                <a:lnTo>
                  <a:pt x="490086" y="285455"/>
                </a:lnTo>
                <a:lnTo>
                  <a:pt x="450022" y="323961"/>
                </a:lnTo>
                <a:lnTo>
                  <a:pt x="409861" y="364519"/>
                </a:lnTo>
                <a:lnTo>
                  <a:pt x="369839" y="410682"/>
                </a:lnTo>
                <a:lnTo>
                  <a:pt x="331176" y="453981"/>
                </a:lnTo>
                <a:lnTo>
                  <a:pt x="295343" y="501575"/>
                </a:lnTo>
                <a:lnTo>
                  <a:pt x="273138" y="538414"/>
                </a:lnTo>
                <a:lnTo>
                  <a:pt x="242591" y="584706"/>
                </a:lnTo>
                <a:lnTo>
                  <a:pt x="222466" y="621842"/>
                </a:lnTo>
                <a:lnTo>
                  <a:pt x="203097" y="659656"/>
                </a:lnTo>
                <a:lnTo>
                  <a:pt x="180960" y="706989"/>
                </a:lnTo>
                <a:lnTo>
                  <a:pt x="163988" y="742975"/>
                </a:lnTo>
                <a:lnTo>
                  <a:pt x="148924" y="780450"/>
                </a:lnTo>
                <a:lnTo>
                  <a:pt x="135524" y="818364"/>
                </a:lnTo>
                <a:lnTo>
                  <a:pt x="118355" y="865443"/>
                </a:lnTo>
                <a:lnTo>
                  <a:pt x="105614" y="905087"/>
                </a:lnTo>
                <a:lnTo>
                  <a:pt x="88666" y="952685"/>
                </a:lnTo>
                <a:lnTo>
                  <a:pt x="75964" y="990047"/>
                </a:lnTo>
                <a:lnTo>
                  <a:pt x="63263" y="1027928"/>
                </a:lnTo>
                <a:lnTo>
                  <a:pt x="52444" y="1065963"/>
                </a:lnTo>
                <a:lnTo>
                  <a:pt x="42889" y="1104044"/>
                </a:lnTo>
                <a:lnTo>
                  <a:pt x="33002" y="1142138"/>
                </a:lnTo>
                <a:lnTo>
                  <a:pt x="23722" y="1180236"/>
                </a:lnTo>
                <a:lnTo>
                  <a:pt x="15799" y="1218336"/>
                </a:lnTo>
                <a:lnTo>
                  <a:pt x="9751" y="1265765"/>
                </a:lnTo>
                <a:lnTo>
                  <a:pt x="3820" y="1301769"/>
                </a:lnTo>
                <a:lnTo>
                  <a:pt x="965" y="1335876"/>
                </a:lnTo>
                <a:lnTo>
                  <a:pt x="297" y="1367002"/>
                </a:lnTo>
                <a:lnTo>
                  <a:pt x="0" y="1400826"/>
                </a:lnTo>
                <a:lnTo>
                  <a:pt x="1244" y="1442524"/>
                </a:lnTo>
                <a:lnTo>
                  <a:pt x="6536" y="1476019"/>
                </a:lnTo>
                <a:lnTo>
                  <a:pt x="17449" y="1513723"/>
                </a:lnTo>
                <a:lnTo>
                  <a:pt x="33778" y="1555405"/>
                </a:lnTo>
                <a:lnTo>
                  <a:pt x="56237" y="1594891"/>
                </a:lnTo>
                <a:lnTo>
                  <a:pt x="83904" y="1642516"/>
                </a:lnTo>
                <a:lnTo>
                  <a:pt x="113097" y="1674031"/>
                </a:lnTo>
                <a:lnTo>
                  <a:pt x="158484" y="1717868"/>
                </a:lnTo>
                <a:lnTo>
                  <a:pt x="202376" y="1751457"/>
                </a:lnTo>
                <a:lnTo>
                  <a:pt x="248938" y="1781568"/>
                </a:lnTo>
                <a:lnTo>
                  <a:pt x="290048" y="1803411"/>
                </a:lnTo>
                <a:lnTo>
                  <a:pt x="332845" y="1827403"/>
                </a:lnTo>
                <a:lnTo>
                  <a:pt x="368917" y="1841968"/>
                </a:lnTo>
                <a:lnTo>
                  <a:pt x="406416" y="1854515"/>
                </a:lnTo>
                <a:lnTo>
                  <a:pt x="444338" y="1863720"/>
                </a:lnTo>
                <a:lnTo>
                  <a:pt x="483090" y="1874365"/>
                </a:lnTo>
                <a:lnTo>
                  <a:pt x="525539" y="1882301"/>
                </a:lnTo>
                <a:lnTo>
                  <a:pt x="570101" y="1888416"/>
                </a:lnTo>
                <a:lnTo>
                  <a:pt x="602262" y="1890094"/>
                </a:lnTo>
                <a:lnTo>
                  <a:pt x="635370" y="1892721"/>
                </a:lnTo>
                <a:lnTo>
                  <a:pt x="668900" y="1895535"/>
                </a:lnTo>
                <a:lnTo>
                  <a:pt x="702616" y="1896785"/>
                </a:lnTo>
                <a:lnTo>
                  <a:pt x="736416" y="1897341"/>
                </a:lnTo>
                <a:lnTo>
                  <a:pt x="770253" y="1897588"/>
                </a:lnTo>
                <a:lnTo>
                  <a:pt x="804107" y="1897698"/>
                </a:lnTo>
                <a:lnTo>
                  <a:pt x="841731" y="1897747"/>
                </a:lnTo>
                <a:lnTo>
                  <a:pt x="880560" y="1897769"/>
                </a:lnTo>
                <a:lnTo>
                  <a:pt x="916632" y="1897778"/>
                </a:lnTo>
                <a:lnTo>
                  <a:pt x="953361" y="1897783"/>
                </a:lnTo>
                <a:lnTo>
                  <a:pt x="990851" y="1897079"/>
                </a:lnTo>
                <a:lnTo>
                  <a:pt x="1028679" y="1894415"/>
                </a:lnTo>
                <a:lnTo>
                  <a:pt x="1064778" y="1890878"/>
                </a:lnTo>
                <a:lnTo>
                  <a:pt x="1100341" y="1887660"/>
                </a:lnTo>
                <a:lnTo>
                  <a:pt x="1137314" y="1886230"/>
                </a:lnTo>
                <a:lnTo>
                  <a:pt x="1174913" y="1883713"/>
                </a:lnTo>
                <a:lnTo>
                  <a:pt x="1212791" y="1880242"/>
                </a:lnTo>
                <a:lnTo>
                  <a:pt x="1250792" y="1876348"/>
                </a:lnTo>
                <a:lnTo>
                  <a:pt x="1286967" y="1870383"/>
                </a:lnTo>
                <a:lnTo>
                  <a:pt x="1322565" y="1863735"/>
                </a:lnTo>
                <a:lnTo>
                  <a:pt x="1359553" y="1858428"/>
                </a:lnTo>
                <a:lnTo>
                  <a:pt x="1395277" y="1851836"/>
                </a:lnTo>
                <a:lnTo>
                  <a:pt x="1429969" y="1844202"/>
                </a:lnTo>
                <a:lnTo>
                  <a:pt x="1464203" y="1836106"/>
                </a:lnTo>
                <a:lnTo>
                  <a:pt x="1500114" y="1827804"/>
                </a:lnTo>
                <a:lnTo>
                  <a:pt x="1536535" y="1819411"/>
                </a:lnTo>
                <a:lnTo>
                  <a:pt x="1571538" y="1810977"/>
                </a:lnTo>
                <a:lnTo>
                  <a:pt x="1605909" y="1800643"/>
                </a:lnTo>
                <a:lnTo>
                  <a:pt x="1639295" y="1789700"/>
                </a:lnTo>
                <a:lnTo>
                  <a:pt x="1685857" y="1774901"/>
                </a:lnTo>
                <a:lnTo>
                  <a:pt x="1730933" y="1757424"/>
                </a:lnTo>
                <a:lnTo>
                  <a:pt x="1775568" y="1738134"/>
                </a:lnTo>
                <a:lnTo>
                  <a:pt x="1819368" y="1715564"/>
                </a:lnTo>
                <a:lnTo>
                  <a:pt x="1860175" y="1694452"/>
                </a:lnTo>
                <a:lnTo>
                  <a:pt x="1902527" y="1670636"/>
                </a:lnTo>
                <a:lnTo>
                  <a:pt x="1942200" y="1645705"/>
                </a:lnTo>
                <a:lnTo>
                  <a:pt x="1980060" y="1620444"/>
                </a:lnTo>
                <a:lnTo>
                  <a:pt x="2024817" y="1584743"/>
                </a:lnTo>
                <a:lnTo>
                  <a:pt x="2071000" y="1547300"/>
                </a:lnTo>
                <a:lnTo>
                  <a:pt x="2111453" y="1503293"/>
                </a:lnTo>
                <a:lnTo>
                  <a:pt x="2152684" y="1458016"/>
                </a:lnTo>
                <a:lnTo>
                  <a:pt x="2191429" y="1411887"/>
                </a:lnTo>
                <a:lnTo>
                  <a:pt x="2221045" y="1376108"/>
                </a:lnTo>
                <a:lnTo>
                  <a:pt x="2245421" y="1335325"/>
                </a:lnTo>
                <a:lnTo>
                  <a:pt x="2269419" y="1295332"/>
                </a:lnTo>
                <a:lnTo>
                  <a:pt x="2294405" y="1256672"/>
                </a:lnTo>
                <a:lnTo>
                  <a:pt x="2316311" y="1215035"/>
                </a:lnTo>
                <a:lnTo>
                  <a:pt x="2336208" y="1174789"/>
                </a:lnTo>
                <a:lnTo>
                  <a:pt x="2355508" y="1136054"/>
                </a:lnTo>
                <a:lnTo>
                  <a:pt x="2371260" y="1094394"/>
                </a:lnTo>
                <a:lnTo>
                  <a:pt x="2388237" y="1050771"/>
                </a:lnTo>
                <a:lnTo>
                  <a:pt x="2403302" y="1006566"/>
                </a:lnTo>
                <a:lnTo>
                  <a:pt x="2416702" y="962188"/>
                </a:lnTo>
                <a:lnTo>
                  <a:pt x="2423450" y="930691"/>
                </a:lnTo>
                <a:lnTo>
                  <a:pt x="2431216" y="884987"/>
                </a:lnTo>
                <a:lnTo>
                  <a:pt x="2437987" y="842753"/>
                </a:lnTo>
                <a:lnTo>
                  <a:pt x="2442579" y="798960"/>
                </a:lnTo>
                <a:lnTo>
                  <a:pt x="2443941" y="756586"/>
                </a:lnTo>
                <a:lnTo>
                  <a:pt x="2442462" y="717219"/>
                </a:lnTo>
                <a:lnTo>
                  <a:pt x="2437555" y="676863"/>
                </a:lnTo>
                <a:lnTo>
                  <a:pt x="2429751" y="637388"/>
                </a:lnTo>
                <a:lnTo>
                  <a:pt x="2416621" y="601468"/>
                </a:lnTo>
                <a:lnTo>
                  <a:pt x="2399324" y="564014"/>
                </a:lnTo>
                <a:lnTo>
                  <a:pt x="2378913" y="526105"/>
                </a:lnTo>
                <a:lnTo>
                  <a:pt x="2346731" y="478741"/>
                </a:lnTo>
                <a:lnTo>
                  <a:pt x="2321624" y="442748"/>
                </a:lnTo>
                <a:lnTo>
                  <a:pt x="2282786" y="397730"/>
                </a:lnTo>
                <a:lnTo>
                  <a:pt x="2241144" y="354867"/>
                </a:lnTo>
                <a:lnTo>
                  <a:pt x="2198946" y="312428"/>
                </a:lnTo>
                <a:lnTo>
                  <a:pt x="2155934" y="275144"/>
                </a:lnTo>
                <a:lnTo>
                  <a:pt x="2109286" y="240602"/>
                </a:lnTo>
                <a:lnTo>
                  <a:pt x="2062519" y="209973"/>
                </a:lnTo>
                <a:lnTo>
                  <a:pt x="2025120" y="190017"/>
                </a:lnTo>
                <a:lnTo>
                  <a:pt x="1983855" y="170699"/>
                </a:lnTo>
                <a:lnTo>
                  <a:pt x="1940350" y="154940"/>
                </a:lnTo>
                <a:lnTo>
                  <a:pt x="1892808" y="141334"/>
                </a:lnTo>
                <a:lnTo>
                  <a:pt x="1859703" y="134537"/>
                </a:lnTo>
                <a:lnTo>
                  <a:pt x="1826176" y="129870"/>
                </a:lnTo>
                <a:lnTo>
                  <a:pt x="1792459" y="127795"/>
                </a:lnTo>
                <a:lnTo>
                  <a:pt x="1756777" y="126874"/>
                </a:lnTo>
                <a:lnTo>
                  <a:pt x="1719753" y="127169"/>
                </a:lnTo>
                <a:lnTo>
                  <a:pt x="1682131" y="129653"/>
                </a:lnTo>
                <a:lnTo>
                  <a:pt x="1644244" y="133108"/>
                </a:lnTo>
                <a:lnTo>
                  <a:pt x="1606238" y="137701"/>
                </a:lnTo>
                <a:lnTo>
                  <a:pt x="1568180" y="144446"/>
                </a:lnTo>
                <a:lnTo>
                  <a:pt x="1479313" y="1642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MARTInkShape-Group519"/>
          <p:cNvGrpSpPr/>
          <p:nvPr/>
        </p:nvGrpSpPr>
        <p:grpSpPr>
          <a:xfrm>
            <a:off x="507033" y="660400"/>
            <a:ext cx="481787" cy="266701"/>
            <a:chOff x="507033" y="660400"/>
            <a:chExt cx="481787" cy="266701"/>
          </a:xfrm>
        </p:grpSpPr>
        <p:sp>
          <p:nvSpPr>
            <p:cNvPr id="290" name="SMARTInkShape-2462"/>
            <p:cNvSpPr/>
            <p:nvPr>
              <p:custDataLst>
                <p:tags r:id="rId116"/>
              </p:custDataLst>
            </p:nvPr>
          </p:nvSpPr>
          <p:spPr>
            <a:xfrm>
              <a:off x="554088" y="698500"/>
              <a:ext cx="373013" cy="43545"/>
            </a:xfrm>
            <a:custGeom>
              <a:avLst/>
              <a:gdLst/>
              <a:ahLst/>
              <a:cxnLst/>
              <a:rect l="0" t="0" r="0" b="0"/>
              <a:pathLst>
                <a:path w="373013" h="43545">
                  <a:moveTo>
                    <a:pt x="36462" y="31750"/>
                  </a:moveTo>
                  <a:lnTo>
                    <a:pt x="36462" y="31750"/>
                  </a:lnTo>
                  <a:lnTo>
                    <a:pt x="13318" y="37217"/>
                  </a:lnTo>
                  <a:lnTo>
                    <a:pt x="3891" y="37839"/>
                  </a:lnTo>
                  <a:lnTo>
                    <a:pt x="2048" y="38631"/>
                  </a:lnTo>
                  <a:lnTo>
                    <a:pt x="819" y="39865"/>
                  </a:lnTo>
                  <a:lnTo>
                    <a:pt x="0" y="41394"/>
                  </a:lnTo>
                  <a:lnTo>
                    <a:pt x="1571" y="42412"/>
                  </a:lnTo>
                  <a:lnTo>
                    <a:pt x="8960" y="43544"/>
                  </a:lnTo>
                  <a:lnTo>
                    <a:pt x="49573" y="37423"/>
                  </a:lnTo>
                  <a:lnTo>
                    <a:pt x="96672" y="29500"/>
                  </a:lnTo>
                  <a:lnTo>
                    <a:pt x="127898" y="25341"/>
                  </a:lnTo>
                  <a:lnTo>
                    <a:pt x="162473" y="21846"/>
                  </a:lnTo>
                  <a:lnTo>
                    <a:pt x="207854" y="18467"/>
                  </a:lnTo>
                  <a:lnTo>
                    <a:pt x="242459" y="12676"/>
                  </a:lnTo>
                  <a:lnTo>
                    <a:pt x="277123" y="9162"/>
                  </a:lnTo>
                  <a:lnTo>
                    <a:pt x="310639" y="6894"/>
                  </a:lnTo>
                  <a:lnTo>
                    <a:pt x="373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463"/>
            <p:cNvSpPr/>
            <p:nvPr>
              <p:custDataLst>
                <p:tags r:id="rId117"/>
              </p:custDataLst>
            </p:nvPr>
          </p:nvSpPr>
          <p:spPr>
            <a:xfrm>
              <a:off x="507033" y="819150"/>
              <a:ext cx="401018" cy="91261"/>
            </a:xfrm>
            <a:custGeom>
              <a:avLst/>
              <a:gdLst/>
              <a:ahLst/>
              <a:cxnLst/>
              <a:rect l="0" t="0" r="0" b="0"/>
              <a:pathLst>
                <a:path w="401018" h="91261">
                  <a:moveTo>
                    <a:pt x="7317" y="76200"/>
                  </a:moveTo>
                  <a:lnTo>
                    <a:pt x="7317" y="76200"/>
                  </a:lnTo>
                  <a:lnTo>
                    <a:pt x="575" y="82942"/>
                  </a:lnTo>
                  <a:lnTo>
                    <a:pt x="0" y="85633"/>
                  </a:lnTo>
                  <a:lnTo>
                    <a:pt x="1028" y="88133"/>
                  </a:lnTo>
                  <a:lnTo>
                    <a:pt x="3124" y="90506"/>
                  </a:lnTo>
                  <a:lnTo>
                    <a:pt x="14861" y="91260"/>
                  </a:lnTo>
                  <a:lnTo>
                    <a:pt x="54511" y="85995"/>
                  </a:lnTo>
                  <a:lnTo>
                    <a:pt x="96498" y="76750"/>
                  </a:lnTo>
                  <a:lnTo>
                    <a:pt x="141691" y="63193"/>
                  </a:lnTo>
                  <a:lnTo>
                    <a:pt x="182206" y="53374"/>
                  </a:lnTo>
                  <a:lnTo>
                    <a:pt x="217925" y="45829"/>
                  </a:lnTo>
                  <a:lnTo>
                    <a:pt x="257319" y="37772"/>
                  </a:lnTo>
                  <a:lnTo>
                    <a:pt x="298346" y="28782"/>
                  </a:lnTo>
                  <a:lnTo>
                    <a:pt x="340098" y="17731"/>
                  </a:lnTo>
                  <a:lnTo>
                    <a:pt x="401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464"/>
            <p:cNvSpPr/>
            <p:nvPr>
              <p:custDataLst>
                <p:tags r:id="rId118"/>
              </p:custDataLst>
            </p:nvPr>
          </p:nvSpPr>
          <p:spPr>
            <a:xfrm>
              <a:off x="809429" y="660400"/>
              <a:ext cx="179391" cy="266701"/>
            </a:xfrm>
            <a:custGeom>
              <a:avLst/>
              <a:gdLst/>
              <a:ahLst/>
              <a:cxnLst/>
              <a:rect l="0" t="0" r="0" b="0"/>
              <a:pathLst>
                <a:path w="179391" h="266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524" y="3371"/>
                  </a:lnTo>
                  <a:lnTo>
                    <a:pt x="93084" y="22917"/>
                  </a:lnTo>
                  <a:lnTo>
                    <a:pt x="140494" y="51697"/>
                  </a:lnTo>
                  <a:lnTo>
                    <a:pt x="168707" y="78304"/>
                  </a:lnTo>
                  <a:lnTo>
                    <a:pt x="175161" y="89835"/>
                  </a:lnTo>
                  <a:lnTo>
                    <a:pt x="179390" y="118340"/>
                  </a:lnTo>
                  <a:lnTo>
                    <a:pt x="173901" y="150226"/>
                  </a:lnTo>
                  <a:lnTo>
                    <a:pt x="152227" y="192522"/>
                  </a:lnTo>
                  <a:lnTo>
                    <a:pt x="134767" y="219670"/>
                  </a:lnTo>
                  <a:lnTo>
                    <a:pt x="8592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520"/>
          <p:cNvGrpSpPr/>
          <p:nvPr/>
        </p:nvGrpSpPr>
        <p:grpSpPr>
          <a:xfrm>
            <a:off x="1357738" y="572644"/>
            <a:ext cx="1168680" cy="513207"/>
            <a:chOff x="1357738" y="572644"/>
            <a:chExt cx="1168680" cy="513207"/>
          </a:xfrm>
        </p:grpSpPr>
        <p:sp>
          <p:nvSpPr>
            <p:cNvPr id="294" name="SMARTInkShape-2465"/>
            <p:cNvSpPr/>
            <p:nvPr>
              <p:custDataLst>
                <p:tags r:id="rId110"/>
              </p:custDataLst>
            </p:nvPr>
          </p:nvSpPr>
          <p:spPr>
            <a:xfrm>
              <a:off x="1357738" y="572644"/>
              <a:ext cx="426613" cy="467210"/>
            </a:xfrm>
            <a:custGeom>
              <a:avLst/>
              <a:gdLst/>
              <a:ahLst/>
              <a:cxnLst/>
              <a:rect l="0" t="0" r="0" b="0"/>
              <a:pathLst>
                <a:path w="426613" h="467210">
                  <a:moveTo>
                    <a:pt x="344062" y="11556"/>
                  </a:moveTo>
                  <a:lnTo>
                    <a:pt x="344062" y="11556"/>
                  </a:lnTo>
                  <a:lnTo>
                    <a:pt x="347433" y="8185"/>
                  </a:lnTo>
                  <a:lnTo>
                    <a:pt x="349088" y="4648"/>
                  </a:lnTo>
                  <a:lnTo>
                    <a:pt x="350150" y="0"/>
                  </a:lnTo>
                  <a:lnTo>
                    <a:pt x="304844" y="47392"/>
                  </a:lnTo>
                  <a:lnTo>
                    <a:pt x="260037" y="81377"/>
                  </a:lnTo>
                  <a:lnTo>
                    <a:pt x="220534" y="108525"/>
                  </a:lnTo>
                  <a:lnTo>
                    <a:pt x="182185" y="126365"/>
                  </a:lnTo>
                  <a:lnTo>
                    <a:pt x="141817" y="148428"/>
                  </a:lnTo>
                  <a:lnTo>
                    <a:pt x="103045" y="169468"/>
                  </a:lnTo>
                  <a:lnTo>
                    <a:pt x="58569" y="202865"/>
                  </a:lnTo>
                  <a:lnTo>
                    <a:pt x="54955" y="208240"/>
                  </a:lnTo>
                  <a:lnTo>
                    <a:pt x="53252" y="213234"/>
                  </a:lnTo>
                  <a:lnTo>
                    <a:pt x="52822" y="217975"/>
                  </a:lnTo>
                  <a:lnTo>
                    <a:pt x="56063" y="221841"/>
                  </a:lnTo>
                  <a:lnTo>
                    <a:pt x="69072" y="228018"/>
                  </a:lnTo>
                  <a:lnTo>
                    <a:pt x="111943" y="232663"/>
                  </a:lnTo>
                  <a:lnTo>
                    <a:pt x="150089" y="233467"/>
                  </a:lnTo>
                  <a:lnTo>
                    <a:pt x="189016" y="235621"/>
                  </a:lnTo>
                  <a:lnTo>
                    <a:pt x="223360" y="242631"/>
                  </a:lnTo>
                  <a:lnTo>
                    <a:pt x="242447" y="252100"/>
                  </a:lnTo>
                  <a:lnTo>
                    <a:pt x="246685" y="257291"/>
                  </a:lnTo>
                  <a:lnTo>
                    <a:pt x="251394" y="270584"/>
                  </a:lnTo>
                  <a:lnTo>
                    <a:pt x="250534" y="277375"/>
                  </a:lnTo>
                  <a:lnTo>
                    <a:pt x="243933" y="290564"/>
                  </a:lnTo>
                  <a:lnTo>
                    <a:pt x="199349" y="334489"/>
                  </a:lnTo>
                  <a:lnTo>
                    <a:pt x="162503" y="357555"/>
                  </a:lnTo>
                  <a:lnTo>
                    <a:pt x="119209" y="382264"/>
                  </a:lnTo>
                  <a:lnTo>
                    <a:pt x="75101" y="407459"/>
                  </a:lnTo>
                  <a:lnTo>
                    <a:pt x="31864" y="427459"/>
                  </a:lnTo>
                  <a:lnTo>
                    <a:pt x="2252" y="449729"/>
                  </a:lnTo>
                  <a:lnTo>
                    <a:pt x="478" y="453249"/>
                  </a:lnTo>
                  <a:lnTo>
                    <a:pt x="0" y="457007"/>
                  </a:lnTo>
                  <a:lnTo>
                    <a:pt x="387" y="460923"/>
                  </a:lnTo>
                  <a:lnTo>
                    <a:pt x="4173" y="463534"/>
                  </a:lnTo>
                  <a:lnTo>
                    <a:pt x="27768" y="467209"/>
                  </a:lnTo>
                  <a:lnTo>
                    <a:pt x="67528" y="466886"/>
                  </a:lnTo>
                  <a:lnTo>
                    <a:pt x="103566" y="461810"/>
                  </a:lnTo>
                  <a:lnTo>
                    <a:pt x="150037" y="454390"/>
                  </a:lnTo>
                  <a:lnTo>
                    <a:pt x="190617" y="447723"/>
                  </a:lnTo>
                  <a:lnTo>
                    <a:pt x="232823" y="441279"/>
                  </a:lnTo>
                  <a:lnTo>
                    <a:pt x="269866" y="434901"/>
                  </a:lnTo>
                  <a:lnTo>
                    <a:pt x="306556" y="428543"/>
                  </a:lnTo>
                  <a:lnTo>
                    <a:pt x="344238" y="422190"/>
                  </a:lnTo>
                  <a:lnTo>
                    <a:pt x="426612" y="40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466"/>
            <p:cNvSpPr/>
            <p:nvPr>
              <p:custDataLst>
                <p:tags r:id="rId111"/>
              </p:custDataLst>
            </p:nvPr>
          </p:nvSpPr>
          <p:spPr>
            <a:xfrm>
              <a:off x="1948633" y="585160"/>
              <a:ext cx="191318" cy="430841"/>
            </a:xfrm>
            <a:custGeom>
              <a:avLst/>
              <a:gdLst/>
              <a:ahLst/>
              <a:cxnLst/>
              <a:rect l="0" t="0" r="0" b="0"/>
              <a:pathLst>
                <a:path w="191318" h="430841">
                  <a:moveTo>
                    <a:pt x="191317" y="11740"/>
                  </a:moveTo>
                  <a:lnTo>
                    <a:pt x="191317" y="11740"/>
                  </a:lnTo>
                  <a:lnTo>
                    <a:pt x="191317" y="6273"/>
                  </a:lnTo>
                  <a:lnTo>
                    <a:pt x="187946" y="2281"/>
                  </a:lnTo>
                  <a:lnTo>
                    <a:pt x="182528" y="480"/>
                  </a:lnTo>
                  <a:lnTo>
                    <a:pt x="179107" y="0"/>
                  </a:lnTo>
                  <a:lnTo>
                    <a:pt x="160810" y="6066"/>
                  </a:lnTo>
                  <a:lnTo>
                    <a:pt x="119909" y="41742"/>
                  </a:lnTo>
                  <a:lnTo>
                    <a:pt x="89177" y="79347"/>
                  </a:lnTo>
                  <a:lnTo>
                    <a:pt x="64627" y="112832"/>
                  </a:lnTo>
                  <a:lnTo>
                    <a:pt x="45640" y="144159"/>
                  </a:lnTo>
                  <a:lnTo>
                    <a:pt x="27324" y="179248"/>
                  </a:lnTo>
                  <a:lnTo>
                    <a:pt x="11892" y="216010"/>
                  </a:lnTo>
                  <a:lnTo>
                    <a:pt x="2682" y="253516"/>
                  </a:lnTo>
                  <a:lnTo>
                    <a:pt x="0" y="289470"/>
                  </a:lnTo>
                  <a:lnTo>
                    <a:pt x="2456" y="332038"/>
                  </a:lnTo>
                  <a:lnTo>
                    <a:pt x="7895" y="351650"/>
                  </a:lnTo>
                  <a:lnTo>
                    <a:pt x="34383" y="391104"/>
                  </a:lnTo>
                  <a:lnTo>
                    <a:pt x="56624" y="412011"/>
                  </a:lnTo>
                  <a:lnTo>
                    <a:pt x="63421" y="416171"/>
                  </a:lnTo>
                  <a:lnTo>
                    <a:pt x="134167" y="430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467"/>
            <p:cNvSpPr/>
            <p:nvPr>
              <p:custDataLst>
                <p:tags r:id="rId112"/>
              </p:custDataLst>
            </p:nvPr>
          </p:nvSpPr>
          <p:spPr>
            <a:xfrm>
              <a:off x="2279911" y="666750"/>
              <a:ext cx="114040" cy="127001"/>
            </a:xfrm>
            <a:custGeom>
              <a:avLst/>
              <a:gdLst/>
              <a:ahLst/>
              <a:cxnLst/>
              <a:rect l="0" t="0" r="0" b="0"/>
              <a:pathLst>
                <a:path w="114040" h="1270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8438" y="44780"/>
                  </a:lnTo>
                  <a:lnTo>
                    <a:pt x="79357" y="90317"/>
                  </a:lnTo>
                  <a:lnTo>
                    <a:pt x="11403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468"/>
            <p:cNvSpPr/>
            <p:nvPr>
              <p:custDataLst>
                <p:tags r:id="rId113"/>
              </p:custDataLst>
            </p:nvPr>
          </p:nvSpPr>
          <p:spPr>
            <a:xfrm>
              <a:off x="2379163" y="651823"/>
              <a:ext cx="147255" cy="389578"/>
            </a:xfrm>
            <a:custGeom>
              <a:avLst/>
              <a:gdLst/>
              <a:ahLst/>
              <a:cxnLst/>
              <a:rect l="0" t="0" r="0" b="0"/>
              <a:pathLst>
                <a:path w="147255" h="389578">
                  <a:moveTo>
                    <a:pt x="141787" y="14927"/>
                  </a:moveTo>
                  <a:lnTo>
                    <a:pt x="141787" y="14927"/>
                  </a:lnTo>
                  <a:lnTo>
                    <a:pt x="145158" y="11556"/>
                  </a:lnTo>
                  <a:lnTo>
                    <a:pt x="146813" y="8019"/>
                  </a:lnTo>
                  <a:lnTo>
                    <a:pt x="147254" y="6089"/>
                  </a:lnTo>
                  <a:lnTo>
                    <a:pt x="146843" y="4096"/>
                  </a:lnTo>
                  <a:lnTo>
                    <a:pt x="144504" y="0"/>
                  </a:lnTo>
                  <a:lnTo>
                    <a:pt x="141482" y="37"/>
                  </a:lnTo>
                  <a:lnTo>
                    <a:pt x="105089" y="14122"/>
                  </a:lnTo>
                  <a:lnTo>
                    <a:pt x="59319" y="45181"/>
                  </a:lnTo>
                  <a:lnTo>
                    <a:pt x="21534" y="87668"/>
                  </a:lnTo>
                  <a:lnTo>
                    <a:pt x="6686" y="116523"/>
                  </a:lnTo>
                  <a:lnTo>
                    <a:pt x="0" y="144591"/>
                  </a:lnTo>
                  <a:lnTo>
                    <a:pt x="1811" y="191753"/>
                  </a:lnTo>
                  <a:lnTo>
                    <a:pt x="5422" y="231091"/>
                  </a:lnTo>
                  <a:lnTo>
                    <a:pt x="12206" y="268561"/>
                  </a:lnTo>
                  <a:lnTo>
                    <a:pt x="16158" y="315683"/>
                  </a:lnTo>
                  <a:lnTo>
                    <a:pt x="23524" y="356166"/>
                  </a:lnTo>
                  <a:lnTo>
                    <a:pt x="27487" y="389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469"/>
            <p:cNvSpPr/>
            <p:nvPr>
              <p:custDataLst>
                <p:tags r:id="rId114"/>
              </p:custDataLst>
            </p:nvPr>
          </p:nvSpPr>
          <p:spPr>
            <a:xfrm>
              <a:off x="2476500" y="10096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8344" y="10139"/>
                  </a:lnTo>
                  <a:lnTo>
                    <a:pt x="1832" y="5585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470"/>
            <p:cNvSpPr/>
            <p:nvPr>
              <p:custDataLst>
                <p:tags r:id="rId115"/>
              </p:custDataLst>
            </p:nvPr>
          </p:nvSpPr>
          <p:spPr>
            <a:xfrm>
              <a:off x="2444750" y="9080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521"/>
          <p:cNvGrpSpPr/>
          <p:nvPr/>
        </p:nvGrpSpPr>
        <p:grpSpPr>
          <a:xfrm>
            <a:off x="2876550" y="454629"/>
            <a:ext cx="976291" cy="709118"/>
            <a:chOff x="2876550" y="454629"/>
            <a:chExt cx="976291" cy="709118"/>
          </a:xfrm>
        </p:grpSpPr>
        <p:sp>
          <p:nvSpPr>
            <p:cNvPr id="301" name="SMARTInkShape-2471"/>
            <p:cNvSpPr/>
            <p:nvPr>
              <p:custDataLst>
                <p:tags r:id="rId105"/>
              </p:custDataLst>
            </p:nvPr>
          </p:nvSpPr>
          <p:spPr>
            <a:xfrm>
              <a:off x="3368053" y="664262"/>
              <a:ext cx="130798" cy="352389"/>
            </a:xfrm>
            <a:custGeom>
              <a:avLst/>
              <a:gdLst/>
              <a:ahLst/>
              <a:cxnLst/>
              <a:rect l="0" t="0" r="0" b="0"/>
              <a:pathLst>
                <a:path w="130798" h="352389">
                  <a:moveTo>
                    <a:pt x="118097" y="8838"/>
                  </a:moveTo>
                  <a:lnTo>
                    <a:pt x="118097" y="8838"/>
                  </a:lnTo>
                  <a:lnTo>
                    <a:pt x="118097" y="5467"/>
                  </a:lnTo>
                  <a:lnTo>
                    <a:pt x="114334" y="1930"/>
                  </a:lnTo>
                  <a:lnTo>
                    <a:pt x="111355" y="0"/>
                  </a:lnTo>
                  <a:lnTo>
                    <a:pt x="107252" y="1535"/>
                  </a:lnTo>
                  <a:lnTo>
                    <a:pt x="85459" y="24276"/>
                  </a:lnTo>
                  <a:lnTo>
                    <a:pt x="60771" y="62688"/>
                  </a:lnTo>
                  <a:lnTo>
                    <a:pt x="39876" y="103723"/>
                  </a:lnTo>
                  <a:lnTo>
                    <a:pt x="22953" y="147332"/>
                  </a:lnTo>
                  <a:lnTo>
                    <a:pt x="13251" y="179517"/>
                  </a:lnTo>
                  <a:lnTo>
                    <a:pt x="6118" y="214517"/>
                  </a:lnTo>
                  <a:lnTo>
                    <a:pt x="16" y="258634"/>
                  </a:lnTo>
                  <a:lnTo>
                    <a:pt x="0" y="279314"/>
                  </a:lnTo>
                  <a:lnTo>
                    <a:pt x="4696" y="302616"/>
                  </a:lnTo>
                  <a:lnTo>
                    <a:pt x="22016" y="332793"/>
                  </a:lnTo>
                  <a:lnTo>
                    <a:pt x="35178" y="345200"/>
                  </a:lnTo>
                  <a:lnTo>
                    <a:pt x="41651" y="349496"/>
                  </a:lnTo>
                  <a:lnTo>
                    <a:pt x="63894" y="352388"/>
                  </a:lnTo>
                  <a:lnTo>
                    <a:pt x="130797" y="33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472"/>
            <p:cNvSpPr/>
            <p:nvPr>
              <p:custDataLst>
                <p:tags r:id="rId106"/>
              </p:custDataLst>
            </p:nvPr>
          </p:nvSpPr>
          <p:spPr>
            <a:xfrm>
              <a:off x="3613150" y="677154"/>
              <a:ext cx="159783" cy="486593"/>
            </a:xfrm>
            <a:custGeom>
              <a:avLst/>
              <a:gdLst/>
              <a:ahLst/>
              <a:cxnLst/>
              <a:rect l="0" t="0" r="0" b="0"/>
              <a:pathLst>
                <a:path w="159783" h="486593">
                  <a:moveTo>
                    <a:pt x="38100" y="205496"/>
                  </a:moveTo>
                  <a:lnTo>
                    <a:pt x="38100" y="205496"/>
                  </a:lnTo>
                  <a:lnTo>
                    <a:pt x="38100" y="208867"/>
                  </a:lnTo>
                  <a:lnTo>
                    <a:pt x="17144" y="252057"/>
                  </a:lnTo>
                  <a:lnTo>
                    <a:pt x="9156" y="292513"/>
                  </a:lnTo>
                  <a:lnTo>
                    <a:pt x="3026" y="331938"/>
                  </a:lnTo>
                  <a:lnTo>
                    <a:pt x="598" y="379423"/>
                  </a:lnTo>
                  <a:lnTo>
                    <a:pt x="118" y="423140"/>
                  </a:lnTo>
                  <a:lnTo>
                    <a:pt x="24" y="469718"/>
                  </a:lnTo>
                  <a:lnTo>
                    <a:pt x="7" y="486592"/>
                  </a:lnTo>
                  <a:lnTo>
                    <a:pt x="0" y="439021"/>
                  </a:lnTo>
                  <a:lnTo>
                    <a:pt x="0" y="399337"/>
                  </a:lnTo>
                  <a:lnTo>
                    <a:pt x="1882" y="353947"/>
                  </a:lnTo>
                  <a:lnTo>
                    <a:pt x="4364" y="316630"/>
                  </a:lnTo>
                  <a:lnTo>
                    <a:pt x="5762" y="271821"/>
                  </a:lnTo>
                  <a:lnTo>
                    <a:pt x="6881" y="231733"/>
                  </a:lnTo>
                  <a:lnTo>
                    <a:pt x="11368" y="190222"/>
                  </a:lnTo>
                  <a:lnTo>
                    <a:pt x="15165" y="154022"/>
                  </a:lnTo>
                  <a:lnTo>
                    <a:pt x="21270" y="114201"/>
                  </a:lnTo>
                  <a:lnTo>
                    <a:pt x="30918" y="74415"/>
                  </a:lnTo>
                  <a:lnTo>
                    <a:pt x="42714" y="34718"/>
                  </a:lnTo>
                  <a:lnTo>
                    <a:pt x="55146" y="9629"/>
                  </a:lnTo>
                  <a:lnTo>
                    <a:pt x="60753" y="5068"/>
                  </a:lnTo>
                  <a:lnTo>
                    <a:pt x="74509" y="0"/>
                  </a:lnTo>
                  <a:lnTo>
                    <a:pt x="88148" y="1511"/>
                  </a:lnTo>
                  <a:lnTo>
                    <a:pt x="94749" y="3889"/>
                  </a:lnTo>
                  <a:lnTo>
                    <a:pt x="107728" y="15939"/>
                  </a:lnTo>
                  <a:lnTo>
                    <a:pt x="129531" y="45067"/>
                  </a:lnTo>
                  <a:lnTo>
                    <a:pt x="134710" y="61287"/>
                  </a:lnTo>
                  <a:lnTo>
                    <a:pt x="134851" y="93623"/>
                  </a:lnTo>
                  <a:lnTo>
                    <a:pt x="127052" y="119902"/>
                  </a:lnTo>
                  <a:lnTo>
                    <a:pt x="112434" y="141094"/>
                  </a:lnTo>
                  <a:lnTo>
                    <a:pt x="104534" y="148651"/>
                  </a:lnTo>
                  <a:lnTo>
                    <a:pt x="97084" y="153502"/>
                  </a:lnTo>
                  <a:lnTo>
                    <a:pt x="96473" y="153194"/>
                  </a:lnTo>
                  <a:lnTo>
                    <a:pt x="95793" y="150971"/>
                  </a:lnTo>
                  <a:lnTo>
                    <a:pt x="96318" y="150802"/>
                  </a:lnTo>
                  <a:lnTo>
                    <a:pt x="133334" y="175550"/>
                  </a:lnTo>
                  <a:lnTo>
                    <a:pt x="152972" y="208230"/>
                  </a:lnTo>
                  <a:lnTo>
                    <a:pt x="159239" y="222939"/>
                  </a:lnTo>
                  <a:lnTo>
                    <a:pt x="159782" y="229825"/>
                  </a:lnTo>
                  <a:lnTo>
                    <a:pt x="156621" y="243120"/>
                  </a:lnTo>
                  <a:lnTo>
                    <a:pt x="143538" y="262505"/>
                  </a:lnTo>
                  <a:lnTo>
                    <a:pt x="126255" y="274912"/>
                  </a:lnTo>
                  <a:lnTo>
                    <a:pt x="112088" y="276799"/>
                  </a:lnTo>
                  <a:lnTo>
                    <a:pt x="99206" y="275286"/>
                  </a:lnTo>
                  <a:lnTo>
                    <a:pt x="88900" y="26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473"/>
            <p:cNvSpPr/>
            <p:nvPr>
              <p:custDataLst>
                <p:tags r:id="rId107"/>
              </p:custDataLst>
            </p:nvPr>
          </p:nvSpPr>
          <p:spPr>
            <a:xfrm>
              <a:off x="3665279" y="454629"/>
              <a:ext cx="132022" cy="107899"/>
            </a:xfrm>
            <a:custGeom>
              <a:avLst/>
              <a:gdLst/>
              <a:ahLst/>
              <a:cxnLst/>
              <a:rect l="0" t="0" r="0" b="0"/>
              <a:pathLst>
                <a:path w="132022" h="107899">
                  <a:moveTo>
                    <a:pt x="36771" y="53371"/>
                  </a:moveTo>
                  <a:lnTo>
                    <a:pt x="36771" y="53371"/>
                  </a:lnTo>
                  <a:lnTo>
                    <a:pt x="33400" y="50000"/>
                  </a:lnTo>
                  <a:lnTo>
                    <a:pt x="31702" y="49713"/>
                  </a:lnTo>
                  <a:lnTo>
                    <a:pt x="29863" y="50226"/>
                  </a:lnTo>
                  <a:lnTo>
                    <a:pt x="27933" y="51275"/>
                  </a:lnTo>
                  <a:lnTo>
                    <a:pt x="15400" y="72530"/>
                  </a:lnTo>
                  <a:lnTo>
                    <a:pt x="0" y="107645"/>
                  </a:lnTo>
                  <a:lnTo>
                    <a:pt x="262" y="107898"/>
                  </a:lnTo>
                  <a:lnTo>
                    <a:pt x="2435" y="106298"/>
                  </a:lnTo>
                  <a:lnTo>
                    <a:pt x="17232" y="63006"/>
                  </a:lnTo>
                  <a:lnTo>
                    <a:pt x="39973" y="21740"/>
                  </a:lnTo>
                  <a:lnTo>
                    <a:pt x="47837" y="8974"/>
                  </a:lnTo>
                  <a:lnTo>
                    <a:pt x="53320" y="4723"/>
                  </a:lnTo>
                  <a:lnTo>
                    <a:pt x="66939" y="0"/>
                  </a:lnTo>
                  <a:lnTo>
                    <a:pt x="73816" y="857"/>
                  </a:lnTo>
                  <a:lnTo>
                    <a:pt x="87102" y="7454"/>
                  </a:lnTo>
                  <a:lnTo>
                    <a:pt x="103111" y="26439"/>
                  </a:lnTo>
                  <a:lnTo>
                    <a:pt x="132021" y="8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474"/>
            <p:cNvSpPr/>
            <p:nvPr>
              <p:custDataLst>
                <p:tags r:id="rId108"/>
              </p:custDataLst>
            </p:nvPr>
          </p:nvSpPr>
          <p:spPr>
            <a:xfrm>
              <a:off x="3807942" y="939800"/>
              <a:ext cx="44899" cy="79789"/>
            </a:xfrm>
            <a:custGeom>
              <a:avLst/>
              <a:gdLst/>
              <a:ahLst/>
              <a:cxnLst/>
              <a:rect l="0" t="0" r="0" b="0"/>
              <a:pathLst>
                <a:path w="44899" h="79789">
                  <a:moveTo>
                    <a:pt x="40158" y="25400"/>
                  </a:moveTo>
                  <a:lnTo>
                    <a:pt x="40158" y="25400"/>
                  </a:lnTo>
                  <a:lnTo>
                    <a:pt x="33416" y="28771"/>
                  </a:lnTo>
                  <a:lnTo>
                    <a:pt x="30019" y="28353"/>
                  </a:lnTo>
                  <a:lnTo>
                    <a:pt x="22482" y="24125"/>
                  </a:lnTo>
                  <a:lnTo>
                    <a:pt x="18496" y="24550"/>
                  </a:lnTo>
                  <a:lnTo>
                    <a:pt x="10304" y="30667"/>
                  </a:lnTo>
                  <a:lnTo>
                    <a:pt x="1130" y="42640"/>
                  </a:lnTo>
                  <a:lnTo>
                    <a:pt x="0" y="52818"/>
                  </a:lnTo>
                  <a:lnTo>
                    <a:pt x="686" y="58495"/>
                  </a:lnTo>
                  <a:lnTo>
                    <a:pt x="5211" y="68566"/>
                  </a:lnTo>
                  <a:lnTo>
                    <a:pt x="8393" y="73228"/>
                  </a:lnTo>
                  <a:lnTo>
                    <a:pt x="15692" y="78407"/>
                  </a:lnTo>
                  <a:lnTo>
                    <a:pt x="19614" y="79788"/>
                  </a:lnTo>
                  <a:lnTo>
                    <a:pt x="23640" y="79297"/>
                  </a:lnTo>
                  <a:lnTo>
                    <a:pt x="31876" y="74990"/>
                  </a:lnTo>
                  <a:lnTo>
                    <a:pt x="41075" y="64631"/>
                  </a:lnTo>
                  <a:lnTo>
                    <a:pt x="44094" y="54830"/>
                  </a:lnTo>
                  <a:lnTo>
                    <a:pt x="44898" y="49254"/>
                  </a:lnTo>
                  <a:lnTo>
                    <a:pt x="33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475"/>
            <p:cNvSpPr/>
            <p:nvPr>
              <p:custDataLst>
                <p:tags r:id="rId109"/>
              </p:custDataLst>
            </p:nvPr>
          </p:nvSpPr>
          <p:spPr>
            <a:xfrm>
              <a:off x="2876550" y="908050"/>
              <a:ext cx="279401" cy="19041"/>
            </a:xfrm>
            <a:custGeom>
              <a:avLst/>
              <a:gdLst/>
              <a:ahLst/>
              <a:cxnLst/>
              <a:rect l="0" t="0" r="0" b="0"/>
              <a:pathLst>
                <a:path w="279401" h="19041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8789" y="17726"/>
                  </a:lnTo>
                  <a:lnTo>
                    <a:pt x="51424" y="18934"/>
                  </a:lnTo>
                  <a:lnTo>
                    <a:pt x="90966" y="19016"/>
                  </a:lnTo>
                  <a:lnTo>
                    <a:pt x="130199" y="19040"/>
                  </a:lnTo>
                  <a:lnTo>
                    <a:pt x="169811" y="17165"/>
                  </a:lnTo>
                  <a:lnTo>
                    <a:pt x="209770" y="14023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522"/>
          <p:cNvGrpSpPr/>
          <p:nvPr/>
        </p:nvGrpSpPr>
        <p:grpSpPr>
          <a:xfrm>
            <a:off x="4083050" y="460396"/>
            <a:ext cx="1565638" cy="636383"/>
            <a:chOff x="4083050" y="460396"/>
            <a:chExt cx="1565638" cy="636383"/>
          </a:xfrm>
        </p:grpSpPr>
        <p:sp>
          <p:nvSpPr>
            <p:cNvPr id="307" name="SMARTInkShape-2476"/>
            <p:cNvSpPr/>
            <p:nvPr>
              <p:custDataLst>
                <p:tags r:id="rId94"/>
              </p:custDataLst>
            </p:nvPr>
          </p:nvSpPr>
          <p:spPr>
            <a:xfrm>
              <a:off x="5556250" y="565412"/>
              <a:ext cx="92438" cy="437889"/>
            </a:xfrm>
            <a:custGeom>
              <a:avLst/>
              <a:gdLst/>
              <a:ahLst/>
              <a:cxnLst/>
              <a:rect l="0" t="0" r="0" b="0"/>
              <a:pathLst>
                <a:path w="92438" h="437889">
                  <a:moveTo>
                    <a:pt x="6350" y="6088"/>
                  </a:moveTo>
                  <a:lnTo>
                    <a:pt x="6350" y="6088"/>
                  </a:lnTo>
                  <a:lnTo>
                    <a:pt x="6350" y="621"/>
                  </a:lnTo>
                  <a:lnTo>
                    <a:pt x="7056" y="326"/>
                  </a:lnTo>
                  <a:lnTo>
                    <a:pt x="9721" y="0"/>
                  </a:lnTo>
                  <a:lnTo>
                    <a:pt x="36857" y="33018"/>
                  </a:lnTo>
                  <a:lnTo>
                    <a:pt x="58890" y="70178"/>
                  </a:lnTo>
                  <a:lnTo>
                    <a:pt x="76010" y="115232"/>
                  </a:lnTo>
                  <a:lnTo>
                    <a:pt x="85758" y="155256"/>
                  </a:lnTo>
                  <a:lnTo>
                    <a:pt x="92437" y="201196"/>
                  </a:lnTo>
                  <a:lnTo>
                    <a:pt x="92118" y="235090"/>
                  </a:lnTo>
                  <a:lnTo>
                    <a:pt x="87972" y="282550"/>
                  </a:lnTo>
                  <a:lnTo>
                    <a:pt x="78512" y="322012"/>
                  </a:lnTo>
                  <a:lnTo>
                    <a:pt x="60422" y="365689"/>
                  </a:lnTo>
                  <a:lnTo>
                    <a:pt x="29025" y="411632"/>
                  </a:lnTo>
                  <a:lnTo>
                    <a:pt x="10856" y="431970"/>
                  </a:lnTo>
                  <a:lnTo>
                    <a:pt x="0" y="43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477"/>
            <p:cNvSpPr/>
            <p:nvPr>
              <p:custDataLst>
                <p:tags r:id="rId95"/>
              </p:custDataLst>
            </p:nvPr>
          </p:nvSpPr>
          <p:spPr>
            <a:xfrm>
              <a:off x="4535120" y="460396"/>
              <a:ext cx="138481" cy="98405"/>
            </a:xfrm>
            <a:custGeom>
              <a:avLst/>
              <a:gdLst/>
              <a:ahLst/>
              <a:cxnLst/>
              <a:rect l="0" t="0" r="0" b="0"/>
              <a:pathLst>
                <a:path w="138481" h="98405">
                  <a:moveTo>
                    <a:pt x="11480" y="28554"/>
                  </a:moveTo>
                  <a:lnTo>
                    <a:pt x="11480" y="28554"/>
                  </a:lnTo>
                  <a:lnTo>
                    <a:pt x="16947" y="28554"/>
                  </a:lnTo>
                  <a:lnTo>
                    <a:pt x="17568" y="38667"/>
                  </a:lnTo>
                  <a:lnTo>
                    <a:pt x="6984" y="81835"/>
                  </a:lnTo>
                  <a:lnTo>
                    <a:pt x="1524" y="96630"/>
                  </a:lnTo>
                  <a:lnTo>
                    <a:pt x="609" y="97927"/>
                  </a:lnTo>
                  <a:lnTo>
                    <a:pt x="0" y="98086"/>
                  </a:lnTo>
                  <a:lnTo>
                    <a:pt x="4796" y="78063"/>
                  </a:lnTo>
                  <a:lnTo>
                    <a:pt x="25948" y="31947"/>
                  </a:lnTo>
                  <a:lnTo>
                    <a:pt x="43753" y="9412"/>
                  </a:lnTo>
                  <a:lnTo>
                    <a:pt x="58043" y="2407"/>
                  </a:lnTo>
                  <a:lnTo>
                    <a:pt x="71686" y="0"/>
                  </a:lnTo>
                  <a:lnTo>
                    <a:pt x="80101" y="1282"/>
                  </a:lnTo>
                  <a:lnTo>
                    <a:pt x="88075" y="7966"/>
                  </a:lnTo>
                  <a:lnTo>
                    <a:pt x="117627" y="50746"/>
                  </a:lnTo>
                  <a:lnTo>
                    <a:pt x="138480" y="98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478"/>
            <p:cNvSpPr/>
            <p:nvPr>
              <p:custDataLst>
                <p:tags r:id="rId96"/>
              </p:custDataLst>
            </p:nvPr>
          </p:nvSpPr>
          <p:spPr>
            <a:xfrm>
              <a:off x="4508500" y="673446"/>
              <a:ext cx="113277" cy="423333"/>
            </a:xfrm>
            <a:custGeom>
              <a:avLst/>
              <a:gdLst/>
              <a:ahLst/>
              <a:cxnLst/>
              <a:rect l="0" t="0" r="0" b="0"/>
              <a:pathLst>
                <a:path w="113277" h="423333">
                  <a:moveTo>
                    <a:pt x="0" y="171104"/>
                  </a:moveTo>
                  <a:lnTo>
                    <a:pt x="0" y="171104"/>
                  </a:lnTo>
                  <a:lnTo>
                    <a:pt x="0" y="208455"/>
                  </a:lnTo>
                  <a:lnTo>
                    <a:pt x="3370" y="251389"/>
                  </a:lnTo>
                  <a:lnTo>
                    <a:pt x="10126" y="296794"/>
                  </a:lnTo>
                  <a:lnTo>
                    <a:pt x="12361" y="341937"/>
                  </a:lnTo>
                  <a:lnTo>
                    <a:pt x="12600" y="379374"/>
                  </a:lnTo>
                  <a:lnTo>
                    <a:pt x="7224" y="421388"/>
                  </a:lnTo>
                  <a:lnTo>
                    <a:pt x="6227" y="423332"/>
                  </a:lnTo>
                  <a:lnTo>
                    <a:pt x="4857" y="423217"/>
                  </a:lnTo>
                  <a:lnTo>
                    <a:pt x="3239" y="421730"/>
                  </a:lnTo>
                  <a:lnTo>
                    <a:pt x="639" y="383149"/>
                  </a:lnTo>
                  <a:lnTo>
                    <a:pt x="189" y="336630"/>
                  </a:lnTo>
                  <a:lnTo>
                    <a:pt x="84" y="298764"/>
                  </a:lnTo>
                  <a:lnTo>
                    <a:pt x="3396" y="254633"/>
                  </a:lnTo>
                  <a:lnTo>
                    <a:pt x="5474" y="215844"/>
                  </a:lnTo>
                  <a:lnTo>
                    <a:pt x="10541" y="169175"/>
                  </a:lnTo>
                  <a:lnTo>
                    <a:pt x="13472" y="130316"/>
                  </a:lnTo>
                  <a:lnTo>
                    <a:pt x="19157" y="97237"/>
                  </a:lnTo>
                  <a:lnTo>
                    <a:pt x="30292" y="53027"/>
                  </a:lnTo>
                  <a:lnTo>
                    <a:pt x="49271" y="16487"/>
                  </a:lnTo>
                  <a:lnTo>
                    <a:pt x="60939" y="3608"/>
                  </a:lnTo>
                  <a:lnTo>
                    <a:pt x="66026" y="173"/>
                  </a:lnTo>
                  <a:lnTo>
                    <a:pt x="70829" y="0"/>
                  </a:lnTo>
                  <a:lnTo>
                    <a:pt x="75442" y="2001"/>
                  </a:lnTo>
                  <a:lnTo>
                    <a:pt x="83624" y="9869"/>
                  </a:lnTo>
                  <a:lnTo>
                    <a:pt x="89612" y="20422"/>
                  </a:lnTo>
                  <a:lnTo>
                    <a:pt x="90209" y="51747"/>
                  </a:lnTo>
                  <a:lnTo>
                    <a:pt x="83837" y="70784"/>
                  </a:lnTo>
                  <a:lnTo>
                    <a:pt x="57262" y="114772"/>
                  </a:lnTo>
                  <a:lnTo>
                    <a:pt x="46980" y="124307"/>
                  </a:lnTo>
                  <a:lnTo>
                    <a:pt x="46842" y="124384"/>
                  </a:lnTo>
                  <a:lnTo>
                    <a:pt x="48570" y="122588"/>
                  </a:lnTo>
                  <a:lnTo>
                    <a:pt x="53572" y="121319"/>
                  </a:lnTo>
                  <a:lnTo>
                    <a:pt x="61204" y="121461"/>
                  </a:lnTo>
                  <a:lnTo>
                    <a:pt x="71652" y="123876"/>
                  </a:lnTo>
                  <a:lnTo>
                    <a:pt x="86063" y="132573"/>
                  </a:lnTo>
                  <a:lnTo>
                    <a:pt x="102641" y="150829"/>
                  </a:lnTo>
                  <a:lnTo>
                    <a:pt x="109118" y="166091"/>
                  </a:lnTo>
                  <a:lnTo>
                    <a:pt x="113276" y="192143"/>
                  </a:lnTo>
                  <a:lnTo>
                    <a:pt x="108201" y="203738"/>
                  </a:lnTo>
                  <a:lnTo>
                    <a:pt x="98183" y="215241"/>
                  </a:lnTo>
                  <a:lnTo>
                    <a:pt x="70767" y="235146"/>
                  </a:lnTo>
                  <a:lnTo>
                    <a:pt x="66934" y="236377"/>
                  </a:lnTo>
                  <a:lnTo>
                    <a:pt x="58911" y="235862"/>
                  </a:lnTo>
                  <a:lnTo>
                    <a:pt x="56207" y="234737"/>
                  </a:lnTo>
                  <a:lnTo>
                    <a:pt x="50800" y="228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479"/>
            <p:cNvSpPr/>
            <p:nvPr>
              <p:custDataLst>
                <p:tags r:id="rId97"/>
              </p:custDataLst>
            </p:nvPr>
          </p:nvSpPr>
          <p:spPr>
            <a:xfrm>
              <a:off x="4176206" y="774700"/>
              <a:ext cx="27495" cy="203201"/>
            </a:xfrm>
            <a:custGeom>
              <a:avLst/>
              <a:gdLst/>
              <a:ahLst/>
              <a:cxnLst/>
              <a:rect l="0" t="0" r="0" b="0"/>
              <a:pathLst>
                <a:path w="27495" h="203201">
                  <a:moveTo>
                    <a:pt x="27494" y="0"/>
                  </a:moveTo>
                  <a:lnTo>
                    <a:pt x="27494" y="0"/>
                  </a:lnTo>
                  <a:lnTo>
                    <a:pt x="24123" y="0"/>
                  </a:lnTo>
                  <a:lnTo>
                    <a:pt x="20587" y="1881"/>
                  </a:lnTo>
                  <a:lnTo>
                    <a:pt x="5825" y="15580"/>
                  </a:lnTo>
                  <a:lnTo>
                    <a:pt x="225" y="34206"/>
                  </a:lnTo>
                  <a:lnTo>
                    <a:pt x="0" y="79664"/>
                  </a:lnTo>
                  <a:lnTo>
                    <a:pt x="1681" y="124862"/>
                  </a:lnTo>
                  <a:lnTo>
                    <a:pt x="2039" y="165350"/>
                  </a:lnTo>
                  <a:lnTo>
                    <a:pt x="844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480"/>
            <p:cNvSpPr/>
            <p:nvPr>
              <p:custDataLst>
                <p:tags r:id="rId98"/>
              </p:custDataLst>
            </p:nvPr>
          </p:nvSpPr>
          <p:spPr>
            <a:xfrm>
              <a:off x="4083050" y="8699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43337" y="9329"/>
                  </a:lnTo>
                  <a:lnTo>
                    <a:pt x="85570" y="623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481"/>
            <p:cNvSpPr/>
            <p:nvPr>
              <p:custDataLst>
                <p:tags r:id="rId99"/>
              </p:custDataLst>
            </p:nvPr>
          </p:nvSpPr>
          <p:spPr>
            <a:xfrm>
              <a:off x="4686300" y="895350"/>
              <a:ext cx="15454" cy="69851"/>
            </a:xfrm>
            <a:custGeom>
              <a:avLst/>
              <a:gdLst/>
              <a:ahLst/>
              <a:cxnLst/>
              <a:rect l="0" t="0" r="0" b="0"/>
              <a:pathLst>
                <a:path w="15454" h="69851">
                  <a:moveTo>
                    <a:pt x="6350" y="0"/>
                  </a:moveTo>
                  <a:lnTo>
                    <a:pt x="6350" y="0"/>
                  </a:lnTo>
                  <a:lnTo>
                    <a:pt x="11419" y="5775"/>
                  </a:lnTo>
                  <a:lnTo>
                    <a:pt x="15189" y="12209"/>
                  </a:lnTo>
                  <a:lnTo>
                    <a:pt x="15453" y="2165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482"/>
            <p:cNvSpPr/>
            <p:nvPr>
              <p:custDataLst>
                <p:tags r:id="rId100"/>
              </p:custDataLst>
            </p:nvPr>
          </p:nvSpPr>
          <p:spPr>
            <a:xfrm>
              <a:off x="4921250" y="718433"/>
              <a:ext cx="127001" cy="176918"/>
            </a:xfrm>
            <a:custGeom>
              <a:avLst/>
              <a:gdLst/>
              <a:ahLst/>
              <a:cxnLst/>
              <a:rect l="0" t="0" r="0" b="0"/>
              <a:pathLst>
                <a:path w="127001" h="176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0507" y="44574"/>
                  </a:lnTo>
                  <a:lnTo>
                    <a:pt x="61974" y="88765"/>
                  </a:lnTo>
                  <a:lnTo>
                    <a:pt x="93681" y="132757"/>
                  </a:lnTo>
                  <a:lnTo>
                    <a:pt x="1270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483"/>
            <p:cNvSpPr/>
            <p:nvPr>
              <p:custDataLst>
                <p:tags r:id="rId101"/>
              </p:custDataLst>
            </p:nvPr>
          </p:nvSpPr>
          <p:spPr>
            <a:xfrm>
              <a:off x="4972050" y="701050"/>
              <a:ext cx="139701" cy="213351"/>
            </a:xfrm>
            <a:custGeom>
              <a:avLst/>
              <a:gdLst/>
              <a:ahLst/>
              <a:cxnLst/>
              <a:rect l="0" t="0" r="0" b="0"/>
              <a:pathLst>
                <a:path w="139701" h="213351">
                  <a:moveTo>
                    <a:pt x="139700" y="29200"/>
                  </a:moveTo>
                  <a:lnTo>
                    <a:pt x="139700" y="29200"/>
                  </a:lnTo>
                  <a:lnTo>
                    <a:pt x="139700" y="19087"/>
                  </a:lnTo>
                  <a:lnTo>
                    <a:pt x="135937" y="10359"/>
                  </a:lnTo>
                  <a:lnTo>
                    <a:pt x="132958" y="6056"/>
                  </a:lnTo>
                  <a:lnTo>
                    <a:pt x="125885" y="1275"/>
                  </a:lnTo>
                  <a:lnTo>
                    <a:pt x="122024" y="0"/>
                  </a:lnTo>
                  <a:lnTo>
                    <a:pt x="108326" y="4228"/>
                  </a:lnTo>
                  <a:lnTo>
                    <a:pt x="99734" y="8318"/>
                  </a:lnTo>
                  <a:lnTo>
                    <a:pt x="77528" y="30931"/>
                  </a:lnTo>
                  <a:lnTo>
                    <a:pt x="51062" y="71588"/>
                  </a:lnTo>
                  <a:lnTo>
                    <a:pt x="29215" y="118189"/>
                  </a:lnTo>
                  <a:lnTo>
                    <a:pt x="14317" y="155355"/>
                  </a:lnTo>
                  <a:lnTo>
                    <a:pt x="0" y="21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484"/>
            <p:cNvSpPr/>
            <p:nvPr>
              <p:custDataLst>
                <p:tags r:id="rId102"/>
              </p:custDataLst>
            </p:nvPr>
          </p:nvSpPr>
          <p:spPr>
            <a:xfrm>
              <a:off x="5124450" y="889000"/>
              <a:ext cx="11818" cy="88901"/>
            </a:xfrm>
            <a:custGeom>
              <a:avLst/>
              <a:gdLst/>
              <a:ahLst/>
              <a:cxnLst/>
              <a:rect l="0" t="0" r="0" b="0"/>
              <a:pathLst>
                <a:path w="11818" h="889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817" y="18951"/>
                  </a:lnTo>
                  <a:lnTo>
                    <a:pt x="7155" y="6051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485"/>
            <p:cNvSpPr/>
            <p:nvPr>
              <p:custDataLst>
                <p:tags r:id="rId103"/>
              </p:custDataLst>
            </p:nvPr>
          </p:nvSpPr>
          <p:spPr>
            <a:xfrm>
              <a:off x="5264519" y="622300"/>
              <a:ext cx="130934" cy="368301"/>
            </a:xfrm>
            <a:custGeom>
              <a:avLst/>
              <a:gdLst/>
              <a:ahLst/>
              <a:cxnLst/>
              <a:rect l="0" t="0" r="0" b="0"/>
              <a:pathLst>
                <a:path w="130934" h="368301">
                  <a:moveTo>
                    <a:pt x="25031" y="0"/>
                  </a:moveTo>
                  <a:lnTo>
                    <a:pt x="25031" y="0"/>
                  </a:lnTo>
                  <a:lnTo>
                    <a:pt x="21660" y="0"/>
                  </a:lnTo>
                  <a:lnTo>
                    <a:pt x="18124" y="1881"/>
                  </a:lnTo>
                  <a:lnTo>
                    <a:pt x="10104" y="8838"/>
                  </a:lnTo>
                  <a:lnTo>
                    <a:pt x="3832" y="18298"/>
                  </a:lnTo>
                  <a:lnTo>
                    <a:pt x="0" y="30244"/>
                  </a:lnTo>
                  <a:lnTo>
                    <a:pt x="582" y="30746"/>
                  </a:lnTo>
                  <a:lnTo>
                    <a:pt x="5131" y="31618"/>
                  </a:lnTo>
                  <a:lnTo>
                    <a:pt x="5414" y="30956"/>
                  </a:lnTo>
                  <a:lnTo>
                    <a:pt x="5905" y="26271"/>
                  </a:lnTo>
                  <a:lnTo>
                    <a:pt x="7829" y="25787"/>
                  </a:lnTo>
                  <a:lnTo>
                    <a:pt x="9328" y="25658"/>
                  </a:lnTo>
                  <a:lnTo>
                    <a:pt x="10330" y="24866"/>
                  </a:lnTo>
                  <a:lnTo>
                    <a:pt x="11442" y="22105"/>
                  </a:lnTo>
                  <a:lnTo>
                    <a:pt x="12253" y="13851"/>
                  </a:lnTo>
                  <a:lnTo>
                    <a:pt x="12984" y="13467"/>
                  </a:lnTo>
                  <a:lnTo>
                    <a:pt x="15680" y="13041"/>
                  </a:lnTo>
                  <a:lnTo>
                    <a:pt x="24534" y="16172"/>
                  </a:lnTo>
                  <a:lnTo>
                    <a:pt x="66565" y="49363"/>
                  </a:lnTo>
                  <a:lnTo>
                    <a:pt x="80885" y="65683"/>
                  </a:lnTo>
                  <a:lnTo>
                    <a:pt x="100847" y="102639"/>
                  </a:lnTo>
                  <a:lnTo>
                    <a:pt x="118756" y="142752"/>
                  </a:lnTo>
                  <a:lnTo>
                    <a:pt x="128453" y="176274"/>
                  </a:lnTo>
                  <a:lnTo>
                    <a:pt x="130933" y="217172"/>
                  </a:lnTo>
                  <a:lnTo>
                    <a:pt x="123927" y="261150"/>
                  </a:lnTo>
                  <a:lnTo>
                    <a:pt x="111248" y="299393"/>
                  </a:lnTo>
                  <a:lnTo>
                    <a:pt x="56781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486"/>
            <p:cNvSpPr/>
            <p:nvPr>
              <p:custDataLst>
                <p:tags r:id="rId104"/>
              </p:custDataLst>
            </p:nvPr>
          </p:nvSpPr>
          <p:spPr>
            <a:xfrm>
              <a:off x="5118100" y="7810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5026" y="12142"/>
                  </a:lnTo>
                  <a:lnTo>
                    <a:pt x="5467" y="10212"/>
                  </a:lnTo>
                  <a:lnTo>
                    <a:pt x="6467" y="892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523"/>
          <p:cNvGrpSpPr/>
          <p:nvPr/>
        </p:nvGrpSpPr>
        <p:grpSpPr>
          <a:xfrm>
            <a:off x="5969883" y="787400"/>
            <a:ext cx="492157" cy="164565"/>
            <a:chOff x="5969883" y="787400"/>
            <a:chExt cx="492157" cy="164565"/>
          </a:xfrm>
        </p:grpSpPr>
        <p:sp>
          <p:nvSpPr>
            <p:cNvPr id="319" name="SMARTInkShape-2487"/>
            <p:cNvSpPr/>
            <p:nvPr>
              <p:custDataLst>
                <p:tags r:id="rId91"/>
              </p:custDataLst>
            </p:nvPr>
          </p:nvSpPr>
          <p:spPr>
            <a:xfrm>
              <a:off x="6337333" y="787400"/>
              <a:ext cx="124707" cy="164565"/>
            </a:xfrm>
            <a:custGeom>
              <a:avLst/>
              <a:gdLst/>
              <a:ahLst/>
              <a:cxnLst/>
              <a:rect l="0" t="0" r="0" b="0"/>
              <a:pathLst>
                <a:path w="124707" h="164565">
                  <a:moveTo>
                    <a:pt x="95217" y="31750"/>
                  </a:moveTo>
                  <a:lnTo>
                    <a:pt x="95217" y="31750"/>
                  </a:lnTo>
                  <a:lnTo>
                    <a:pt x="95215" y="28379"/>
                  </a:lnTo>
                  <a:lnTo>
                    <a:pt x="93335" y="24842"/>
                  </a:lnTo>
                  <a:lnTo>
                    <a:pt x="91846" y="22912"/>
                  </a:lnTo>
                  <a:lnTo>
                    <a:pt x="82664" y="22648"/>
                  </a:lnTo>
                  <a:lnTo>
                    <a:pt x="76265" y="23565"/>
                  </a:lnTo>
                  <a:lnTo>
                    <a:pt x="63511" y="30229"/>
                  </a:lnTo>
                  <a:lnTo>
                    <a:pt x="23700" y="67219"/>
                  </a:lnTo>
                  <a:lnTo>
                    <a:pt x="6920" y="92981"/>
                  </a:lnTo>
                  <a:lnTo>
                    <a:pt x="0" y="109999"/>
                  </a:lnTo>
                  <a:lnTo>
                    <a:pt x="217" y="128851"/>
                  </a:lnTo>
                  <a:lnTo>
                    <a:pt x="2251" y="138817"/>
                  </a:lnTo>
                  <a:lnTo>
                    <a:pt x="7134" y="146873"/>
                  </a:lnTo>
                  <a:lnTo>
                    <a:pt x="21967" y="159586"/>
                  </a:lnTo>
                  <a:lnTo>
                    <a:pt x="38438" y="164296"/>
                  </a:lnTo>
                  <a:lnTo>
                    <a:pt x="46780" y="164564"/>
                  </a:lnTo>
                  <a:lnTo>
                    <a:pt x="78749" y="151457"/>
                  </a:lnTo>
                  <a:lnTo>
                    <a:pt x="104919" y="129700"/>
                  </a:lnTo>
                  <a:lnTo>
                    <a:pt x="115521" y="107974"/>
                  </a:lnTo>
                  <a:lnTo>
                    <a:pt x="124706" y="60526"/>
                  </a:lnTo>
                  <a:lnTo>
                    <a:pt x="118437" y="38660"/>
                  </a:lnTo>
                  <a:lnTo>
                    <a:pt x="106948" y="20004"/>
                  </a:lnTo>
                  <a:lnTo>
                    <a:pt x="82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488"/>
            <p:cNvSpPr/>
            <p:nvPr>
              <p:custDataLst>
                <p:tags r:id="rId92"/>
              </p:custDataLst>
            </p:nvPr>
          </p:nvSpPr>
          <p:spPr>
            <a:xfrm>
              <a:off x="5974162" y="908050"/>
              <a:ext cx="204389" cy="18789"/>
            </a:xfrm>
            <a:custGeom>
              <a:avLst/>
              <a:gdLst/>
              <a:ahLst/>
              <a:cxnLst/>
              <a:rect l="0" t="0" r="0" b="0"/>
              <a:pathLst>
                <a:path w="204389" h="18789">
                  <a:moveTo>
                    <a:pt x="20238" y="12700"/>
                  </a:moveTo>
                  <a:lnTo>
                    <a:pt x="20238" y="12700"/>
                  </a:lnTo>
                  <a:lnTo>
                    <a:pt x="464" y="18167"/>
                  </a:lnTo>
                  <a:lnTo>
                    <a:pt x="0" y="18461"/>
                  </a:lnTo>
                  <a:lnTo>
                    <a:pt x="3248" y="18788"/>
                  </a:lnTo>
                  <a:lnTo>
                    <a:pt x="38519" y="14634"/>
                  </a:lnTo>
                  <a:lnTo>
                    <a:pt x="79590" y="12568"/>
                  </a:lnTo>
                  <a:lnTo>
                    <a:pt x="113710" y="8506"/>
                  </a:lnTo>
                  <a:lnTo>
                    <a:pt x="204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489"/>
            <p:cNvSpPr/>
            <p:nvPr>
              <p:custDataLst>
                <p:tags r:id="rId93"/>
              </p:custDataLst>
            </p:nvPr>
          </p:nvSpPr>
          <p:spPr>
            <a:xfrm>
              <a:off x="5969883" y="813683"/>
              <a:ext cx="157868" cy="30868"/>
            </a:xfrm>
            <a:custGeom>
              <a:avLst/>
              <a:gdLst/>
              <a:ahLst/>
              <a:cxnLst/>
              <a:rect l="0" t="0" r="0" b="0"/>
              <a:pathLst>
                <a:path w="157868" h="30868">
                  <a:moveTo>
                    <a:pt x="5467" y="5467"/>
                  </a:moveTo>
                  <a:lnTo>
                    <a:pt x="5467" y="5467"/>
                  </a:lnTo>
                  <a:lnTo>
                    <a:pt x="0" y="5467"/>
                  </a:lnTo>
                  <a:lnTo>
                    <a:pt x="9491" y="2096"/>
                  </a:lnTo>
                  <a:lnTo>
                    <a:pt x="35823" y="0"/>
                  </a:lnTo>
                  <a:lnTo>
                    <a:pt x="70435" y="6120"/>
                  </a:lnTo>
                  <a:lnTo>
                    <a:pt x="114244" y="16871"/>
                  </a:lnTo>
                  <a:lnTo>
                    <a:pt x="157867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524"/>
          <p:cNvGrpSpPr/>
          <p:nvPr/>
        </p:nvGrpSpPr>
        <p:grpSpPr>
          <a:xfrm>
            <a:off x="850900" y="1879600"/>
            <a:ext cx="418911" cy="209551"/>
            <a:chOff x="850900" y="1879600"/>
            <a:chExt cx="418911" cy="209551"/>
          </a:xfrm>
        </p:grpSpPr>
        <p:sp>
          <p:nvSpPr>
            <p:cNvPr id="323" name="SMARTInkShape-2490"/>
            <p:cNvSpPr/>
            <p:nvPr>
              <p:custDataLst>
                <p:tags r:id="rId88"/>
              </p:custDataLst>
            </p:nvPr>
          </p:nvSpPr>
          <p:spPr>
            <a:xfrm>
              <a:off x="1095301" y="1879600"/>
              <a:ext cx="174510" cy="209551"/>
            </a:xfrm>
            <a:custGeom>
              <a:avLst/>
              <a:gdLst/>
              <a:ahLst/>
              <a:cxnLst/>
              <a:rect l="0" t="0" r="0" b="0"/>
              <a:pathLst>
                <a:path w="174510" h="209551">
                  <a:moveTo>
                    <a:pt x="47699" y="0"/>
                  </a:moveTo>
                  <a:lnTo>
                    <a:pt x="47699" y="0"/>
                  </a:lnTo>
                  <a:lnTo>
                    <a:pt x="1551" y="0"/>
                  </a:lnTo>
                  <a:lnTo>
                    <a:pt x="0" y="0"/>
                  </a:lnTo>
                  <a:lnTo>
                    <a:pt x="378" y="706"/>
                  </a:lnTo>
                  <a:lnTo>
                    <a:pt x="4560" y="3371"/>
                  </a:lnTo>
                  <a:lnTo>
                    <a:pt x="47749" y="11537"/>
                  </a:lnTo>
                  <a:lnTo>
                    <a:pt x="85814" y="22076"/>
                  </a:lnTo>
                  <a:lnTo>
                    <a:pt x="129076" y="38279"/>
                  </a:lnTo>
                  <a:lnTo>
                    <a:pt x="158788" y="58440"/>
                  </a:lnTo>
                  <a:lnTo>
                    <a:pt x="169509" y="77949"/>
                  </a:lnTo>
                  <a:lnTo>
                    <a:pt x="174509" y="101672"/>
                  </a:lnTo>
                  <a:lnTo>
                    <a:pt x="168102" y="140002"/>
                  </a:lnTo>
                  <a:lnTo>
                    <a:pt x="158163" y="160721"/>
                  </a:lnTo>
                  <a:lnTo>
                    <a:pt x="135841" y="189635"/>
                  </a:lnTo>
                  <a:lnTo>
                    <a:pt x="11119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491"/>
            <p:cNvSpPr/>
            <p:nvPr>
              <p:custDataLst>
                <p:tags r:id="rId89"/>
              </p:custDataLst>
            </p:nvPr>
          </p:nvSpPr>
          <p:spPr>
            <a:xfrm>
              <a:off x="915203" y="1987550"/>
              <a:ext cx="291298" cy="59861"/>
            </a:xfrm>
            <a:custGeom>
              <a:avLst/>
              <a:gdLst/>
              <a:ahLst/>
              <a:cxnLst/>
              <a:rect l="0" t="0" r="0" b="0"/>
              <a:pathLst>
                <a:path w="291298" h="59861">
                  <a:moveTo>
                    <a:pt x="88097" y="12700"/>
                  </a:moveTo>
                  <a:lnTo>
                    <a:pt x="88097" y="12700"/>
                  </a:lnTo>
                  <a:lnTo>
                    <a:pt x="48098" y="33748"/>
                  </a:lnTo>
                  <a:lnTo>
                    <a:pt x="2063" y="54655"/>
                  </a:lnTo>
                  <a:lnTo>
                    <a:pt x="402" y="56898"/>
                  </a:lnTo>
                  <a:lnTo>
                    <a:pt x="0" y="59098"/>
                  </a:lnTo>
                  <a:lnTo>
                    <a:pt x="3260" y="59860"/>
                  </a:lnTo>
                  <a:lnTo>
                    <a:pt x="50201" y="54275"/>
                  </a:lnTo>
                  <a:lnTo>
                    <a:pt x="83014" y="48582"/>
                  </a:lnTo>
                  <a:lnTo>
                    <a:pt x="118293" y="42053"/>
                  </a:lnTo>
                  <a:lnTo>
                    <a:pt x="164778" y="33705"/>
                  </a:lnTo>
                  <a:lnTo>
                    <a:pt x="202140" y="26504"/>
                  </a:lnTo>
                  <a:lnTo>
                    <a:pt x="245987" y="14517"/>
                  </a:lnTo>
                  <a:lnTo>
                    <a:pt x="291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492"/>
            <p:cNvSpPr/>
            <p:nvPr>
              <p:custDataLst>
                <p:tags r:id="rId90"/>
              </p:custDataLst>
            </p:nvPr>
          </p:nvSpPr>
          <p:spPr>
            <a:xfrm>
              <a:off x="850900" y="1917700"/>
              <a:ext cx="292101" cy="16072"/>
            </a:xfrm>
            <a:custGeom>
              <a:avLst/>
              <a:gdLst/>
              <a:ahLst/>
              <a:cxnLst/>
              <a:rect l="0" t="0" r="0" b="0"/>
              <a:pathLst>
                <a:path w="292101" h="16072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2552" y="15844"/>
                  </a:lnTo>
                  <a:lnTo>
                    <a:pt x="58297" y="9950"/>
                  </a:lnTo>
                  <a:lnTo>
                    <a:pt x="92232" y="6069"/>
                  </a:lnTo>
                  <a:lnTo>
                    <a:pt x="137630" y="1798"/>
                  </a:lnTo>
                  <a:lnTo>
                    <a:pt x="178253" y="355"/>
                  </a:lnTo>
                  <a:lnTo>
                    <a:pt x="221679" y="105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525"/>
          <p:cNvGrpSpPr/>
          <p:nvPr/>
        </p:nvGrpSpPr>
        <p:grpSpPr>
          <a:xfrm>
            <a:off x="1964672" y="1810633"/>
            <a:ext cx="676929" cy="373768"/>
            <a:chOff x="1964672" y="1810633"/>
            <a:chExt cx="676929" cy="373768"/>
          </a:xfrm>
        </p:grpSpPr>
        <p:sp>
          <p:nvSpPr>
            <p:cNvPr id="327" name="SMARTInkShape-2493"/>
            <p:cNvSpPr/>
            <p:nvPr>
              <p:custDataLst>
                <p:tags r:id="rId83"/>
              </p:custDataLst>
            </p:nvPr>
          </p:nvSpPr>
          <p:spPr>
            <a:xfrm>
              <a:off x="2518166" y="1854461"/>
              <a:ext cx="110735" cy="253740"/>
            </a:xfrm>
            <a:custGeom>
              <a:avLst/>
              <a:gdLst/>
              <a:ahLst/>
              <a:cxnLst/>
              <a:rect l="0" t="0" r="0" b="0"/>
              <a:pathLst>
                <a:path w="110735" h="253740">
                  <a:moveTo>
                    <a:pt x="110734" y="6089"/>
                  </a:moveTo>
                  <a:lnTo>
                    <a:pt x="110734" y="6089"/>
                  </a:lnTo>
                  <a:lnTo>
                    <a:pt x="110734" y="2718"/>
                  </a:lnTo>
                  <a:lnTo>
                    <a:pt x="110028" y="1725"/>
                  </a:lnTo>
                  <a:lnTo>
                    <a:pt x="108852" y="1063"/>
                  </a:lnTo>
                  <a:lnTo>
                    <a:pt x="104254" y="327"/>
                  </a:lnTo>
                  <a:lnTo>
                    <a:pt x="95154" y="0"/>
                  </a:lnTo>
                  <a:lnTo>
                    <a:pt x="71389" y="9929"/>
                  </a:lnTo>
                  <a:lnTo>
                    <a:pt x="38233" y="40976"/>
                  </a:lnTo>
                  <a:lnTo>
                    <a:pt x="21441" y="64403"/>
                  </a:lnTo>
                  <a:lnTo>
                    <a:pt x="6887" y="103529"/>
                  </a:lnTo>
                  <a:lnTo>
                    <a:pt x="0" y="149187"/>
                  </a:lnTo>
                  <a:lnTo>
                    <a:pt x="3123" y="189719"/>
                  </a:lnTo>
                  <a:lnTo>
                    <a:pt x="8513" y="236946"/>
                  </a:lnTo>
                  <a:lnTo>
                    <a:pt x="9134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494"/>
            <p:cNvSpPr/>
            <p:nvPr>
              <p:custDataLst>
                <p:tags r:id="rId84"/>
              </p:custDataLst>
            </p:nvPr>
          </p:nvSpPr>
          <p:spPr>
            <a:xfrm>
              <a:off x="2616200" y="21209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607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495"/>
            <p:cNvSpPr/>
            <p:nvPr>
              <p:custDataLst>
                <p:tags r:id="rId85"/>
              </p:custDataLst>
            </p:nvPr>
          </p:nvSpPr>
          <p:spPr>
            <a:xfrm>
              <a:off x="2628900" y="20066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3862" y="174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496"/>
            <p:cNvSpPr/>
            <p:nvPr>
              <p:custDataLst>
                <p:tags r:id="rId86"/>
              </p:custDataLst>
            </p:nvPr>
          </p:nvSpPr>
          <p:spPr>
            <a:xfrm>
              <a:off x="2432050" y="1841500"/>
              <a:ext cx="82551" cy="127001"/>
            </a:xfrm>
            <a:custGeom>
              <a:avLst/>
              <a:gdLst/>
              <a:ahLst/>
              <a:cxnLst/>
              <a:rect l="0" t="0" r="0" b="0"/>
              <a:pathLst>
                <a:path w="82551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2656" y="18017"/>
                  </a:lnTo>
                  <a:lnTo>
                    <a:pt x="38930" y="59270"/>
                  </a:lnTo>
                  <a:lnTo>
                    <a:pt x="66006" y="101941"/>
                  </a:lnTo>
                  <a:lnTo>
                    <a:pt x="825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497"/>
            <p:cNvSpPr/>
            <p:nvPr>
              <p:custDataLst>
                <p:tags r:id="rId87"/>
              </p:custDataLst>
            </p:nvPr>
          </p:nvSpPr>
          <p:spPr>
            <a:xfrm>
              <a:off x="1964672" y="1810633"/>
              <a:ext cx="270529" cy="322942"/>
            </a:xfrm>
            <a:custGeom>
              <a:avLst/>
              <a:gdLst/>
              <a:ahLst/>
              <a:cxnLst/>
              <a:rect l="0" t="0" r="0" b="0"/>
              <a:pathLst>
                <a:path w="270529" h="322942">
                  <a:moveTo>
                    <a:pt x="245128" y="5467"/>
                  </a:moveTo>
                  <a:lnTo>
                    <a:pt x="245128" y="5467"/>
                  </a:lnTo>
                  <a:lnTo>
                    <a:pt x="248499" y="5467"/>
                  </a:lnTo>
                  <a:lnTo>
                    <a:pt x="249492" y="4761"/>
                  </a:lnTo>
                  <a:lnTo>
                    <a:pt x="250154" y="3585"/>
                  </a:lnTo>
                  <a:lnTo>
                    <a:pt x="251217" y="0"/>
                  </a:lnTo>
                  <a:lnTo>
                    <a:pt x="251400" y="2749"/>
                  </a:lnTo>
                  <a:lnTo>
                    <a:pt x="247681" y="6141"/>
                  </a:lnTo>
                  <a:lnTo>
                    <a:pt x="201346" y="36468"/>
                  </a:lnTo>
                  <a:lnTo>
                    <a:pt x="153807" y="64060"/>
                  </a:lnTo>
                  <a:lnTo>
                    <a:pt x="110594" y="89426"/>
                  </a:lnTo>
                  <a:lnTo>
                    <a:pt x="70700" y="113733"/>
                  </a:lnTo>
                  <a:lnTo>
                    <a:pt x="44768" y="133092"/>
                  </a:lnTo>
                  <a:lnTo>
                    <a:pt x="43115" y="137117"/>
                  </a:lnTo>
                  <a:lnTo>
                    <a:pt x="43425" y="141917"/>
                  </a:lnTo>
                  <a:lnTo>
                    <a:pt x="45043" y="147234"/>
                  </a:lnTo>
                  <a:lnTo>
                    <a:pt x="48238" y="151484"/>
                  </a:lnTo>
                  <a:lnTo>
                    <a:pt x="57432" y="158088"/>
                  </a:lnTo>
                  <a:lnTo>
                    <a:pt x="103813" y="168781"/>
                  </a:lnTo>
                  <a:lnTo>
                    <a:pt x="149857" y="184452"/>
                  </a:lnTo>
                  <a:lnTo>
                    <a:pt x="168922" y="191458"/>
                  </a:lnTo>
                  <a:lnTo>
                    <a:pt x="173157" y="195077"/>
                  </a:lnTo>
                  <a:lnTo>
                    <a:pt x="177863" y="204744"/>
                  </a:lnTo>
                  <a:lnTo>
                    <a:pt x="177001" y="209579"/>
                  </a:lnTo>
                  <a:lnTo>
                    <a:pt x="170400" y="218715"/>
                  </a:lnTo>
                  <a:lnTo>
                    <a:pt x="137364" y="241147"/>
                  </a:lnTo>
                  <a:lnTo>
                    <a:pt x="92268" y="262198"/>
                  </a:lnTo>
                  <a:lnTo>
                    <a:pt x="52028" y="276940"/>
                  </a:lnTo>
                  <a:lnTo>
                    <a:pt x="5989" y="300573"/>
                  </a:lnTo>
                  <a:lnTo>
                    <a:pt x="3152" y="303099"/>
                  </a:lnTo>
                  <a:lnTo>
                    <a:pt x="0" y="309668"/>
                  </a:lnTo>
                  <a:lnTo>
                    <a:pt x="2687" y="312690"/>
                  </a:lnTo>
                  <a:lnTo>
                    <a:pt x="15080" y="317929"/>
                  </a:lnTo>
                  <a:lnTo>
                    <a:pt x="54734" y="321972"/>
                  </a:lnTo>
                  <a:lnTo>
                    <a:pt x="96434" y="322770"/>
                  </a:lnTo>
                  <a:lnTo>
                    <a:pt x="128242" y="322880"/>
                  </a:lnTo>
                  <a:lnTo>
                    <a:pt x="175060" y="322941"/>
                  </a:lnTo>
                  <a:lnTo>
                    <a:pt x="221357" y="321080"/>
                  </a:lnTo>
                  <a:lnTo>
                    <a:pt x="270528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526"/>
          <p:cNvGrpSpPr/>
          <p:nvPr/>
        </p:nvGrpSpPr>
        <p:grpSpPr>
          <a:xfrm>
            <a:off x="3048000" y="2063750"/>
            <a:ext cx="228601" cy="119488"/>
            <a:chOff x="3048000" y="2063750"/>
            <a:chExt cx="228601" cy="119488"/>
          </a:xfrm>
        </p:grpSpPr>
        <p:sp>
          <p:nvSpPr>
            <p:cNvPr id="333" name="SMARTInkShape-2498"/>
            <p:cNvSpPr/>
            <p:nvPr>
              <p:custDataLst>
                <p:tags r:id="rId81"/>
              </p:custDataLst>
            </p:nvPr>
          </p:nvSpPr>
          <p:spPr>
            <a:xfrm>
              <a:off x="3048000" y="20637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33257" y="6088"/>
                  </a:lnTo>
                  <a:lnTo>
                    <a:pt x="74930" y="2640"/>
                  </a:lnTo>
                  <a:lnTo>
                    <a:pt x="118035" y="5722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499"/>
            <p:cNvSpPr/>
            <p:nvPr>
              <p:custDataLst>
                <p:tags r:id="rId82"/>
              </p:custDataLst>
            </p:nvPr>
          </p:nvSpPr>
          <p:spPr>
            <a:xfrm>
              <a:off x="3096368" y="2152650"/>
              <a:ext cx="180233" cy="30588"/>
            </a:xfrm>
            <a:custGeom>
              <a:avLst/>
              <a:gdLst/>
              <a:ahLst/>
              <a:cxnLst/>
              <a:rect l="0" t="0" r="0" b="0"/>
              <a:pathLst>
                <a:path w="180233" h="30588">
                  <a:moveTo>
                    <a:pt x="34182" y="0"/>
                  </a:moveTo>
                  <a:lnTo>
                    <a:pt x="34182" y="0"/>
                  </a:lnTo>
                  <a:lnTo>
                    <a:pt x="23337" y="6481"/>
                  </a:lnTo>
                  <a:lnTo>
                    <a:pt x="9566" y="19559"/>
                  </a:lnTo>
                  <a:lnTo>
                    <a:pt x="3840" y="27824"/>
                  </a:lnTo>
                  <a:lnTo>
                    <a:pt x="0" y="30005"/>
                  </a:lnTo>
                  <a:lnTo>
                    <a:pt x="1516" y="30587"/>
                  </a:lnTo>
                  <a:lnTo>
                    <a:pt x="27991" y="29639"/>
                  </a:lnTo>
                  <a:lnTo>
                    <a:pt x="72747" y="25253"/>
                  </a:lnTo>
                  <a:lnTo>
                    <a:pt x="118078" y="18603"/>
                  </a:lnTo>
                  <a:lnTo>
                    <a:pt x="18023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6" name="SMARTInkShape-2500"/>
          <p:cNvSpPr/>
          <p:nvPr>
            <p:custDataLst>
              <p:tags r:id="rId1"/>
            </p:custDataLst>
          </p:nvPr>
        </p:nvSpPr>
        <p:spPr>
          <a:xfrm>
            <a:off x="3794679" y="1943100"/>
            <a:ext cx="269322" cy="309785"/>
          </a:xfrm>
          <a:custGeom>
            <a:avLst/>
            <a:gdLst/>
            <a:ahLst/>
            <a:cxnLst/>
            <a:rect l="0" t="0" r="0" b="0"/>
            <a:pathLst>
              <a:path w="269322" h="309785">
                <a:moveTo>
                  <a:pt x="237571" y="0"/>
                </a:moveTo>
                <a:lnTo>
                  <a:pt x="237571" y="0"/>
                </a:lnTo>
                <a:lnTo>
                  <a:pt x="243038" y="0"/>
                </a:lnTo>
                <a:lnTo>
                  <a:pt x="227263" y="706"/>
                </a:lnTo>
                <a:lnTo>
                  <a:pt x="216762" y="3371"/>
                </a:lnTo>
                <a:lnTo>
                  <a:pt x="173525" y="29232"/>
                </a:lnTo>
                <a:lnTo>
                  <a:pt x="134235" y="52629"/>
                </a:lnTo>
                <a:lnTo>
                  <a:pt x="88199" y="73190"/>
                </a:lnTo>
                <a:lnTo>
                  <a:pt x="43640" y="93937"/>
                </a:lnTo>
                <a:lnTo>
                  <a:pt x="25907" y="106071"/>
                </a:lnTo>
                <a:lnTo>
                  <a:pt x="23789" y="109520"/>
                </a:lnTo>
                <a:lnTo>
                  <a:pt x="23788" y="112525"/>
                </a:lnTo>
                <a:lnTo>
                  <a:pt x="25199" y="115233"/>
                </a:lnTo>
                <a:lnTo>
                  <a:pt x="32411" y="120124"/>
                </a:lnTo>
                <a:lnTo>
                  <a:pt x="67772" y="132384"/>
                </a:lnTo>
                <a:lnTo>
                  <a:pt x="112178" y="139666"/>
                </a:lnTo>
                <a:lnTo>
                  <a:pt x="158795" y="157186"/>
                </a:lnTo>
                <a:lnTo>
                  <a:pt x="167281" y="165346"/>
                </a:lnTo>
                <a:lnTo>
                  <a:pt x="169545" y="169497"/>
                </a:lnTo>
                <a:lnTo>
                  <a:pt x="168231" y="175087"/>
                </a:lnTo>
                <a:lnTo>
                  <a:pt x="159246" y="188824"/>
                </a:lnTo>
                <a:lnTo>
                  <a:pt x="112150" y="225082"/>
                </a:lnTo>
                <a:lnTo>
                  <a:pt x="70980" y="248209"/>
                </a:lnTo>
                <a:lnTo>
                  <a:pt x="27633" y="272732"/>
                </a:lnTo>
                <a:lnTo>
                  <a:pt x="8856" y="284166"/>
                </a:lnTo>
                <a:lnTo>
                  <a:pt x="4661" y="288927"/>
                </a:lnTo>
                <a:lnTo>
                  <a:pt x="0" y="299862"/>
                </a:lnTo>
                <a:lnTo>
                  <a:pt x="873" y="303625"/>
                </a:lnTo>
                <a:lnTo>
                  <a:pt x="3573" y="306133"/>
                </a:lnTo>
                <a:lnTo>
                  <a:pt x="7489" y="307805"/>
                </a:lnTo>
                <a:lnTo>
                  <a:pt x="55036" y="309784"/>
                </a:lnTo>
                <a:lnTo>
                  <a:pt x="88711" y="307485"/>
                </a:lnTo>
                <a:lnTo>
                  <a:pt x="122963" y="304112"/>
                </a:lnTo>
                <a:lnTo>
                  <a:pt x="168335" y="298246"/>
                </a:lnTo>
                <a:lnTo>
                  <a:pt x="206003" y="293921"/>
                </a:lnTo>
                <a:lnTo>
                  <a:pt x="269321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SMARTInkShape-Group528"/>
          <p:cNvGrpSpPr/>
          <p:nvPr/>
        </p:nvGrpSpPr>
        <p:grpSpPr>
          <a:xfrm>
            <a:off x="4326284" y="1777249"/>
            <a:ext cx="480667" cy="521593"/>
            <a:chOff x="4326284" y="1777249"/>
            <a:chExt cx="480667" cy="521593"/>
          </a:xfrm>
        </p:grpSpPr>
        <p:sp>
          <p:nvSpPr>
            <p:cNvPr id="337" name="SMARTInkShape-2501"/>
            <p:cNvSpPr/>
            <p:nvPr>
              <p:custDataLst>
                <p:tags r:id="rId77"/>
              </p:custDataLst>
            </p:nvPr>
          </p:nvSpPr>
          <p:spPr>
            <a:xfrm>
              <a:off x="4751436" y="2127250"/>
              <a:ext cx="55515" cy="62775"/>
            </a:xfrm>
            <a:custGeom>
              <a:avLst/>
              <a:gdLst/>
              <a:ahLst/>
              <a:cxnLst/>
              <a:rect l="0" t="0" r="0" b="0"/>
              <a:pathLst>
                <a:path w="55515" h="62775">
                  <a:moveTo>
                    <a:pt x="55514" y="19050"/>
                  </a:moveTo>
                  <a:lnTo>
                    <a:pt x="55514" y="19050"/>
                  </a:lnTo>
                  <a:lnTo>
                    <a:pt x="49035" y="19756"/>
                  </a:lnTo>
                  <a:lnTo>
                    <a:pt x="21915" y="26223"/>
                  </a:lnTo>
                  <a:lnTo>
                    <a:pt x="13299" y="31880"/>
                  </a:lnTo>
                  <a:lnTo>
                    <a:pt x="3887" y="42999"/>
                  </a:lnTo>
                  <a:lnTo>
                    <a:pt x="819" y="51096"/>
                  </a:lnTo>
                  <a:lnTo>
                    <a:pt x="0" y="55231"/>
                  </a:lnTo>
                  <a:lnTo>
                    <a:pt x="866" y="57987"/>
                  </a:lnTo>
                  <a:lnTo>
                    <a:pt x="2854" y="59824"/>
                  </a:lnTo>
                  <a:lnTo>
                    <a:pt x="8827" y="61866"/>
                  </a:lnTo>
                  <a:lnTo>
                    <a:pt x="16184" y="62774"/>
                  </a:lnTo>
                  <a:lnTo>
                    <a:pt x="26040" y="59414"/>
                  </a:lnTo>
                  <a:lnTo>
                    <a:pt x="36770" y="52512"/>
                  </a:lnTo>
                  <a:lnTo>
                    <a:pt x="46242" y="42388"/>
                  </a:lnTo>
                  <a:lnTo>
                    <a:pt x="51393" y="32715"/>
                  </a:lnTo>
                  <a:lnTo>
                    <a:pt x="555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502"/>
            <p:cNvSpPr/>
            <p:nvPr>
              <p:custDataLst>
                <p:tags r:id="rId78"/>
              </p:custDataLst>
            </p:nvPr>
          </p:nvSpPr>
          <p:spPr>
            <a:xfrm>
              <a:off x="4624068" y="1777249"/>
              <a:ext cx="119383" cy="86576"/>
            </a:xfrm>
            <a:custGeom>
              <a:avLst/>
              <a:gdLst/>
              <a:ahLst/>
              <a:cxnLst/>
              <a:rect l="0" t="0" r="0" b="0"/>
              <a:pathLst>
                <a:path w="119383" h="86576">
                  <a:moveTo>
                    <a:pt x="30482" y="32501"/>
                  </a:moveTo>
                  <a:lnTo>
                    <a:pt x="30482" y="32501"/>
                  </a:lnTo>
                  <a:lnTo>
                    <a:pt x="16177" y="46807"/>
                  </a:lnTo>
                  <a:lnTo>
                    <a:pt x="0" y="86095"/>
                  </a:lnTo>
                  <a:lnTo>
                    <a:pt x="283" y="86575"/>
                  </a:lnTo>
                  <a:lnTo>
                    <a:pt x="1177" y="86189"/>
                  </a:lnTo>
                  <a:lnTo>
                    <a:pt x="2479" y="85226"/>
                  </a:lnTo>
                  <a:lnTo>
                    <a:pt x="32151" y="41288"/>
                  </a:lnTo>
                  <a:lnTo>
                    <a:pt x="53381" y="7478"/>
                  </a:lnTo>
                  <a:lnTo>
                    <a:pt x="63943" y="683"/>
                  </a:lnTo>
                  <a:lnTo>
                    <a:pt x="69017" y="0"/>
                  </a:lnTo>
                  <a:lnTo>
                    <a:pt x="78418" y="3004"/>
                  </a:lnTo>
                  <a:lnTo>
                    <a:pt x="91644" y="12629"/>
                  </a:lnTo>
                  <a:lnTo>
                    <a:pt x="108049" y="37957"/>
                  </a:lnTo>
                  <a:lnTo>
                    <a:pt x="119382" y="6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503"/>
            <p:cNvSpPr/>
            <p:nvPr>
              <p:custDataLst>
                <p:tags r:id="rId79"/>
              </p:custDataLst>
            </p:nvPr>
          </p:nvSpPr>
          <p:spPr>
            <a:xfrm>
              <a:off x="4326284" y="1912719"/>
              <a:ext cx="123561" cy="360582"/>
            </a:xfrm>
            <a:custGeom>
              <a:avLst/>
              <a:gdLst/>
              <a:ahLst/>
              <a:cxnLst/>
              <a:rect l="0" t="0" r="0" b="0"/>
              <a:pathLst>
                <a:path w="123561" h="360582">
                  <a:moveTo>
                    <a:pt x="93316" y="68481"/>
                  </a:moveTo>
                  <a:lnTo>
                    <a:pt x="93316" y="68481"/>
                  </a:lnTo>
                  <a:lnTo>
                    <a:pt x="117440" y="24325"/>
                  </a:lnTo>
                  <a:lnTo>
                    <a:pt x="122806" y="13300"/>
                  </a:lnTo>
                  <a:lnTo>
                    <a:pt x="123560" y="10527"/>
                  </a:lnTo>
                  <a:lnTo>
                    <a:pt x="123356" y="7973"/>
                  </a:lnTo>
                  <a:lnTo>
                    <a:pt x="121248" y="3253"/>
                  </a:lnTo>
                  <a:lnTo>
                    <a:pt x="119699" y="1712"/>
                  </a:lnTo>
                  <a:lnTo>
                    <a:pt x="116095" y="0"/>
                  </a:lnTo>
                  <a:lnTo>
                    <a:pt x="99987" y="9150"/>
                  </a:lnTo>
                  <a:lnTo>
                    <a:pt x="74329" y="32616"/>
                  </a:lnTo>
                  <a:lnTo>
                    <a:pt x="48878" y="71640"/>
                  </a:lnTo>
                  <a:lnTo>
                    <a:pt x="30210" y="109792"/>
                  </a:lnTo>
                  <a:lnTo>
                    <a:pt x="15351" y="144535"/>
                  </a:lnTo>
                  <a:lnTo>
                    <a:pt x="4285" y="189479"/>
                  </a:lnTo>
                  <a:lnTo>
                    <a:pt x="0" y="232709"/>
                  </a:lnTo>
                  <a:lnTo>
                    <a:pt x="5216" y="278355"/>
                  </a:lnTo>
                  <a:lnTo>
                    <a:pt x="14765" y="305409"/>
                  </a:lnTo>
                  <a:lnTo>
                    <a:pt x="26655" y="324065"/>
                  </a:lnTo>
                  <a:lnTo>
                    <a:pt x="51771" y="345058"/>
                  </a:lnTo>
                  <a:lnTo>
                    <a:pt x="66385" y="353211"/>
                  </a:lnTo>
                  <a:lnTo>
                    <a:pt x="118716" y="360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504"/>
            <p:cNvSpPr/>
            <p:nvPr>
              <p:custDataLst>
                <p:tags r:id="rId80"/>
              </p:custDataLst>
            </p:nvPr>
          </p:nvSpPr>
          <p:spPr>
            <a:xfrm>
              <a:off x="4603751" y="1937938"/>
              <a:ext cx="103646" cy="360904"/>
            </a:xfrm>
            <a:custGeom>
              <a:avLst/>
              <a:gdLst/>
              <a:ahLst/>
              <a:cxnLst/>
              <a:rect l="0" t="0" r="0" b="0"/>
              <a:pathLst>
                <a:path w="103646" h="360904">
                  <a:moveTo>
                    <a:pt x="19049" y="151212"/>
                  </a:moveTo>
                  <a:lnTo>
                    <a:pt x="19049" y="151212"/>
                  </a:lnTo>
                  <a:lnTo>
                    <a:pt x="13582" y="145745"/>
                  </a:lnTo>
                  <a:lnTo>
                    <a:pt x="9589" y="151865"/>
                  </a:lnTo>
                  <a:lnTo>
                    <a:pt x="6633" y="192415"/>
                  </a:lnTo>
                  <a:lnTo>
                    <a:pt x="6405" y="231265"/>
                  </a:lnTo>
                  <a:lnTo>
                    <a:pt x="6360" y="273329"/>
                  </a:lnTo>
                  <a:lnTo>
                    <a:pt x="5645" y="315799"/>
                  </a:lnTo>
                  <a:lnTo>
                    <a:pt x="391" y="360903"/>
                  </a:lnTo>
                  <a:lnTo>
                    <a:pt x="261" y="360856"/>
                  </a:lnTo>
                  <a:lnTo>
                    <a:pt x="21" y="319950"/>
                  </a:lnTo>
                  <a:lnTo>
                    <a:pt x="3" y="273469"/>
                  </a:lnTo>
                  <a:lnTo>
                    <a:pt x="0" y="227390"/>
                  </a:lnTo>
                  <a:lnTo>
                    <a:pt x="1881" y="181074"/>
                  </a:lnTo>
                  <a:lnTo>
                    <a:pt x="5068" y="148256"/>
                  </a:lnTo>
                  <a:lnTo>
                    <a:pt x="10125" y="101574"/>
                  </a:lnTo>
                  <a:lnTo>
                    <a:pt x="14072" y="61287"/>
                  </a:lnTo>
                  <a:lnTo>
                    <a:pt x="18953" y="40690"/>
                  </a:lnTo>
                  <a:lnTo>
                    <a:pt x="28178" y="19776"/>
                  </a:lnTo>
                  <a:lnTo>
                    <a:pt x="39335" y="6248"/>
                  </a:lnTo>
                  <a:lnTo>
                    <a:pt x="45273" y="1652"/>
                  </a:lnTo>
                  <a:lnTo>
                    <a:pt x="49937" y="0"/>
                  </a:lnTo>
                  <a:lnTo>
                    <a:pt x="53752" y="309"/>
                  </a:lnTo>
                  <a:lnTo>
                    <a:pt x="57002" y="1927"/>
                  </a:lnTo>
                  <a:lnTo>
                    <a:pt x="68316" y="17687"/>
                  </a:lnTo>
                  <a:lnTo>
                    <a:pt x="73863" y="40231"/>
                  </a:lnTo>
                  <a:lnTo>
                    <a:pt x="63957" y="84665"/>
                  </a:lnTo>
                  <a:lnTo>
                    <a:pt x="57285" y="102096"/>
                  </a:lnTo>
                  <a:lnTo>
                    <a:pt x="52080" y="110936"/>
                  </a:lnTo>
                  <a:lnTo>
                    <a:pt x="52359" y="111661"/>
                  </a:lnTo>
                  <a:lnTo>
                    <a:pt x="53250" y="112145"/>
                  </a:lnTo>
                  <a:lnTo>
                    <a:pt x="54550" y="112467"/>
                  </a:lnTo>
                  <a:lnTo>
                    <a:pt x="80846" y="128022"/>
                  </a:lnTo>
                  <a:lnTo>
                    <a:pt x="93255" y="144419"/>
                  </a:lnTo>
                  <a:lnTo>
                    <a:pt x="102497" y="167152"/>
                  </a:lnTo>
                  <a:lnTo>
                    <a:pt x="103645" y="179698"/>
                  </a:lnTo>
                  <a:lnTo>
                    <a:pt x="101097" y="190684"/>
                  </a:lnTo>
                  <a:lnTo>
                    <a:pt x="95261" y="202621"/>
                  </a:lnTo>
                  <a:lnTo>
                    <a:pt x="86082" y="211220"/>
                  </a:lnTo>
                  <a:lnTo>
                    <a:pt x="66313" y="222489"/>
                  </a:lnTo>
                  <a:lnTo>
                    <a:pt x="62553" y="223424"/>
                  </a:lnTo>
                  <a:lnTo>
                    <a:pt x="59340" y="223342"/>
                  </a:lnTo>
                  <a:lnTo>
                    <a:pt x="56493" y="222582"/>
                  </a:lnTo>
                  <a:lnTo>
                    <a:pt x="54595" y="221370"/>
                  </a:lnTo>
                  <a:lnTo>
                    <a:pt x="50799" y="20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529"/>
          <p:cNvGrpSpPr/>
          <p:nvPr/>
        </p:nvGrpSpPr>
        <p:grpSpPr>
          <a:xfrm>
            <a:off x="5037315" y="1719962"/>
            <a:ext cx="1082323" cy="611671"/>
            <a:chOff x="5037315" y="1719962"/>
            <a:chExt cx="1082323" cy="611671"/>
          </a:xfrm>
        </p:grpSpPr>
        <p:sp>
          <p:nvSpPr>
            <p:cNvPr id="342" name="SMARTInkShape-2505"/>
            <p:cNvSpPr/>
            <p:nvPr>
              <p:custDataLst>
                <p:tags r:id="rId67"/>
              </p:custDataLst>
            </p:nvPr>
          </p:nvSpPr>
          <p:spPr>
            <a:xfrm>
              <a:off x="5962650" y="20383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506"/>
            <p:cNvSpPr/>
            <p:nvPr>
              <p:custDataLst>
                <p:tags r:id="rId68"/>
              </p:custDataLst>
            </p:nvPr>
          </p:nvSpPr>
          <p:spPr>
            <a:xfrm>
              <a:off x="5125264" y="2025650"/>
              <a:ext cx="18237" cy="177801"/>
            </a:xfrm>
            <a:custGeom>
              <a:avLst/>
              <a:gdLst/>
              <a:ahLst/>
              <a:cxnLst/>
              <a:rect l="0" t="0" r="0" b="0"/>
              <a:pathLst>
                <a:path w="18237" h="177801">
                  <a:moveTo>
                    <a:pt x="18236" y="0"/>
                  </a:moveTo>
                  <a:lnTo>
                    <a:pt x="18236" y="0"/>
                  </a:lnTo>
                  <a:lnTo>
                    <a:pt x="14865" y="0"/>
                  </a:lnTo>
                  <a:lnTo>
                    <a:pt x="11328" y="1881"/>
                  </a:lnTo>
                  <a:lnTo>
                    <a:pt x="7404" y="5775"/>
                  </a:lnTo>
                  <a:lnTo>
                    <a:pt x="3309" y="12209"/>
                  </a:lnTo>
                  <a:lnTo>
                    <a:pt x="0" y="48822"/>
                  </a:lnTo>
                  <a:lnTo>
                    <a:pt x="837" y="88000"/>
                  </a:lnTo>
                  <a:lnTo>
                    <a:pt x="8690" y="126733"/>
                  </a:lnTo>
                  <a:lnTo>
                    <a:pt x="1823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507"/>
            <p:cNvSpPr/>
            <p:nvPr>
              <p:custDataLst>
                <p:tags r:id="rId69"/>
              </p:custDataLst>
            </p:nvPr>
          </p:nvSpPr>
          <p:spPr>
            <a:xfrm>
              <a:off x="6070598" y="1886833"/>
              <a:ext cx="49040" cy="335668"/>
            </a:xfrm>
            <a:custGeom>
              <a:avLst/>
              <a:gdLst/>
              <a:ahLst/>
              <a:cxnLst/>
              <a:rect l="0" t="0" r="0" b="0"/>
              <a:pathLst>
                <a:path w="49040" h="3356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6743" y="6120"/>
                  </a:lnTo>
                  <a:lnTo>
                    <a:pt x="22370" y="46884"/>
                  </a:lnTo>
                  <a:lnTo>
                    <a:pt x="36968" y="88843"/>
                  </a:lnTo>
                  <a:lnTo>
                    <a:pt x="42940" y="121893"/>
                  </a:lnTo>
                  <a:lnTo>
                    <a:pt x="46838" y="157871"/>
                  </a:lnTo>
                  <a:lnTo>
                    <a:pt x="49039" y="194087"/>
                  </a:lnTo>
                  <a:lnTo>
                    <a:pt x="46517" y="238684"/>
                  </a:lnTo>
                  <a:lnTo>
                    <a:pt x="34950" y="275416"/>
                  </a:lnTo>
                  <a:lnTo>
                    <a:pt x="18119" y="310054"/>
                  </a:lnTo>
                  <a:lnTo>
                    <a:pt x="2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508"/>
            <p:cNvSpPr/>
            <p:nvPr>
              <p:custDataLst>
                <p:tags r:id="rId70"/>
              </p:custDataLst>
            </p:nvPr>
          </p:nvSpPr>
          <p:spPr>
            <a:xfrm>
              <a:off x="5378819" y="1719962"/>
              <a:ext cx="107582" cy="89789"/>
            </a:xfrm>
            <a:custGeom>
              <a:avLst/>
              <a:gdLst/>
              <a:ahLst/>
              <a:cxnLst/>
              <a:rect l="0" t="0" r="0" b="0"/>
              <a:pathLst>
                <a:path w="107582" h="89789">
                  <a:moveTo>
                    <a:pt x="25031" y="13588"/>
                  </a:moveTo>
                  <a:lnTo>
                    <a:pt x="25031" y="13588"/>
                  </a:lnTo>
                  <a:lnTo>
                    <a:pt x="24326" y="20069"/>
                  </a:lnTo>
                  <a:lnTo>
                    <a:pt x="10104" y="64641"/>
                  </a:lnTo>
                  <a:lnTo>
                    <a:pt x="3832" y="76771"/>
                  </a:lnTo>
                  <a:lnTo>
                    <a:pt x="2431" y="78288"/>
                  </a:lnTo>
                  <a:lnTo>
                    <a:pt x="1497" y="78593"/>
                  </a:lnTo>
                  <a:lnTo>
                    <a:pt x="875" y="78092"/>
                  </a:lnTo>
                  <a:lnTo>
                    <a:pt x="0" y="67272"/>
                  </a:lnTo>
                  <a:lnTo>
                    <a:pt x="13495" y="26598"/>
                  </a:lnTo>
                  <a:lnTo>
                    <a:pt x="26124" y="2595"/>
                  </a:lnTo>
                  <a:lnTo>
                    <a:pt x="29287" y="615"/>
                  </a:lnTo>
                  <a:lnTo>
                    <a:pt x="32806" y="0"/>
                  </a:lnTo>
                  <a:lnTo>
                    <a:pt x="36565" y="296"/>
                  </a:lnTo>
                  <a:lnTo>
                    <a:pt x="46385" y="8151"/>
                  </a:lnTo>
                  <a:lnTo>
                    <a:pt x="82383" y="52326"/>
                  </a:lnTo>
                  <a:lnTo>
                    <a:pt x="107581" y="8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509"/>
            <p:cNvSpPr/>
            <p:nvPr>
              <p:custDataLst>
                <p:tags r:id="rId71"/>
              </p:custDataLst>
            </p:nvPr>
          </p:nvSpPr>
          <p:spPr>
            <a:xfrm>
              <a:off x="5524500" y="2127250"/>
              <a:ext cx="11818" cy="82551"/>
            </a:xfrm>
            <a:custGeom>
              <a:avLst/>
              <a:gdLst/>
              <a:ahLst/>
              <a:cxnLst/>
              <a:rect l="0" t="0" r="0" b="0"/>
              <a:pathLst>
                <a:path w="11818" h="82551">
                  <a:moveTo>
                    <a:pt x="6350" y="0"/>
                  </a:moveTo>
                  <a:lnTo>
                    <a:pt x="6350" y="0"/>
                  </a:lnTo>
                  <a:lnTo>
                    <a:pt x="10714" y="10139"/>
                  </a:lnTo>
                  <a:lnTo>
                    <a:pt x="11817" y="176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510"/>
            <p:cNvSpPr/>
            <p:nvPr>
              <p:custDataLst>
                <p:tags r:id="rId72"/>
              </p:custDataLst>
            </p:nvPr>
          </p:nvSpPr>
          <p:spPr>
            <a:xfrm>
              <a:off x="5327676" y="1886838"/>
              <a:ext cx="143524" cy="444795"/>
            </a:xfrm>
            <a:custGeom>
              <a:avLst/>
              <a:gdLst/>
              <a:ahLst/>
              <a:cxnLst/>
              <a:rect l="0" t="0" r="0" b="0"/>
              <a:pathLst>
                <a:path w="143524" h="444795">
                  <a:moveTo>
                    <a:pt x="6324" y="195962"/>
                  </a:moveTo>
                  <a:lnTo>
                    <a:pt x="6324" y="195962"/>
                  </a:lnTo>
                  <a:lnTo>
                    <a:pt x="8205" y="233313"/>
                  </a:lnTo>
                  <a:lnTo>
                    <a:pt x="8420" y="279618"/>
                  </a:lnTo>
                  <a:lnTo>
                    <a:pt x="6945" y="316940"/>
                  </a:lnTo>
                  <a:lnTo>
                    <a:pt x="2084" y="354385"/>
                  </a:lnTo>
                  <a:lnTo>
                    <a:pt x="391" y="396589"/>
                  </a:lnTo>
                  <a:lnTo>
                    <a:pt x="10" y="442210"/>
                  </a:lnTo>
                  <a:lnTo>
                    <a:pt x="0" y="444794"/>
                  </a:lnTo>
                  <a:lnTo>
                    <a:pt x="5048" y="420771"/>
                  </a:lnTo>
                  <a:lnTo>
                    <a:pt x="11512" y="374520"/>
                  </a:lnTo>
                  <a:lnTo>
                    <a:pt x="18272" y="336469"/>
                  </a:lnTo>
                  <a:lnTo>
                    <a:pt x="25981" y="296039"/>
                  </a:lnTo>
                  <a:lnTo>
                    <a:pt x="33405" y="257374"/>
                  </a:lnTo>
                  <a:lnTo>
                    <a:pt x="41551" y="211806"/>
                  </a:lnTo>
                  <a:lnTo>
                    <a:pt x="48433" y="171493"/>
                  </a:lnTo>
                  <a:lnTo>
                    <a:pt x="55647" y="133444"/>
                  </a:lnTo>
                  <a:lnTo>
                    <a:pt x="67113" y="97397"/>
                  </a:lnTo>
                  <a:lnTo>
                    <a:pt x="82897" y="54026"/>
                  </a:lnTo>
                  <a:lnTo>
                    <a:pt x="99349" y="12337"/>
                  </a:lnTo>
                  <a:lnTo>
                    <a:pt x="104818" y="2168"/>
                  </a:lnTo>
                  <a:lnTo>
                    <a:pt x="107264" y="443"/>
                  </a:lnTo>
                  <a:lnTo>
                    <a:pt x="109601" y="0"/>
                  </a:lnTo>
                  <a:lnTo>
                    <a:pt x="111159" y="3937"/>
                  </a:lnTo>
                  <a:lnTo>
                    <a:pt x="113863" y="45478"/>
                  </a:lnTo>
                  <a:lnTo>
                    <a:pt x="105464" y="92598"/>
                  </a:lnTo>
                  <a:lnTo>
                    <a:pt x="97552" y="138024"/>
                  </a:lnTo>
                  <a:lnTo>
                    <a:pt x="96258" y="145047"/>
                  </a:lnTo>
                  <a:lnTo>
                    <a:pt x="96620" y="146496"/>
                  </a:lnTo>
                  <a:lnTo>
                    <a:pt x="97565" y="146757"/>
                  </a:lnTo>
                  <a:lnTo>
                    <a:pt x="100498" y="145871"/>
                  </a:lnTo>
                  <a:lnTo>
                    <a:pt x="104153" y="145477"/>
                  </a:lnTo>
                  <a:lnTo>
                    <a:pt x="126268" y="152111"/>
                  </a:lnTo>
                  <a:lnTo>
                    <a:pt x="130737" y="154028"/>
                  </a:lnTo>
                  <a:lnTo>
                    <a:pt x="137583" y="163684"/>
                  </a:lnTo>
                  <a:lnTo>
                    <a:pt x="143523" y="183105"/>
                  </a:lnTo>
                  <a:lnTo>
                    <a:pt x="143402" y="206028"/>
                  </a:lnTo>
                  <a:lnTo>
                    <a:pt x="142159" y="215373"/>
                  </a:lnTo>
                  <a:lnTo>
                    <a:pt x="135134" y="229519"/>
                  </a:lnTo>
                  <a:lnTo>
                    <a:pt x="110006" y="253469"/>
                  </a:lnTo>
                  <a:lnTo>
                    <a:pt x="98031" y="258445"/>
                  </a:lnTo>
                  <a:lnTo>
                    <a:pt x="88710" y="258304"/>
                  </a:lnTo>
                  <a:lnTo>
                    <a:pt x="76174" y="24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511"/>
            <p:cNvSpPr/>
            <p:nvPr>
              <p:custDataLst>
                <p:tags r:id="rId73"/>
              </p:custDataLst>
            </p:nvPr>
          </p:nvSpPr>
          <p:spPr>
            <a:xfrm>
              <a:off x="5918200" y="21272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8345" y="14503"/>
                  </a:lnTo>
                  <a:lnTo>
                    <a:pt x="15679" y="23144"/>
                  </a:lnTo>
                  <a:lnTo>
                    <a:pt x="13981" y="260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512"/>
            <p:cNvSpPr/>
            <p:nvPr>
              <p:custDataLst>
                <p:tags r:id="rId74"/>
              </p:custDataLst>
            </p:nvPr>
          </p:nvSpPr>
          <p:spPr>
            <a:xfrm>
              <a:off x="5759450" y="1943983"/>
              <a:ext cx="146051" cy="195968"/>
            </a:xfrm>
            <a:custGeom>
              <a:avLst/>
              <a:gdLst/>
              <a:ahLst/>
              <a:cxnLst/>
              <a:rect l="0" t="0" r="0" b="0"/>
              <a:pathLst>
                <a:path w="146051" h="195968">
                  <a:moveTo>
                    <a:pt x="146050" y="5467"/>
                  </a:moveTo>
                  <a:lnTo>
                    <a:pt x="146050" y="5467"/>
                  </a:lnTo>
                  <a:lnTo>
                    <a:pt x="146050" y="2096"/>
                  </a:lnTo>
                  <a:lnTo>
                    <a:pt x="145345" y="1103"/>
                  </a:lnTo>
                  <a:lnTo>
                    <a:pt x="144169" y="441"/>
                  </a:lnTo>
                  <a:lnTo>
                    <a:pt x="142679" y="0"/>
                  </a:lnTo>
                  <a:lnTo>
                    <a:pt x="99142" y="25709"/>
                  </a:lnTo>
                  <a:lnTo>
                    <a:pt x="74276" y="47905"/>
                  </a:lnTo>
                  <a:lnTo>
                    <a:pt x="43652" y="88247"/>
                  </a:lnTo>
                  <a:lnTo>
                    <a:pt x="17168" y="130396"/>
                  </a:lnTo>
                  <a:lnTo>
                    <a:pt x="4123" y="158895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513"/>
            <p:cNvSpPr/>
            <p:nvPr>
              <p:custDataLst>
                <p:tags r:id="rId75"/>
              </p:custDataLst>
            </p:nvPr>
          </p:nvSpPr>
          <p:spPr>
            <a:xfrm>
              <a:off x="5037315" y="2101850"/>
              <a:ext cx="156986" cy="19051"/>
            </a:xfrm>
            <a:custGeom>
              <a:avLst/>
              <a:gdLst/>
              <a:ahLst/>
              <a:cxnLst/>
              <a:rect l="0" t="0" r="0" b="0"/>
              <a:pathLst>
                <a:path w="1569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3" y="19050"/>
                  </a:lnTo>
                  <a:lnTo>
                    <a:pt x="2207" y="18344"/>
                  </a:lnTo>
                  <a:lnTo>
                    <a:pt x="883" y="17168"/>
                  </a:lnTo>
                  <a:lnTo>
                    <a:pt x="0" y="15679"/>
                  </a:lnTo>
                  <a:lnTo>
                    <a:pt x="117" y="14686"/>
                  </a:lnTo>
                  <a:lnTo>
                    <a:pt x="901" y="14024"/>
                  </a:lnTo>
                  <a:lnTo>
                    <a:pt x="2129" y="13583"/>
                  </a:lnTo>
                  <a:lnTo>
                    <a:pt x="44369" y="9406"/>
                  </a:lnTo>
                  <a:lnTo>
                    <a:pt x="81283" y="7256"/>
                  </a:lnTo>
                  <a:lnTo>
                    <a:pt x="128861" y="5823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514"/>
            <p:cNvSpPr/>
            <p:nvPr>
              <p:custDataLst>
                <p:tags r:id="rId76"/>
              </p:custDataLst>
            </p:nvPr>
          </p:nvSpPr>
          <p:spPr>
            <a:xfrm>
              <a:off x="5702300" y="19558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4109" y="37977"/>
                  </a:lnTo>
                  <a:lnTo>
                    <a:pt x="90618" y="78936"/>
                  </a:lnTo>
                  <a:lnTo>
                    <a:pt x="120876" y="122430"/>
                  </a:lnTo>
                  <a:lnTo>
                    <a:pt x="1524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530"/>
          <p:cNvGrpSpPr/>
          <p:nvPr/>
        </p:nvGrpSpPr>
        <p:grpSpPr>
          <a:xfrm>
            <a:off x="822129" y="2889250"/>
            <a:ext cx="347643" cy="152401"/>
            <a:chOff x="822129" y="2889250"/>
            <a:chExt cx="347643" cy="152401"/>
          </a:xfrm>
        </p:grpSpPr>
        <p:sp>
          <p:nvSpPr>
            <p:cNvPr id="353" name="SMARTInkShape-2515"/>
            <p:cNvSpPr/>
            <p:nvPr>
              <p:custDataLst>
                <p:tags r:id="rId64"/>
              </p:custDataLst>
            </p:nvPr>
          </p:nvSpPr>
          <p:spPr>
            <a:xfrm>
              <a:off x="822129" y="2916087"/>
              <a:ext cx="244672" cy="17614"/>
            </a:xfrm>
            <a:custGeom>
              <a:avLst/>
              <a:gdLst/>
              <a:ahLst/>
              <a:cxnLst/>
              <a:rect l="0" t="0" r="0" b="0"/>
              <a:pathLst>
                <a:path w="244672" h="17614">
                  <a:moveTo>
                    <a:pt x="3371" y="4913"/>
                  </a:moveTo>
                  <a:lnTo>
                    <a:pt x="3371" y="4913"/>
                  </a:lnTo>
                  <a:lnTo>
                    <a:pt x="3371" y="8284"/>
                  </a:lnTo>
                  <a:lnTo>
                    <a:pt x="2665" y="9277"/>
                  </a:lnTo>
                  <a:lnTo>
                    <a:pt x="1489" y="9939"/>
                  </a:lnTo>
                  <a:lnTo>
                    <a:pt x="0" y="10380"/>
                  </a:lnTo>
                  <a:lnTo>
                    <a:pt x="22957" y="10383"/>
                  </a:lnTo>
                  <a:lnTo>
                    <a:pt x="63345" y="6202"/>
                  </a:lnTo>
                  <a:lnTo>
                    <a:pt x="103220" y="3413"/>
                  </a:lnTo>
                  <a:lnTo>
                    <a:pt x="143258" y="0"/>
                  </a:lnTo>
                  <a:lnTo>
                    <a:pt x="188812" y="2218"/>
                  </a:lnTo>
                  <a:lnTo>
                    <a:pt x="244671" y="17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516"/>
            <p:cNvSpPr/>
            <p:nvPr>
              <p:custDataLst>
                <p:tags r:id="rId65"/>
              </p:custDataLst>
            </p:nvPr>
          </p:nvSpPr>
          <p:spPr>
            <a:xfrm>
              <a:off x="872122" y="2984500"/>
              <a:ext cx="270879" cy="36827"/>
            </a:xfrm>
            <a:custGeom>
              <a:avLst/>
              <a:gdLst/>
              <a:ahLst/>
              <a:cxnLst/>
              <a:rect l="0" t="0" r="0" b="0"/>
              <a:pathLst>
                <a:path w="270879" h="36827">
                  <a:moveTo>
                    <a:pt x="112128" y="0"/>
                  </a:moveTo>
                  <a:lnTo>
                    <a:pt x="112128" y="0"/>
                  </a:lnTo>
                  <a:lnTo>
                    <a:pt x="66662" y="12209"/>
                  </a:lnTo>
                  <a:lnTo>
                    <a:pt x="26030" y="25057"/>
                  </a:lnTo>
                  <a:lnTo>
                    <a:pt x="4303" y="31648"/>
                  </a:lnTo>
                  <a:lnTo>
                    <a:pt x="28" y="33799"/>
                  </a:lnTo>
                  <a:lnTo>
                    <a:pt x="0" y="35233"/>
                  </a:lnTo>
                  <a:lnTo>
                    <a:pt x="7495" y="36826"/>
                  </a:lnTo>
                  <a:lnTo>
                    <a:pt x="53324" y="36051"/>
                  </a:lnTo>
                  <a:lnTo>
                    <a:pt x="87414" y="33024"/>
                  </a:lnTo>
                  <a:lnTo>
                    <a:pt x="118077" y="30905"/>
                  </a:lnTo>
                  <a:lnTo>
                    <a:pt x="152872" y="25260"/>
                  </a:lnTo>
                  <a:lnTo>
                    <a:pt x="194678" y="20890"/>
                  </a:lnTo>
                  <a:lnTo>
                    <a:pt x="2708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517"/>
            <p:cNvSpPr/>
            <p:nvPr>
              <p:custDataLst>
                <p:tags r:id="rId66"/>
              </p:custDataLst>
            </p:nvPr>
          </p:nvSpPr>
          <p:spPr>
            <a:xfrm>
              <a:off x="1045269" y="2889250"/>
              <a:ext cx="124503" cy="152401"/>
            </a:xfrm>
            <a:custGeom>
              <a:avLst/>
              <a:gdLst/>
              <a:ahLst/>
              <a:cxnLst/>
              <a:rect l="0" t="0" r="0" b="0"/>
              <a:pathLst>
                <a:path w="124503" h="152401">
                  <a:moveTo>
                    <a:pt x="15181" y="0"/>
                  </a:moveTo>
                  <a:lnTo>
                    <a:pt x="15181" y="0"/>
                  </a:lnTo>
                  <a:lnTo>
                    <a:pt x="0" y="0"/>
                  </a:lnTo>
                  <a:lnTo>
                    <a:pt x="39956" y="6907"/>
                  </a:lnTo>
                  <a:lnTo>
                    <a:pt x="67677" y="16628"/>
                  </a:lnTo>
                  <a:lnTo>
                    <a:pt x="100254" y="36239"/>
                  </a:lnTo>
                  <a:lnTo>
                    <a:pt x="119866" y="56155"/>
                  </a:lnTo>
                  <a:lnTo>
                    <a:pt x="123071" y="60721"/>
                  </a:lnTo>
                  <a:lnTo>
                    <a:pt x="124502" y="65880"/>
                  </a:lnTo>
                  <a:lnTo>
                    <a:pt x="124211" y="77258"/>
                  </a:lnTo>
                  <a:lnTo>
                    <a:pt x="109458" y="118141"/>
                  </a:lnTo>
                  <a:lnTo>
                    <a:pt x="8503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531"/>
          <p:cNvGrpSpPr/>
          <p:nvPr/>
        </p:nvGrpSpPr>
        <p:grpSpPr>
          <a:xfrm>
            <a:off x="1895406" y="2857500"/>
            <a:ext cx="549345" cy="336551"/>
            <a:chOff x="1895406" y="2857500"/>
            <a:chExt cx="549345" cy="336551"/>
          </a:xfrm>
        </p:grpSpPr>
        <p:sp>
          <p:nvSpPr>
            <p:cNvPr id="357" name="SMARTInkShape-2518"/>
            <p:cNvSpPr/>
            <p:nvPr>
              <p:custDataLst>
                <p:tags r:id="rId59"/>
              </p:custDataLst>
            </p:nvPr>
          </p:nvSpPr>
          <p:spPr>
            <a:xfrm>
              <a:off x="1895406" y="2857500"/>
              <a:ext cx="244545" cy="266242"/>
            </a:xfrm>
            <a:custGeom>
              <a:avLst/>
              <a:gdLst/>
              <a:ahLst/>
              <a:cxnLst/>
              <a:rect l="0" t="0" r="0" b="0"/>
              <a:pathLst>
                <a:path w="244545" h="266242">
                  <a:moveTo>
                    <a:pt x="238194" y="0"/>
                  </a:moveTo>
                  <a:lnTo>
                    <a:pt x="238194" y="0"/>
                  </a:lnTo>
                  <a:lnTo>
                    <a:pt x="238194" y="6272"/>
                  </a:lnTo>
                  <a:lnTo>
                    <a:pt x="217146" y="24020"/>
                  </a:lnTo>
                  <a:lnTo>
                    <a:pt x="178141" y="44726"/>
                  </a:lnTo>
                  <a:lnTo>
                    <a:pt x="131552" y="65018"/>
                  </a:lnTo>
                  <a:lnTo>
                    <a:pt x="84798" y="89200"/>
                  </a:lnTo>
                  <a:lnTo>
                    <a:pt x="64254" y="104667"/>
                  </a:lnTo>
                  <a:lnTo>
                    <a:pt x="61556" y="109289"/>
                  </a:lnTo>
                  <a:lnTo>
                    <a:pt x="60463" y="113782"/>
                  </a:lnTo>
                  <a:lnTo>
                    <a:pt x="60440" y="118188"/>
                  </a:lnTo>
                  <a:lnTo>
                    <a:pt x="64658" y="122536"/>
                  </a:lnTo>
                  <a:lnTo>
                    <a:pt x="98082" y="137773"/>
                  </a:lnTo>
                  <a:lnTo>
                    <a:pt x="143020" y="155099"/>
                  </a:lnTo>
                  <a:lnTo>
                    <a:pt x="153091" y="163242"/>
                  </a:lnTo>
                  <a:lnTo>
                    <a:pt x="154647" y="168095"/>
                  </a:lnTo>
                  <a:lnTo>
                    <a:pt x="152614" y="179131"/>
                  </a:lnTo>
                  <a:lnTo>
                    <a:pt x="141362" y="189210"/>
                  </a:lnTo>
                  <a:lnTo>
                    <a:pt x="103355" y="211496"/>
                  </a:lnTo>
                  <a:lnTo>
                    <a:pt x="60727" y="228566"/>
                  </a:lnTo>
                  <a:lnTo>
                    <a:pt x="18366" y="245398"/>
                  </a:lnTo>
                  <a:lnTo>
                    <a:pt x="3883" y="255998"/>
                  </a:lnTo>
                  <a:lnTo>
                    <a:pt x="0" y="261473"/>
                  </a:lnTo>
                  <a:lnTo>
                    <a:pt x="2493" y="263215"/>
                  </a:lnTo>
                  <a:lnTo>
                    <a:pt x="44729" y="266241"/>
                  </a:lnTo>
                  <a:lnTo>
                    <a:pt x="83818" y="263193"/>
                  </a:lnTo>
                  <a:lnTo>
                    <a:pt x="119937" y="261192"/>
                  </a:lnTo>
                  <a:lnTo>
                    <a:pt x="166466" y="257229"/>
                  </a:lnTo>
                  <a:lnTo>
                    <a:pt x="213024" y="249568"/>
                  </a:lnTo>
                  <a:lnTo>
                    <a:pt x="24454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519"/>
            <p:cNvSpPr/>
            <p:nvPr>
              <p:custDataLst>
                <p:tags r:id="rId60"/>
              </p:custDataLst>
            </p:nvPr>
          </p:nvSpPr>
          <p:spPr>
            <a:xfrm>
              <a:off x="2393950" y="31115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7805" y="5426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520"/>
            <p:cNvSpPr/>
            <p:nvPr>
              <p:custDataLst>
                <p:tags r:id="rId61"/>
              </p:custDataLst>
            </p:nvPr>
          </p:nvSpPr>
          <p:spPr>
            <a:xfrm>
              <a:off x="2438400" y="300683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63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521"/>
            <p:cNvSpPr/>
            <p:nvPr>
              <p:custDataLst>
                <p:tags r:id="rId62"/>
              </p:custDataLst>
            </p:nvPr>
          </p:nvSpPr>
          <p:spPr>
            <a:xfrm>
              <a:off x="2235200" y="2930590"/>
              <a:ext cx="95251" cy="79311"/>
            </a:xfrm>
            <a:custGeom>
              <a:avLst/>
              <a:gdLst/>
              <a:ahLst/>
              <a:cxnLst/>
              <a:rect l="0" t="0" r="0" b="0"/>
              <a:pathLst>
                <a:path w="95251" h="79311">
                  <a:moveTo>
                    <a:pt x="0" y="9460"/>
                  </a:moveTo>
                  <a:lnTo>
                    <a:pt x="0" y="9460"/>
                  </a:lnTo>
                  <a:lnTo>
                    <a:pt x="0" y="0"/>
                  </a:lnTo>
                  <a:lnTo>
                    <a:pt x="1411" y="331"/>
                  </a:lnTo>
                  <a:lnTo>
                    <a:pt x="40808" y="29524"/>
                  </a:lnTo>
                  <a:lnTo>
                    <a:pt x="95250" y="79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522"/>
            <p:cNvSpPr/>
            <p:nvPr>
              <p:custDataLst>
                <p:tags r:id="rId63"/>
              </p:custDataLst>
            </p:nvPr>
          </p:nvSpPr>
          <p:spPr>
            <a:xfrm>
              <a:off x="2320917" y="2897161"/>
              <a:ext cx="103901" cy="246090"/>
            </a:xfrm>
            <a:custGeom>
              <a:avLst/>
              <a:gdLst/>
              <a:ahLst/>
              <a:cxnLst/>
              <a:rect l="0" t="0" r="0" b="0"/>
              <a:pathLst>
                <a:path w="103901" h="246090">
                  <a:moveTo>
                    <a:pt x="98433" y="30189"/>
                  </a:moveTo>
                  <a:lnTo>
                    <a:pt x="98433" y="30189"/>
                  </a:lnTo>
                  <a:lnTo>
                    <a:pt x="102797" y="20050"/>
                  </a:lnTo>
                  <a:lnTo>
                    <a:pt x="103900" y="12512"/>
                  </a:lnTo>
                  <a:lnTo>
                    <a:pt x="102509" y="6340"/>
                  </a:lnTo>
                  <a:lnTo>
                    <a:pt x="101150" y="3706"/>
                  </a:lnTo>
                  <a:lnTo>
                    <a:pt x="98834" y="1951"/>
                  </a:lnTo>
                  <a:lnTo>
                    <a:pt x="92496" y="0"/>
                  </a:lnTo>
                  <a:lnTo>
                    <a:pt x="88831" y="891"/>
                  </a:lnTo>
                  <a:lnTo>
                    <a:pt x="80995" y="5643"/>
                  </a:lnTo>
                  <a:lnTo>
                    <a:pt x="35244" y="51189"/>
                  </a:lnTo>
                  <a:lnTo>
                    <a:pt x="11476" y="95328"/>
                  </a:lnTo>
                  <a:lnTo>
                    <a:pt x="1172" y="128511"/>
                  </a:lnTo>
                  <a:lnTo>
                    <a:pt x="0" y="158100"/>
                  </a:lnTo>
                  <a:lnTo>
                    <a:pt x="3469" y="200792"/>
                  </a:lnTo>
                  <a:lnTo>
                    <a:pt x="9613" y="238884"/>
                  </a:lnTo>
                  <a:lnTo>
                    <a:pt x="15883" y="24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532"/>
          <p:cNvGrpSpPr/>
          <p:nvPr/>
        </p:nvGrpSpPr>
        <p:grpSpPr>
          <a:xfrm>
            <a:off x="2848080" y="3079750"/>
            <a:ext cx="276121" cy="119923"/>
            <a:chOff x="2848080" y="3079750"/>
            <a:chExt cx="276121" cy="119923"/>
          </a:xfrm>
        </p:grpSpPr>
        <p:sp>
          <p:nvSpPr>
            <p:cNvPr id="363" name="SMARTInkShape-2523"/>
            <p:cNvSpPr/>
            <p:nvPr>
              <p:custDataLst>
                <p:tags r:id="rId57"/>
              </p:custDataLst>
            </p:nvPr>
          </p:nvSpPr>
          <p:spPr>
            <a:xfrm>
              <a:off x="2891179" y="3162300"/>
              <a:ext cx="233022" cy="37373"/>
            </a:xfrm>
            <a:custGeom>
              <a:avLst/>
              <a:gdLst/>
              <a:ahLst/>
              <a:cxnLst/>
              <a:rect l="0" t="0" r="0" b="0"/>
              <a:pathLst>
                <a:path w="233022" h="37373">
                  <a:moveTo>
                    <a:pt x="29821" y="0"/>
                  </a:moveTo>
                  <a:lnTo>
                    <a:pt x="29821" y="0"/>
                  </a:lnTo>
                  <a:lnTo>
                    <a:pt x="7836" y="18841"/>
                  </a:lnTo>
                  <a:lnTo>
                    <a:pt x="964" y="29807"/>
                  </a:lnTo>
                  <a:lnTo>
                    <a:pt x="0" y="32571"/>
                  </a:lnTo>
                  <a:lnTo>
                    <a:pt x="3590" y="34414"/>
                  </a:lnTo>
                  <a:lnTo>
                    <a:pt x="41651" y="37372"/>
                  </a:lnTo>
                  <a:lnTo>
                    <a:pt x="86008" y="34121"/>
                  </a:lnTo>
                  <a:lnTo>
                    <a:pt x="131841" y="27984"/>
                  </a:lnTo>
                  <a:lnTo>
                    <a:pt x="177171" y="22403"/>
                  </a:lnTo>
                  <a:lnTo>
                    <a:pt x="2330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524"/>
            <p:cNvSpPr/>
            <p:nvPr>
              <p:custDataLst>
                <p:tags r:id="rId58"/>
              </p:custDataLst>
            </p:nvPr>
          </p:nvSpPr>
          <p:spPr>
            <a:xfrm>
              <a:off x="2848080" y="3079750"/>
              <a:ext cx="180871" cy="25401"/>
            </a:xfrm>
            <a:custGeom>
              <a:avLst/>
              <a:gdLst/>
              <a:ahLst/>
              <a:cxnLst/>
              <a:rect l="0" t="0" r="0" b="0"/>
              <a:pathLst>
                <a:path w="180871" h="254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2"/>
                  </a:lnTo>
                  <a:lnTo>
                    <a:pt x="582" y="3371"/>
                  </a:lnTo>
                  <a:lnTo>
                    <a:pt x="0" y="5069"/>
                  </a:lnTo>
                  <a:lnTo>
                    <a:pt x="318" y="6907"/>
                  </a:lnTo>
                  <a:lnTo>
                    <a:pt x="1235" y="8838"/>
                  </a:lnTo>
                  <a:lnTo>
                    <a:pt x="3258" y="10126"/>
                  </a:lnTo>
                  <a:lnTo>
                    <a:pt x="9268" y="11555"/>
                  </a:lnTo>
                  <a:lnTo>
                    <a:pt x="49973" y="12474"/>
                  </a:lnTo>
                  <a:lnTo>
                    <a:pt x="96165" y="14537"/>
                  </a:lnTo>
                  <a:lnTo>
                    <a:pt x="143584" y="19161"/>
                  </a:lnTo>
                  <a:lnTo>
                    <a:pt x="18087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533"/>
          <p:cNvGrpSpPr/>
          <p:nvPr/>
        </p:nvGrpSpPr>
        <p:grpSpPr>
          <a:xfrm>
            <a:off x="3429000" y="2805046"/>
            <a:ext cx="463551" cy="534766"/>
            <a:chOff x="3429000" y="2805046"/>
            <a:chExt cx="463551" cy="534766"/>
          </a:xfrm>
        </p:grpSpPr>
        <p:sp>
          <p:nvSpPr>
            <p:cNvPr id="366" name="SMARTInkShape-2525"/>
            <p:cNvSpPr/>
            <p:nvPr>
              <p:custDataLst>
                <p:tags r:id="rId53"/>
              </p:custDataLst>
            </p:nvPr>
          </p:nvSpPr>
          <p:spPr>
            <a:xfrm>
              <a:off x="3683084" y="2805046"/>
              <a:ext cx="101517" cy="79395"/>
            </a:xfrm>
            <a:custGeom>
              <a:avLst/>
              <a:gdLst/>
              <a:ahLst/>
              <a:cxnLst/>
              <a:rect l="0" t="0" r="0" b="0"/>
              <a:pathLst>
                <a:path w="101517" h="79395">
                  <a:moveTo>
                    <a:pt x="6266" y="20704"/>
                  </a:moveTo>
                  <a:lnTo>
                    <a:pt x="6266" y="20704"/>
                  </a:lnTo>
                  <a:lnTo>
                    <a:pt x="11733" y="20704"/>
                  </a:lnTo>
                  <a:lnTo>
                    <a:pt x="8078" y="26479"/>
                  </a:lnTo>
                  <a:lnTo>
                    <a:pt x="552" y="70436"/>
                  </a:lnTo>
                  <a:lnTo>
                    <a:pt x="42" y="79394"/>
                  </a:lnTo>
                  <a:lnTo>
                    <a:pt x="0" y="78880"/>
                  </a:lnTo>
                  <a:lnTo>
                    <a:pt x="18216" y="32447"/>
                  </a:lnTo>
                  <a:lnTo>
                    <a:pt x="29954" y="12973"/>
                  </a:lnTo>
                  <a:lnTo>
                    <a:pt x="40077" y="4803"/>
                  </a:lnTo>
                  <a:lnTo>
                    <a:pt x="45740" y="1637"/>
                  </a:lnTo>
                  <a:lnTo>
                    <a:pt x="55796" y="0"/>
                  </a:lnTo>
                  <a:lnTo>
                    <a:pt x="60452" y="551"/>
                  </a:lnTo>
                  <a:lnTo>
                    <a:pt x="64262" y="3036"/>
                  </a:lnTo>
                  <a:lnTo>
                    <a:pt x="88780" y="42811"/>
                  </a:lnTo>
                  <a:lnTo>
                    <a:pt x="101516" y="77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526"/>
            <p:cNvSpPr/>
            <p:nvPr>
              <p:custDataLst>
                <p:tags r:id="rId54"/>
              </p:custDataLst>
            </p:nvPr>
          </p:nvSpPr>
          <p:spPr>
            <a:xfrm>
              <a:off x="3429000" y="3070415"/>
              <a:ext cx="139701" cy="137612"/>
            </a:xfrm>
            <a:custGeom>
              <a:avLst/>
              <a:gdLst/>
              <a:ahLst/>
              <a:cxnLst/>
              <a:rect l="0" t="0" r="0" b="0"/>
              <a:pathLst>
                <a:path w="139701" h="137612">
                  <a:moveTo>
                    <a:pt x="0" y="22035"/>
                  </a:moveTo>
                  <a:lnTo>
                    <a:pt x="0" y="22035"/>
                  </a:lnTo>
                  <a:lnTo>
                    <a:pt x="0" y="18376"/>
                  </a:lnTo>
                  <a:lnTo>
                    <a:pt x="0" y="24784"/>
                  </a:lnTo>
                  <a:lnTo>
                    <a:pt x="14305" y="72260"/>
                  </a:lnTo>
                  <a:lnTo>
                    <a:pt x="18425" y="115049"/>
                  </a:lnTo>
                  <a:lnTo>
                    <a:pt x="18995" y="137611"/>
                  </a:lnTo>
                  <a:lnTo>
                    <a:pt x="19014" y="137185"/>
                  </a:lnTo>
                  <a:lnTo>
                    <a:pt x="13286" y="90238"/>
                  </a:lnTo>
                  <a:lnTo>
                    <a:pt x="14990" y="50161"/>
                  </a:lnTo>
                  <a:lnTo>
                    <a:pt x="27255" y="17825"/>
                  </a:lnTo>
                  <a:lnTo>
                    <a:pt x="35867" y="6524"/>
                  </a:lnTo>
                  <a:lnTo>
                    <a:pt x="50043" y="1030"/>
                  </a:lnTo>
                  <a:lnTo>
                    <a:pt x="66691" y="0"/>
                  </a:lnTo>
                  <a:lnTo>
                    <a:pt x="81146" y="4245"/>
                  </a:lnTo>
                  <a:lnTo>
                    <a:pt x="101184" y="21311"/>
                  </a:lnTo>
                  <a:lnTo>
                    <a:pt x="126388" y="65623"/>
                  </a:lnTo>
                  <a:lnTo>
                    <a:pt x="139700" y="1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527"/>
            <p:cNvSpPr/>
            <p:nvPr>
              <p:custDataLst>
                <p:tags r:id="rId55"/>
              </p:custDataLst>
            </p:nvPr>
          </p:nvSpPr>
          <p:spPr>
            <a:xfrm>
              <a:off x="3849522" y="3143250"/>
              <a:ext cx="43029" cy="82051"/>
            </a:xfrm>
            <a:custGeom>
              <a:avLst/>
              <a:gdLst/>
              <a:ahLst/>
              <a:cxnLst/>
              <a:rect l="0" t="0" r="0" b="0"/>
              <a:pathLst>
                <a:path w="43029" h="82051">
                  <a:moveTo>
                    <a:pt x="43028" y="25400"/>
                  </a:moveTo>
                  <a:lnTo>
                    <a:pt x="43028" y="25400"/>
                  </a:lnTo>
                  <a:lnTo>
                    <a:pt x="36286" y="28771"/>
                  </a:lnTo>
                  <a:lnTo>
                    <a:pt x="17707" y="32573"/>
                  </a:lnTo>
                  <a:lnTo>
                    <a:pt x="11078" y="38230"/>
                  </a:lnTo>
                  <a:lnTo>
                    <a:pt x="3379" y="52720"/>
                  </a:lnTo>
                  <a:lnTo>
                    <a:pt x="0" y="67048"/>
                  </a:lnTo>
                  <a:lnTo>
                    <a:pt x="1092" y="74014"/>
                  </a:lnTo>
                  <a:lnTo>
                    <a:pt x="2370" y="76859"/>
                  </a:lnTo>
                  <a:lnTo>
                    <a:pt x="3928" y="78756"/>
                  </a:lnTo>
                  <a:lnTo>
                    <a:pt x="7541" y="80864"/>
                  </a:lnTo>
                  <a:lnTo>
                    <a:pt x="13541" y="82050"/>
                  </a:lnTo>
                  <a:lnTo>
                    <a:pt x="15610" y="79395"/>
                  </a:lnTo>
                  <a:lnTo>
                    <a:pt x="21185" y="62173"/>
                  </a:lnTo>
                  <a:lnTo>
                    <a:pt x="22444" y="39902"/>
                  </a:lnTo>
                  <a:lnTo>
                    <a:pt x="17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528"/>
            <p:cNvSpPr/>
            <p:nvPr>
              <p:custDataLst>
                <p:tags r:id="rId56"/>
              </p:custDataLst>
            </p:nvPr>
          </p:nvSpPr>
          <p:spPr>
            <a:xfrm>
              <a:off x="3657600" y="2971455"/>
              <a:ext cx="126246" cy="368357"/>
            </a:xfrm>
            <a:custGeom>
              <a:avLst/>
              <a:gdLst/>
              <a:ahLst/>
              <a:cxnLst/>
              <a:rect l="0" t="0" r="0" b="0"/>
              <a:pathLst>
                <a:path w="126246" h="368357">
                  <a:moveTo>
                    <a:pt x="0" y="114645"/>
                  </a:moveTo>
                  <a:lnTo>
                    <a:pt x="0" y="114645"/>
                  </a:lnTo>
                  <a:lnTo>
                    <a:pt x="3371" y="114645"/>
                  </a:lnTo>
                  <a:lnTo>
                    <a:pt x="4364" y="115351"/>
                  </a:lnTo>
                  <a:lnTo>
                    <a:pt x="5026" y="116526"/>
                  </a:lnTo>
                  <a:lnTo>
                    <a:pt x="5762" y="121126"/>
                  </a:lnTo>
                  <a:lnTo>
                    <a:pt x="13223" y="167000"/>
                  </a:lnTo>
                  <a:lnTo>
                    <a:pt x="19205" y="204006"/>
                  </a:lnTo>
                  <a:lnTo>
                    <a:pt x="24176" y="244323"/>
                  </a:lnTo>
                  <a:lnTo>
                    <a:pt x="24452" y="288584"/>
                  </a:lnTo>
                  <a:lnTo>
                    <a:pt x="20964" y="326970"/>
                  </a:lnTo>
                  <a:lnTo>
                    <a:pt x="15932" y="363967"/>
                  </a:lnTo>
                  <a:lnTo>
                    <a:pt x="14136" y="368212"/>
                  </a:lnTo>
                  <a:lnTo>
                    <a:pt x="13657" y="368356"/>
                  </a:lnTo>
                  <a:lnTo>
                    <a:pt x="12826" y="322135"/>
                  </a:lnTo>
                  <a:lnTo>
                    <a:pt x="10856" y="279841"/>
                  </a:lnTo>
                  <a:lnTo>
                    <a:pt x="7686" y="236499"/>
                  </a:lnTo>
                  <a:lnTo>
                    <a:pt x="8627" y="194494"/>
                  </a:lnTo>
                  <a:lnTo>
                    <a:pt x="11596" y="158600"/>
                  </a:lnTo>
                  <a:lnTo>
                    <a:pt x="15267" y="123832"/>
                  </a:lnTo>
                  <a:lnTo>
                    <a:pt x="17928" y="86009"/>
                  </a:lnTo>
                  <a:lnTo>
                    <a:pt x="24604" y="42875"/>
                  </a:lnTo>
                  <a:lnTo>
                    <a:pt x="34885" y="13809"/>
                  </a:lnTo>
                  <a:lnTo>
                    <a:pt x="42786" y="3272"/>
                  </a:lnTo>
                  <a:lnTo>
                    <a:pt x="46868" y="885"/>
                  </a:lnTo>
                  <a:lnTo>
                    <a:pt x="51001" y="0"/>
                  </a:lnTo>
                  <a:lnTo>
                    <a:pt x="55168" y="115"/>
                  </a:lnTo>
                  <a:lnTo>
                    <a:pt x="65441" y="5887"/>
                  </a:lnTo>
                  <a:lnTo>
                    <a:pt x="76357" y="16213"/>
                  </a:lnTo>
                  <a:lnTo>
                    <a:pt x="89731" y="38600"/>
                  </a:lnTo>
                  <a:lnTo>
                    <a:pt x="97064" y="65850"/>
                  </a:lnTo>
                  <a:lnTo>
                    <a:pt x="95395" y="87252"/>
                  </a:lnTo>
                  <a:lnTo>
                    <a:pt x="92257" y="98002"/>
                  </a:lnTo>
                  <a:lnTo>
                    <a:pt x="76868" y="123580"/>
                  </a:lnTo>
                  <a:lnTo>
                    <a:pt x="72949" y="126229"/>
                  </a:lnTo>
                  <a:lnTo>
                    <a:pt x="73327" y="126601"/>
                  </a:lnTo>
                  <a:lnTo>
                    <a:pt x="82302" y="128658"/>
                  </a:lnTo>
                  <a:lnTo>
                    <a:pt x="105382" y="145008"/>
                  </a:lnTo>
                  <a:lnTo>
                    <a:pt x="118400" y="163937"/>
                  </a:lnTo>
                  <a:lnTo>
                    <a:pt x="125301" y="193500"/>
                  </a:lnTo>
                  <a:lnTo>
                    <a:pt x="126245" y="202138"/>
                  </a:lnTo>
                  <a:lnTo>
                    <a:pt x="124380" y="206135"/>
                  </a:lnTo>
                  <a:lnTo>
                    <a:pt x="116663" y="214339"/>
                  </a:lnTo>
                  <a:lnTo>
                    <a:pt x="100419" y="223520"/>
                  </a:lnTo>
                  <a:lnTo>
                    <a:pt x="88942" y="227338"/>
                  </a:lnTo>
                  <a:lnTo>
                    <a:pt x="86106" y="226462"/>
                  </a:lnTo>
                  <a:lnTo>
                    <a:pt x="76200" y="216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534"/>
          <p:cNvGrpSpPr/>
          <p:nvPr/>
        </p:nvGrpSpPr>
        <p:grpSpPr>
          <a:xfrm>
            <a:off x="4152900" y="3060700"/>
            <a:ext cx="158751" cy="184151"/>
            <a:chOff x="4152900" y="3060700"/>
            <a:chExt cx="158751" cy="184151"/>
          </a:xfrm>
        </p:grpSpPr>
        <p:sp>
          <p:nvSpPr>
            <p:cNvPr id="371" name="SMARTInkShape-2529"/>
            <p:cNvSpPr/>
            <p:nvPr>
              <p:custDataLst>
                <p:tags r:id="rId51"/>
              </p:custDataLst>
            </p:nvPr>
          </p:nvSpPr>
          <p:spPr>
            <a:xfrm>
              <a:off x="4152900" y="315595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47330" y="0"/>
                  </a:lnTo>
                  <a:lnTo>
                    <a:pt x="83403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530"/>
            <p:cNvSpPr/>
            <p:nvPr>
              <p:custDataLst>
                <p:tags r:id="rId52"/>
              </p:custDataLst>
            </p:nvPr>
          </p:nvSpPr>
          <p:spPr>
            <a:xfrm>
              <a:off x="4244349" y="3060700"/>
              <a:ext cx="29202" cy="184151"/>
            </a:xfrm>
            <a:custGeom>
              <a:avLst/>
              <a:gdLst/>
              <a:ahLst/>
              <a:cxnLst/>
              <a:rect l="0" t="0" r="0" b="0"/>
              <a:pathLst>
                <a:path w="29202" h="184151">
                  <a:moveTo>
                    <a:pt x="29201" y="0"/>
                  </a:moveTo>
                  <a:lnTo>
                    <a:pt x="29201" y="0"/>
                  </a:lnTo>
                  <a:lnTo>
                    <a:pt x="19088" y="0"/>
                  </a:lnTo>
                  <a:lnTo>
                    <a:pt x="10360" y="3763"/>
                  </a:lnTo>
                  <a:lnTo>
                    <a:pt x="6057" y="6742"/>
                  </a:lnTo>
                  <a:lnTo>
                    <a:pt x="1276" y="13815"/>
                  </a:lnTo>
                  <a:lnTo>
                    <a:pt x="0" y="17677"/>
                  </a:lnTo>
                  <a:lnTo>
                    <a:pt x="3024" y="54292"/>
                  </a:lnTo>
                  <a:lnTo>
                    <a:pt x="9137" y="90640"/>
                  </a:lnTo>
                  <a:lnTo>
                    <a:pt x="18160" y="130259"/>
                  </a:lnTo>
                  <a:lnTo>
                    <a:pt x="2285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535"/>
          <p:cNvGrpSpPr/>
          <p:nvPr/>
        </p:nvGrpSpPr>
        <p:grpSpPr>
          <a:xfrm>
            <a:off x="4673623" y="2804473"/>
            <a:ext cx="990578" cy="594343"/>
            <a:chOff x="4673623" y="2804473"/>
            <a:chExt cx="990578" cy="594343"/>
          </a:xfrm>
        </p:grpSpPr>
        <p:sp>
          <p:nvSpPr>
            <p:cNvPr id="374" name="SMARTInkShape-2531"/>
            <p:cNvSpPr/>
            <p:nvPr>
              <p:custDataLst>
                <p:tags r:id="rId43"/>
              </p:custDataLst>
            </p:nvPr>
          </p:nvSpPr>
          <p:spPr>
            <a:xfrm>
              <a:off x="4673623" y="2986043"/>
              <a:ext cx="124637" cy="412773"/>
            </a:xfrm>
            <a:custGeom>
              <a:avLst/>
              <a:gdLst/>
              <a:ahLst/>
              <a:cxnLst/>
              <a:rect l="0" t="0" r="0" b="0"/>
              <a:pathLst>
                <a:path w="124637" h="412773">
                  <a:moveTo>
                    <a:pt x="12677" y="176257"/>
                  </a:moveTo>
                  <a:lnTo>
                    <a:pt x="12677" y="176257"/>
                  </a:lnTo>
                  <a:lnTo>
                    <a:pt x="10796" y="196979"/>
                  </a:lnTo>
                  <a:lnTo>
                    <a:pt x="7210" y="237893"/>
                  </a:lnTo>
                  <a:lnTo>
                    <a:pt x="6589" y="280676"/>
                  </a:lnTo>
                  <a:lnTo>
                    <a:pt x="9775" y="328002"/>
                  </a:lnTo>
                  <a:lnTo>
                    <a:pt x="11817" y="371032"/>
                  </a:lnTo>
                  <a:lnTo>
                    <a:pt x="11801" y="406172"/>
                  </a:lnTo>
                  <a:lnTo>
                    <a:pt x="10682" y="409968"/>
                  </a:lnTo>
                  <a:lnTo>
                    <a:pt x="9231" y="412497"/>
                  </a:lnTo>
                  <a:lnTo>
                    <a:pt x="8263" y="412772"/>
                  </a:lnTo>
                  <a:lnTo>
                    <a:pt x="7617" y="411545"/>
                  </a:lnTo>
                  <a:lnTo>
                    <a:pt x="5791" y="365182"/>
                  </a:lnTo>
                  <a:lnTo>
                    <a:pt x="2013" y="317763"/>
                  </a:lnTo>
                  <a:lnTo>
                    <a:pt x="882" y="282187"/>
                  </a:lnTo>
                  <a:lnTo>
                    <a:pt x="378" y="243328"/>
                  </a:lnTo>
                  <a:lnTo>
                    <a:pt x="155" y="206066"/>
                  </a:lnTo>
                  <a:lnTo>
                    <a:pt x="30" y="162433"/>
                  </a:lnTo>
                  <a:lnTo>
                    <a:pt x="0" y="128485"/>
                  </a:lnTo>
                  <a:lnTo>
                    <a:pt x="5051" y="82546"/>
                  </a:lnTo>
                  <a:lnTo>
                    <a:pt x="12926" y="44382"/>
                  </a:lnTo>
                  <a:lnTo>
                    <a:pt x="30782" y="12927"/>
                  </a:lnTo>
                  <a:lnTo>
                    <a:pt x="40950" y="1830"/>
                  </a:lnTo>
                  <a:lnTo>
                    <a:pt x="47753" y="0"/>
                  </a:lnTo>
                  <a:lnTo>
                    <a:pt x="64720" y="1730"/>
                  </a:lnTo>
                  <a:lnTo>
                    <a:pt x="78376" y="9084"/>
                  </a:lnTo>
                  <a:lnTo>
                    <a:pt x="83993" y="14008"/>
                  </a:lnTo>
                  <a:lnTo>
                    <a:pt x="92116" y="32650"/>
                  </a:lnTo>
                  <a:lnTo>
                    <a:pt x="95961" y="57398"/>
                  </a:lnTo>
                  <a:lnTo>
                    <a:pt x="88813" y="104121"/>
                  </a:lnTo>
                  <a:lnTo>
                    <a:pt x="83910" y="117386"/>
                  </a:lnTo>
                  <a:lnTo>
                    <a:pt x="77027" y="127985"/>
                  </a:lnTo>
                  <a:lnTo>
                    <a:pt x="69263" y="133636"/>
                  </a:lnTo>
                  <a:lnTo>
                    <a:pt x="59525" y="137264"/>
                  </a:lnTo>
                  <a:lnTo>
                    <a:pt x="58725" y="138267"/>
                  </a:lnTo>
                  <a:lnTo>
                    <a:pt x="57837" y="141263"/>
                  </a:lnTo>
                  <a:lnTo>
                    <a:pt x="59012" y="142345"/>
                  </a:lnTo>
                  <a:lnTo>
                    <a:pt x="78237" y="150964"/>
                  </a:lnTo>
                  <a:lnTo>
                    <a:pt x="119075" y="187519"/>
                  </a:lnTo>
                  <a:lnTo>
                    <a:pt x="123465" y="197490"/>
                  </a:lnTo>
                  <a:lnTo>
                    <a:pt x="124636" y="203113"/>
                  </a:lnTo>
                  <a:lnTo>
                    <a:pt x="124005" y="208272"/>
                  </a:lnTo>
                  <a:lnTo>
                    <a:pt x="119541" y="217767"/>
                  </a:lnTo>
                  <a:lnTo>
                    <a:pt x="110973" y="224809"/>
                  </a:lnTo>
                  <a:lnTo>
                    <a:pt x="99402" y="229586"/>
                  </a:lnTo>
                  <a:lnTo>
                    <a:pt x="77728" y="231569"/>
                  </a:lnTo>
                  <a:lnTo>
                    <a:pt x="64166" y="229533"/>
                  </a:lnTo>
                  <a:lnTo>
                    <a:pt x="44427" y="21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532"/>
            <p:cNvSpPr/>
            <p:nvPr>
              <p:custDataLst>
                <p:tags r:id="rId44"/>
              </p:custDataLst>
            </p:nvPr>
          </p:nvSpPr>
          <p:spPr>
            <a:xfrm>
              <a:off x="5111564" y="2979110"/>
              <a:ext cx="247837" cy="238712"/>
            </a:xfrm>
            <a:custGeom>
              <a:avLst/>
              <a:gdLst/>
              <a:ahLst/>
              <a:cxnLst/>
              <a:rect l="0" t="0" r="0" b="0"/>
              <a:pathLst>
                <a:path w="247837" h="238712">
                  <a:moveTo>
                    <a:pt x="222436" y="11740"/>
                  </a:moveTo>
                  <a:lnTo>
                    <a:pt x="222436" y="11740"/>
                  </a:lnTo>
                  <a:lnTo>
                    <a:pt x="227903" y="6273"/>
                  </a:lnTo>
                  <a:lnTo>
                    <a:pt x="228524" y="2280"/>
                  </a:lnTo>
                  <a:lnTo>
                    <a:pt x="227906" y="1200"/>
                  </a:lnTo>
                  <a:lnTo>
                    <a:pt x="226788" y="480"/>
                  </a:lnTo>
                  <a:lnTo>
                    <a:pt x="225337" y="0"/>
                  </a:lnTo>
                  <a:lnTo>
                    <a:pt x="223665" y="386"/>
                  </a:lnTo>
                  <a:lnTo>
                    <a:pt x="177028" y="23876"/>
                  </a:lnTo>
                  <a:lnTo>
                    <a:pt x="132092" y="44633"/>
                  </a:lnTo>
                  <a:lnTo>
                    <a:pt x="89637" y="67705"/>
                  </a:lnTo>
                  <a:lnTo>
                    <a:pt x="43343" y="92649"/>
                  </a:lnTo>
                  <a:lnTo>
                    <a:pt x="39541" y="95312"/>
                  </a:lnTo>
                  <a:lnTo>
                    <a:pt x="38417" y="97794"/>
                  </a:lnTo>
                  <a:lnTo>
                    <a:pt x="39079" y="100154"/>
                  </a:lnTo>
                  <a:lnTo>
                    <a:pt x="40931" y="102433"/>
                  </a:lnTo>
                  <a:lnTo>
                    <a:pt x="60394" y="109011"/>
                  </a:lnTo>
                  <a:lnTo>
                    <a:pt x="98615" y="112057"/>
                  </a:lnTo>
                  <a:lnTo>
                    <a:pt x="135575" y="116331"/>
                  </a:lnTo>
                  <a:lnTo>
                    <a:pt x="168869" y="122066"/>
                  </a:lnTo>
                  <a:lnTo>
                    <a:pt x="176141" y="125507"/>
                  </a:lnTo>
                  <a:lnTo>
                    <a:pt x="180990" y="129918"/>
                  </a:lnTo>
                  <a:lnTo>
                    <a:pt x="184221" y="134975"/>
                  </a:lnTo>
                  <a:lnTo>
                    <a:pt x="182849" y="140464"/>
                  </a:lnTo>
                  <a:lnTo>
                    <a:pt x="171916" y="152206"/>
                  </a:lnTo>
                  <a:lnTo>
                    <a:pt x="130377" y="176286"/>
                  </a:lnTo>
                  <a:lnTo>
                    <a:pt x="82870" y="195363"/>
                  </a:lnTo>
                  <a:lnTo>
                    <a:pt x="35351" y="216987"/>
                  </a:lnTo>
                  <a:lnTo>
                    <a:pt x="3082" y="232095"/>
                  </a:lnTo>
                  <a:lnTo>
                    <a:pt x="0" y="234843"/>
                  </a:lnTo>
                  <a:lnTo>
                    <a:pt x="2179" y="236675"/>
                  </a:lnTo>
                  <a:lnTo>
                    <a:pt x="15889" y="238711"/>
                  </a:lnTo>
                  <a:lnTo>
                    <a:pt x="50778" y="236486"/>
                  </a:lnTo>
                  <a:lnTo>
                    <a:pt x="95767" y="231359"/>
                  </a:lnTo>
                  <a:lnTo>
                    <a:pt x="131361" y="225371"/>
                  </a:lnTo>
                  <a:lnTo>
                    <a:pt x="161967" y="221222"/>
                  </a:lnTo>
                  <a:lnTo>
                    <a:pt x="247836" y="20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533"/>
            <p:cNvSpPr/>
            <p:nvPr>
              <p:custDataLst>
                <p:tags r:id="rId45"/>
              </p:custDataLst>
            </p:nvPr>
          </p:nvSpPr>
          <p:spPr>
            <a:xfrm>
              <a:off x="5486400" y="3010783"/>
              <a:ext cx="177801" cy="195968"/>
            </a:xfrm>
            <a:custGeom>
              <a:avLst/>
              <a:gdLst/>
              <a:ahLst/>
              <a:cxnLst/>
              <a:rect l="0" t="0" r="0" b="0"/>
              <a:pathLst>
                <a:path w="177801" h="195968">
                  <a:moveTo>
                    <a:pt x="177800" y="5467"/>
                  </a:moveTo>
                  <a:lnTo>
                    <a:pt x="177800" y="5467"/>
                  </a:lnTo>
                  <a:lnTo>
                    <a:pt x="174429" y="2096"/>
                  </a:lnTo>
                  <a:lnTo>
                    <a:pt x="162220" y="0"/>
                  </a:lnTo>
                  <a:lnTo>
                    <a:pt x="153002" y="3272"/>
                  </a:lnTo>
                  <a:lnTo>
                    <a:pt x="105623" y="40319"/>
                  </a:lnTo>
                  <a:lnTo>
                    <a:pt x="67604" y="82700"/>
                  </a:lnTo>
                  <a:lnTo>
                    <a:pt x="39120" y="120807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534"/>
            <p:cNvSpPr/>
            <p:nvPr>
              <p:custDataLst>
                <p:tags r:id="rId46"/>
              </p:custDataLst>
            </p:nvPr>
          </p:nvSpPr>
          <p:spPr>
            <a:xfrm>
              <a:off x="5480933" y="3017133"/>
              <a:ext cx="107068" cy="151518"/>
            </a:xfrm>
            <a:custGeom>
              <a:avLst/>
              <a:gdLst/>
              <a:ahLst/>
              <a:cxnLst/>
              <a:rect l="0" t="0" r="0" b="0"/>
              <a:pathLst>
                <a:path w="107068" h="1515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8863" y="10136"/>
                  </a:lnTo>
                  <a:lnTo>
                    <a:pt x="39942" y="29908"/>
                  </a:lnTo>
                  <a:lnTo>
                    <a:pt x="70381" y="76025"/>
                  </a:lnTo>
                  <a:lnTo>
                    <a:pt x="88970" y="113292"/>
                  </a:lnTo>
                  <a:lnTo>
                    <a:pt x="107067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535"/>
            <p:cNvSpPr/>
            <p:nvPr>
              <p:custDataLst>
                <p:tags r:id="rId47"/>
              </p:custDataLst>
            </p:nvPr>
          </p:nvSpPr>
          <p:spPr>
            <a:xfrm>
              <a:off x="4857750" y="31877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4123" y="2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536"/>
            <p:cNvSpPr/>
            <p:nvPr>
              <p:custDataLst>
                <p:tags r:id="rId48"/>
              </p:custDataLst>
            </p:nvPr>
          </p:nvSpPr>
          <p:spPr>
            <a:xfrm>
              <a:off x="4711832" y="2804473"/>
              <a:ext cx="114169" cy="97478"/>
            </a:xfrm>
            <a:custGeom>
              <a:avLst/>
              <a:gdLst/>
              <a:ahLst/>
              <a:cxnLst/>
              <a:rect l="0" t="0" r="0" b="0"/>
              <a:pathLst>
                <a:path w="114169" h="97478">
                  <a:moveTo>
                    <a:pt x="37968" y="14927"/>
                  </a:moveTo>
                  <a:lnTo>
                    <a:pt x="37968" y="14927"/>
                  </a:lnTo>
                  <a:lnTo>
                    <a:pt x="37968" y="6089"/>
                  </a:lnTo>
                  <a:lnTo>
                    <a:pt x="36086" y="2062"/>
                  </a:lnTo>
                  <a:lnTo>
                    <a:pt x="34597" y="0"/>
                  </a:lnTo>
                  <a:lnTo>
                    <a:pt x="33604" y="37"/>
                  </a:lnTo>
                  <a:lnTo>
                    <a:pt x="32942" y="1473"/>
                  </a:lnTo>
                  <a:lnTo>
                    <a:pt x="30129" y="10235"/>
                  </a:lnTo>
                  <a:lnTo>
                    <a:pt x="13344" y="53888"/>
                  </a:lnTo>
                  <a:lnTo>
                    <a:pt x="873" y="86194"/>
                  </a:lnTo>
                  <a:lnTo>
                    <a:pt x="539" y="86427"/>
                  </a:lnTo>
                  <a:lnTo>
                    <a:pt x="314" y="85877"/>
                  </a:lnTo>
                  <a:lnTo>
                    <a:pt x="0" y="74990"/>
                  </a:lnTo>
                  <a:lnTo>
                    <a:pt x="18727" y="36172"/>
                  </a:lnTo>
                  <a:lnTo>
                    <a:pt x="28005" y="22958"/>
                  </a:lnTo>
                  <a:lnTo>
                    <a:pt x="54008" y="1865"/>
                  </a:lnTo>
                  <a:lnTo>
                    <a:pt x="58539" y="574"/>
                  </a:lnTo>
                  <a:lnTo>
                    <a:pt x="67338" y="1022"/>
                  </a:lnTo>
                  <a:lnTo>
                    <a:pt x="83593" y="11983"/>
                  </a:lnTo>
                  <a:lnTo>
                    <a:pt x="98445" y="35378"/>
                  </a:lnTo>
                  <a:lnTo>
                    <a:pt x="110331" y="69113"/>
                  </a:lnTo>
                  <a:lnTo>
                    <a:pt x="114168" y="9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537"/>
            <p:cNvSpPr/>
            <p:nvPr>
              <p:custDataLst>
                <p:tags r:id="rId49"/>
              </p:custDataLst>
            </p:nvPr>
          </p:nvSpPr>
          <p:spPr>
            <a:xfrm>
              <a:off x="5664200" y="3130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538"/>
            <p:cNvSpPr/>
            <p:nvPr>
              <p:custDataLst>
                <p:tags r:id="rId50"/>
              </p:custDataLst>
            </p:nvPr>
          </p:nvSpPr>
          <p:spPr>
            <a:xfrm>
              <a:off x="5632450" y="31940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8345" y="14503"/>
                  </a:lnTo>
                  <a:lnTo>
                    <a:pt x="6407" y="5867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536"/>
          <p:cNvGrpSpPr/>
          <p:nvPr/>
        </p:nvGrpSpPr>
        <p:grpSpPr>
          <a:xfrm>
            <a:off x="782815" y="4015892"/>
            <a:ext cx="375814" cy="302109"/>
            <a:chOff x="782815" y="4015892"/>
            <a:chExt cx="375814" cy="302109"/>
          </a:xfrm>
        </p:grpSpPr>
        <p:sp>
          <p:nvSpPr>
            <p:cNvPr id="383" name="SMARTInkShape-2539"/>
            <p:cNvSpPr/>
            <p:nvPr>
              <p:custDataLst>
                <p:tags r:id="rId40"/>
              </p:custDataLst>
            </p:nvPr>
          </p:nvSpPr>
          <p:spPr>
            <a:xfrm>
              <a:off x="806450" y="40894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4192" y="6272"/>
                  </a:lnTo>
                  <a:lnTo>
                    <a:pt x="87986" y="1970"/>
                  </a:lnTo>
                  <a:lnTo>
                    <a:pt x="126741" y="2270"/>
                  </a:lnTo>
                  <a:lnTo>
                    <a:pt x="209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540"/>
            <p:cNvSpPr/>
            <p:nvPr>
              <p:custDataLst>
                <p:tags r:id="rId41"/>
              </p:custDataLst>
            </p:nvPr>
          </p:nvSpPr>
          <p:spPr>
            <a:xfrm>
              <a:off x="782815" y="4197350"/>
              <a:ext cx="315736" cy="62876"/>
            </a:xfrm>
            <a:custGeom>
              <a:avLst/>
              <a:gdLst/>
              <a:ahLst/>
              <a:cxnLst/>
              <a:rect l="0" t="0" r="0" b="0"/>
              <a:pathLst>
                <a:path w="315736" h="62876">
                  <a:moveTo>
                    <a:pt x="10935" y="44450"/>
                  </a:moveTo>
                  <a:lnTo>
                    <a:pt x="10935" y="44450"/>
                  </a:lnTo>
                  <a:lnTo>
                    <a:pt x="2207" y="53884"/>
                  </a:lnTo>
                  <a:lnTo>
                    <a:pt x="0" y="58755"/>
                  </a:lnTo>
                  <a:lnTo>
                    <a:pt x="823" y="60337"/>
                  </a:lnTo>
                  <a:lnTo>
                    <a:pt x="2783" y="61391"/>
                  </a:lnTo>
                  <a:lnTo>
                    <a:pt x="19808" y="62875"/>
                  </a:lnTo>
                  <a:lnTo>
                    <a:pt x="53546" y="59552"/>
                  </a:lnTo>
                  <a:lnTo>
                    <a:pt x="98584" y="51512"/>
                  </a:lnTo>
                  <a:lnTo>
                    <a:pt x="142739" y="44660"/>
                  </a:lnTo>
                  <a:lnTo>
                    <a:pt x="184984" y="36281"/>
                  </a:lnTo>
                  <a:lnTo>
                    <a:pt x="230898" y="26742"/>
                  </a:lnTo>
                  <a:lnTo>
                    <a:pt x="315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541"/>
            <p:cNvSpPr/>
            <p:nvPr>
              <p:custDataLst>
                <p:tags r:id="rId42"/>
              </p:custDataLst>
            </p:nvPr>
          </p:nvSpPr>
          <p:spPr>
            <a:xfrm>
              <a:off x="1037338" y="4015892"/>
              <a:ext cx="121291" cy="302109"/>
            </a:xfrm>
            <a:custGeom>
              <a:avLst/>
              <a:gdLst/>
              <a:ahLst/>
              <a:cxnLst/>
              <a:rect l="0" t="0" r="0" b="0"/>
              <a:pathLst>
                <a:path w="121291" h="302109">
                  <a:moveTo>
                    <a:pt x="23112" y="3658"/>
                  </a:moveTo>
                  <a:lnTo>
                    <a:pt x="23112" y="3658"/>
                  </a:lnTo>
                  <a:lnTo>
                    <a:pt x="12973" y="2952"/>
                  </a:lnTo>
                  <a:lnTo>
                    <a:pt x="2861" y="0"/>
                  </a:lnTo>
                  <a:lnTo>
                    <a:pt x="1145" y="514"/>
                  </a:lnTo>
                  <a:lnTo>
                    <a:pt x="0" y="1562"/>
                  </a:lnTo>
                  <a:lnTo>
                    <a:pt x="1354" y="3672"/>
                  </a:lnTo>
                  <a:lnTo>
                    <a:pt x="43304" y="36214"/>
                  </a:lnTo>
                  <a:lnTo>
                    <a:pt x="86893" y="65853"/>
                  </a:lnTo>
                  <a:lnTo>
                    <a:pt x="101904" y="78217"/>
                  </a:lnTo>
                  <a:lnTo>
                    <a:pt x="113164" y="91358"/>
                  </a:lnTo>
                  <a:lnTo>
                    <a:pt x="119579" y="106606"/>
                  </a:lnTo>
                  <a:lnTo>
                    <a:pt x="121290" y="114623"/>
                  </a:lnTo>
                  <a:lnTo>
                    <a:pt x="116956" y="142762"/>
                  </a:lnTo>
                  <a:lnTo>
                    <a:pt x="98486" y="177394"/>
                  </a:lnTo>
                  <a:lnTo>
                    <a:pt x="66133" y="219982"/>
                  </a:lnTo>
                  <a:lnTo>
                    <a:pt x="38875" y="261583"/>
                  </a:lnTo>
                  <a:lnTo>
                    <a:pt x="16762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537"/>
          <p:cNvGrpSpPr/>
          <p:nvPr/>
        </p:nvGrpSpPr>
        <p:grpSpPr>
          <a:xfrm>
            <a:off x="1938233" y="4019582"/>
            <a:ext cx="379518" cy="431769"/>
            <a:chOff x="1938233" y="4019582"/>
            <a:chExt cx="379518" cy="431769"/>
          </a:xfrm>
        </p:grpSpPr>
        <p:sp>
          <p:nvSpPr>
            <p:cNvPr id="387" name="SMARTInkShape-2542"/>
            <p:cNvSpPr/>
            <p:nvPr>
              <p:custDataLst>
                <p:tags r:id="rId37"/>
              </p:custDataLst>
            </p:nvPr>
          </p:nvSpPr>
          <p:spPr>
            <a:xfrm>
              <a:off x="2006600" y="4159511"/>
              <a:ext cx="184151" cy="120390"/>
            </a:xfrm>
            <a:custGeom>
              <a:avLst/>
              <a:gdLst/>
              <a:ahLst/>
              <a:cxnLst/>
              <a:rect l="0" t="0" r="0" b="0"/>
              <a:pathLst>
                <a:path w="184151" h="1203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6" y="1725"/>
                  </a:lnTo>
                  <a:lnTo>
                    <a:pt x="1881" y="1063"/>
                  </a:lnTo>
                  <a:lnTo>
                    <a:pt x="8789" y="131"/>
                  </a:lnTo>
                  <a:lnTo>
                    <a:pt x="12209" y="0"/>
                  </a:lnTo>
                  <a:lnTo>
                    <a:pt x="27136" y="6558"/>
                  </a:lnTo>
                  <a:lnTo>
                    <a:pt x="67024" y="32970"/>
                  </a:lnTo>
                  <a:lnTo>
                    <a:pt x="108135" y="68460"/>
                  </a:lnTo>
                  <a:lnTo>
                    <a:pt x="150307" y="100484"/>
                  </a:lnTo>
                  <a:lnTo>
                    <a:pt x="18415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543"/>
            <p:cNvSpPr/>
            <p:nvPr>
              <p:custDataLst>
                <p:tags r:id="rId38"/>
              </p:custDataLst>
            </p:nvPr>
          </p:nvSpPr>
          <p:spPr>
            <a:xfrm>
              <a:off x="1938233" y="4019582"/>
              <a:ext cx="379518" cy="31719"/>
            </a:xfrm>
            <a:custGeom>
              <a:avLst/>
              <a:gdLst/>
              <a:ahLst/>
              <a:cxnLst/>
              <a:rect l="0" t="0" r="0" b="0"/>
              <a:pathLst>
                <a:path w="379518" h="31719">
                  <a:moveTo>
                    <a:pt x="23917" y="31718"/>
                  </a:moveTo>
                  <a:lnTo>
                    <a:pt x="23917" y="31718"/>
                  </a:lnTo>
                  <a:lnTo>
                    <a:pt x="0" y="31718"/>
                  </a:lnTo>
                  <a:lnTo>
                    <a:pt x="46291" y="26692"/>
                  </a:lnTo>
                  <a:lnTo>
                    <a:pt x="78759" y="23879"/>
                  </a:lnTo>
                  <a:lnTo>
                    <a:pt x="122952" y="18577"/>
                  </a:lnTo>
                  <a:lnTo>
                    <a:pt x="170383" y="12537"/>
                  </a:lnTo>
                  <a:lnTo>
                    <a:pt x="208957" y="8378"/>
                  </a:lnTo>
                  <a:lnTo>
                    <a:pt x="249620" y="4176"/>
                  </a:lnTo>
                  <a:lnTo>
                    <a:pt x="285567" y="1838"/>
                  </a:lnTo>
                  <a:lnTo>
                    <a:pt x="326045" y="522"/>
                  </a:lnTo>
                  <a:lnTo>
                    <a:pt x="370493" y="16"/>
                  </a:lnTo>
                  <a:lnTo>
                    <a:pt x="375618" y="0"/>
                  </a:lnTo>
                  <a:lnTo>
                    <a:pt x="378329" y="695"/>
                  </a:lnTo>
                  <a:lnTo>
                    <a:pt x="379517" y="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544"/>
            <p:cNvSpPr/>
            <p:nvPr>
              <p:custDataLst>
                <p:tags r:id="rId39"/>
              </p:custDataLst>
            </p:nvPr>
          </p:nvSpPr>
          <p:spPr>
            <a:xfrm>
              <a:off x="2204969" y="4166483"/>
              <a:ext cx="106432" cy="284868"/>
            </a:xfrm>
            <a:custGeom>
              <a:avLst/>
              <a:gdLst/>
              <a:ahLst/>
              <a:cxnLst/>
              <a:rect l="0" t="0" r="0" b="0"/>
              <a:pathLst>
                <a:path w="106432" h="284868">
                  <a:moveTo>
                    <a:pt x="106431" y="5467"/>
                  </a:moveTo>
                  <a:lnTo>
                    <a:pt x="106431" y="5467"/>
                  </a:lnTo>
                  <a:lnTo>
                    <a:pt x="106431" y="2096"/>
                  </a:lnTo>
                  <a:lnTo>
                    <a:pt x="105725" y="1103"/>
                  </a:lnTo>
                  <a:lnTo>
                    <a:pt x="104549" y="441"/>
                  </a:lnTo>
                  <a:lnTo>
                    <a:pt x="103060" y="0"/>
                  </a:lnTo>
                  <a:lnTo>
                    <a:pt x="66351" y="10705"/>
                  </a:lnTo>
                  <a:lnTo>
                    <a:pt x="40384" y="21914"/>
                  </a:lnTo>
                  <a:lnTo>
                    <a:pt x="20069" y="37622"/>
                  </a:lnTo>
                  <a:lnTo>
                    <a:pt x="3606" y="60275"/>
                  </a:lnTo>
                  <a:lnTo>
                    <a:pt x="0" y="73133"/>
                  </a:lnTo>
                  <a:lnTo>
                    <a:pt x="1037" y="81637"/>
                  </a:lnTo>
                  <a:lnTo>
                    <a:pt x="11639" y="124479"/>
                  </a:lnTo>
                  <a:lnTo>
                    <a:pt x="16367" y="169772"/>
                  </a:lnTo>
                  <a:lnTo>
                    <a:pt x="17301" y="212482"/>
                  </a:lnTo>
                  <a:lnTo>
                    <a:pt x="17486" y="254576"/>
                  </a:lnTo>
                  <a:lnTo>
                    <a:pt x="16805" y="268582"/>
                  </a:lnTo>
                  <a:lnTo>
                    <a:pt x="11181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538"/>
          <p:cNvGrpSpPr/>
          <p:nvPr/>
        </p:nvGrpSpPr>
        <p:grpSpPr>
          <a:xfrm>
            <a:off x="2636133" y="4369298"/>
            <a:ext cx="253118" cy="132097"/>
            <a:chOff x="2636133" y="4369298"/>
            <a:chExt cx="253118" cy="132097"/>
          </a:xfrm>
        </p:grpSpPr>
        <p:sp>
          <p:nvSpPr>
            <p:cNvPr id="391" name="SMARTInkShape-2545"/>
            <p:cNvSpPr/>
            <p:nvPr>
              <p:custDataLst>
                <p:tags r:id="rId35"/>
              </p:custDataLst>
            </p:nvPr>
          </p:nvSpPr>
          <p:spPr>
            <a:xfrm>
              <a:off x="2680153" y="4470400"/>
              <a:ext cx="209098" cy="30995"/>
            </a:xfrm>
            <a:custGeom>
              <a:avLst/>
              <a:gdLst/>
              <a:ahLst/>
              <a:cxnLst/>
              <a:rect l="0" t="0" r="0" b="0"/>
              <a:pathLst>
                <a:path w="209098" h="30995">
                  <a:moveTo>
                    <a:pt x="31297" y="0"/>
                  </a:moveTo>
                  <a:lnTo>
                    <a:pt x="31297" y="0"/>
                  </a:lnTo>
                  <a:lnTo>
                    <a:pt x="227" y="27925"/>
                  </a:lnTo>
                  <a:lnTo>
                    <a:pt x="0" y="29200"/>
                  </a:lnTo>
                  <a:lnTo>
                    <a:pt x="16536" y="30994"/>
                  </a:lnTo>
                  <a:lnTo>
                    <a:pt x="57387" y="27237"/>
                  </a:lnTo>
                  <a:lnTo>
                    <a:pt x="103505" y="25763"/>
                  </a:lnTo>
                  <a:lnTo>
                    <a:pt x="136767" y="24150"/>
                  </a:lnTo>
                  <a:lnTo>
                    <a:pt x="172717" y="18729"/>
                  </a:lnTo>
                  <a:lnTo>
                    <a:pt x="20909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546"/>
            <p:cNvSpPr/>
            <p:nvPr>
              <p:custDataLst>
                <p:tags r:id="rId36"/>
              </p:custDataLst>
            </p:nvPr>
          </p:nvSpPr>
          <p:spPr>
            <a:xfrm>
              <a:off x="2636133" y="4369298"/>
              <a:ext cx="157868" cy="11320"/>
            </a:xfrm>
            <a:custGeom>
              <a:avLst/>
              <a:gdLst/>
              <a:ahLst/>
              <a:cxnLst/>
              <a:rect l="0" t="0" r="0" b="0"/>
              <a:pathLst>
                <a:path w="157868" h="11320">
                  <a:moveTo>
                    <a:pt x="5467" y="5852"/>
                  </a:moveTo>
                  <a:lnTo>
                    <a:pt x="5467" y="5852"/>
                  </a:lnTo>
                  <a:lnTo>
                    <a:pt x="0" y="11319"/>
                  </a:lnTo>
                  <a:lnTo>
                    <a:pt x="41801" y="2025"/>
                  </a:lnTo>
                  <a:lnTo>
                    <a:pt x="85917" y="0"/>
                  </a:lnTo>
                  <a:lnTo>
                    <a:pt x="131668" y="3932"/>
                  </a:lnTo>
                  <a:lnTo>
                    <a:pt x="157867" y="5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539"/>
          <p:cNvGrpSpPr/>
          <p:nvPr/>
        </p:nvGrpSpPr>
        <p:grpSpPr>
          <a:xfrm>
            <a:off x="3206750" y="3978382"/>
            <a:ext cx="330617" cy="659077"/>
            <a:chOff x="3206750" y="3978382"/>
            <a:chExt cx="330617" cy="659077"/>
          </a:xfrm>
        </p:grpSpPr>
        <p:sp>
          <p:nvSpPr>
            <p:cNvPr id="394" name="SMARTInkShape-2547"/>
            <p:cNvSpPr/>
            <p:nvPr>
              <p:custDataLst>
                <p:tags r:id="rId32"/>
              </p:custDataLst>
            </p:nvPr>
          </p:nvSpPr>
          <p:spPr>
            <a:xfrm>
              <a:off x="3312108" y="3978382"/>
              <a:ext cx="129593" cy="183316"/>
            </a:xfrm>
            <a:custGeom>
              <a:avLst/>
              <a:gdLst/>
              <a:ahLst/>
              <a:cxnLst/>
              <a:rect l="0" t="0" r="0" b="0"/>
              <a:pathLst>
                <a:path w="129593" h="183316">
                  <a:moveTo>
                    <a:pt x="27992" y="60218"/>
                  </a:moveTo>
                  <a:lnTo>
                    <a:pt x="27992" y="60218"/>
                  </a:lnTo>
                  <a:lnTo>
                    <a:pt x="27992" y="56560"/>
                  </a:lnTo>
                  <a:lnTo>
                    <a:pt x="27992" y="58122"/>
                  </a:lnTo>
                  <a:lnTo>
                    <a:pt x="26110" y="61168"/>
                  </a:lnTo>
                  <a:lnTo>
                    <a:pt x="22923" y="66284"/>
                  </a:lnTo>
                  <a:lnTo>
                    <a:pt x="10985" y="112648"/>
                  </a:lnTo>
                  <a:lnTo>
                    <a:pt x="465" y="153870"/>
                  </a:lnTo>
                  <a:lnTo>
                    <a:pt x="0" y="167458"/>
                  </a:lnTo>
                  <a:lnTo>
                    <a:pt x="2080" y="183315"/>
                  </a:lnTo>
                  <a:lnTo>
                    <a:pt x="4246" y="177957"/>
                  </a:lnTo>
                  <a:lnTo>
                    <a:pt x="18582" y="132460"/>
                  </a:lnTo>
                  <a:lnTo>
                    <a:pt x="27779" y="95028"/>
                  </a:lnTo>
                  <a:lnTo>
                    <a:pt x="39140" y="52501"/>
                  </a:lnTo>
                  <a:lnTo>
                    <a:pt x="55619" y="13616"/>
                  </a:lnTo>
                  <a:lnTo>
                    <a:pt x="64025" y="1641"/>
                  </a:lnTo>
                  <a:lnTo>
                    <a:pt x="68241" y="0"/>
                  </a:lnTo>
                  <a:lnTo>
                    <a:pt x="72464" y="1023"/>
                  </a:lnTo>
                  <a:lnTo>
                    <a:pt x="86009" y="11131"/>
                  </a:lnTo>
                  <a:lnTo>
                    <a:pt x="104912" y="35836"/>
                  </a:lnTo>
                  <a:lnTo>
                    <a:pt x="117184" y="63185"/>
                  </a:lnTo>
                  <a:lnTo>
                    <a:pt x="129592" y="117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548"/>
            <p:cNvSpPr/>
            <p:nvPr>
              <p:custDataLst>
                <p:tags r:id="rId33"/>
              </p:custDataLst>
            </p:nvPr>
          </p:nvSpPr>
          <p:spPr>
            <a:xfrm>
              <a:off x="3487663" y="4489450"/>
              <a:ext cx="49704" cy="59438"/>
            </a:xfrm>
            <a:custGeom>
              <a:avLst/>
              <a:gdLst/>
              <a:ahLst/>
              <a:cxnLst/>
              <a:rect l="0" t="0" r="0" b="0"/>
              <a:pathLst>
                <a:path w="49704" h="59438">
                  <a:moveTo>
                    <a:pt x="36587" y="19050"/>
                  </a:moveTo>
                  <a:lnTo>
                    <a:pt x="36587" y="19050"/>
                  </a:lnTo>
                  <a:lnTo>
                    <a:pt x="36587" y="10211"/>
                  </a:lnTo>
                  <a:lnTo>
                    <a:pt x="34706" y="6185"/>
                  </a:lnTo>
                  <a:lnTo>
                    <a:pt x="33216" y="4123"/>
                  </a:lnTo>
                  <a:lnTo>
                    <a:pt x="29679" y="1832"/>
                  </a:lnTo>
                  <a:lnTo>
                    <a:pt x="27748" y="1220"/>
                  </a:lnTo>
                  <a:lnTo>
                    <a:pt x="25755" y="1520"/>
                  </a:lnTo>
                  <a:lnTo>
                    <a:pt x="12016" y="8945"/>
                  </a:lnTo>
                  <a:lnTo>
                    <a:pt x="6146" y="16676"/>
                  </a:lnTo>
                  <a:lnTo>
                    <a:pt x="1891" y="27167"/>
                  </a:lnTo>
                  <a:lnTo>
                    <a:pt x="0" y="38885"/>
                  </a:lnTo>
                  <a:lnTo>
                    <a:pt x="907" y="43562"/>
                  </a:lnTo>
                  <a:lnTo>
                    <a:pt x="5677" y="50641"/>
                  </a:lnTo>
                  <a:lnTo>
                    <a:pt x="19667" y="58592"/>
                  </a:lnTo>
                  <a:lnTo>
                    <a:pt x="29302" y="59437"/>
                  </a:lnTo>
                  <a:lnTo>
                    <a:pt x="33847" y="58675"/>
                  </a:lnTo>
                  <a:lnTo>
                    <a:pt x="42660" y="54065"/>
                  </a:lnTo>
                  <a:lnTo>
                    <a:pt x="46986" y="50860"/>
                  </a:lnTo>
                  <a:lnTo>
                    <a:pt x="49164" y="46606"/>
                  </a:lnTo>
                  <a:lnTo>
                    <a:pt x="49703" y="36236"/>
                  </a:lnTo>
                  <a:lnTo>
                    <a:pt x="45709" y="26453"/>
                  </a:lnTo>
                  <a:lnTo>
                    <a:pt x="302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549"/>
            <p:cNvSpPr/>
            <p:nvPr>
              <p:custDataLst>
                <p:tags r:id="rId34"/>
              </p:custDataLst>
            </p:nvPr>
          </p:nvSpPr>
          <p:spPr>
            <a:xfrm>
              <a:off x="3206750" y="4247535"/>
              <a:ext cx="176076" cy="389924"/>
            </a:xfrm>
            <a:custGeom>
              <a:avLst/>
              <a:gdLst/>
              <a:ahLst/>
              <a:cxnLst/>
              <a:rect l="0" t="0" r="0" b="0"/>
              <a:pathLst>
                <a:path w="176076" h="389924">
                  <a:moveTo>
                    <a:pt x="0" y="114915"/>
                  </a:moveTo>
                  <a:lnTo>
                    <a:pt x="0" y="114915"/>
                  </a:lnTo>
                  <a:lnTo>
                    <a:pt x="12865" y="156011"/>
                  </a:lnTo>
                  <a:lnTo>
                    <a:pt x="17217" y="192003"/>
                  </a:lnTo>
                  <a:lnTo>
                    <a:pt x="18809" y="237982"/>
                  </a:lnTo>
                  <a:lnTo>
                    <a:pt x="18978" y="275478"/>
                  </a:lnTo>
                  <a:lnTo>
                    <a:pt x="19734" y="319906"/>
                  </a:lnTo>
                  <a:lnTo>
                    <a:pt x="25953" y="365714"/>
                  </a:lnTo>
                  <a:lnTo>
                    <a:pt x="30605" y="388667"/>
                  </a:lnTo>
                  <a:lnTo>
                    <a:pt x="31692" y="389843"/>
                  </a:lnTo>
                  <a:lnTo>
                    <a:pt x="33123" y="389923"/>
                  </a:lnTo>
                  <a:lnTo>
                    <a:pt x="34782" y="389270"/>
                  </a:lnTo>
                  <a:lnTo>
                    <a:pt x="37117" y="368126"/>
                  </a:lnTo>
                  <a:lnTo>
                    <a:pt x="33541" y="322349"/>
                  </a:lnTo>
                  <a:lnTo>
                    <a:pt x="31576" y="281583"/>
                  </a:lnTo>
                  <a:lnTo>
                    <a:pt x="27543" y="243791"/>
                  </a:lnTo>
                  <a:lnTo>
                    <a:pt x="23942" y="199377"/>
                  </a:lnTo>
                  <a:lnTo>
                    <a:pt x="20500" y="158050"/>
                  </a:lnTo>
                  <a:lnTo>
                    <a:pt x="22707" y="113322"/>
                  </a:lnTo>
                  <a:lnTo>
                    <a:pt x="30643" y="72554"/>
                  </a:lnTo>
                  <a:lnTo>
                    <a:pt x="42553" y="35414"/>
                  </a:lnTo>
                  <a:lnTo>
                    <a:pt x="61919" y="11161"/>
                  </a:lnTo>
                  <a:lnTo>
                    <a:pt x="72440" y="2244"/>
                  </a:lnTo>
                  <a:lnTo>
                    <a:pt x="77926" y="290"/>
                  </a:lnTo>
                  <a:lnTo>
                    <a:pt x="89667" y="0"/>
                  </a:lnTo>
                  <a:lnTo>
                    <a:pt x="94350" y="1616"/>
                  </a:lnTo>
                  <a:lnTo>
                    <a:pt x="101435" y="7175"/>
                  </a:lnTo>
                  <a:lnTo>
                    <a:pt x="109391" y="24979"/>
                  </a:lnTo>
                  <a:lnTo>
                    <a:pt x="112625" y="64302"/>
                  </a:lnTo>
                  <a:lnTo>
                    <a:pt x="103384" y="107318"/>
                  </a:lnTo>
                  <a:lnTo>
                    <a:pt x="96460" y="124662"/>
                  </a:lnTo>
                  <a:lnTo>
                    <a:pt x="97468" y="126353"/>
                  </a:lnTo>
                  <a:lnTo>
                    <a:pt x="102350" y="130111"/>
                  </a:lnTo>
                  <a:lnTo>
                    <a:pt x="109224" y="132252"/>
                  </a:lnTo>
                  <a:lnTo>
                    <a:pt x="117689" y="134615"/>
                  </a:lnTo>
                  <a:lnTo>
                    <a:pt x="146496" y="151541"/>
                  </a:lnTo>
                  <a:lnTo>
                    <a:pt x="161861" y="167159"/>
                  </a:lnTo>
                  <a:lnTo>
                    <a:pt x="171980" y="188564"/>
                  </a:lnTo>
                  <a:lnTo>
                    <a:pt x="176075" y="212780"/>
                  </a:lnTo>
                  <a:lnTo>
                    <a:pt x="173918" y="231087"/>
                  </a:lnTo>
                  <a:lnTo>
                    <a:pt x="166902" y="240866"/>
                  </a:lnTo>
                  <a:lnTo>
                    <a:pt x="156729" y="249210"/>
                  </a:lnTo>
                  <a:lnTo>
                    <a:pt x="145152" y="255270"/>
                  </a:lnTo>
                  <a:lnTo>
                    <a:pt x="132950" y="256552"/>
                  </a:lnTo>
                  <a:lnTo>
                    <a:pt x="111242" y="254998"/>
                  </a:lnTo>
                  <a:lnTo>
                    <a:pt x="108734" y="252753"/>
                  </a:lnTo>
                  <a:lnTo>
                    <a:pt x="107950" y="235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540"/>
          <p:cNvGrpSpPr/>
          <p:nvPr/>
        </p:nvGrpSpPr>
        <p:grpSpPr>
          <a:xfrm>
            <a:off x="3779133" y="3963177"/>
            <a:ext cx="1218318" cy="649823"/>
            <a:chOff x="3779133" y="3963177"/>
            <a:chExt cx="1218318" cy="649823"/>
          </a:xfrm>
        </p:grpSpPr>
        <p:sp>
          <p:nvSpPr>
            <p:cNvPr id="398" name="SMARTInkShape-2550"/>
            <p:cNvSpPr/>
            <p:nvPr>
              <p:custDataLst>
                <p:tags r:id="rId26"/>
              </p:custDataLst>
            </p:nvPr>
          </p:nvSpPr>
          <p:spPr>
            <a:xfrm>
              <a:off x="4299341" y="3963177"/>
              <a:ext cx="126610" cy="148923"/>
            </a:xfrm>
            <a:custGeom>
              <a:avLst/>
              <a:gdLst/>
              <a:ahLst/>
              <a:cxnLst/>
              <a:rect l="0" t="0" r="0" b="0"/>
              <a:pathLst>
                <a:path w="126610" h="148923">
                  <a:moveTo>
                    <a:pt x="25009" y="81773"/>
                  </a:moveTo>
                  <a:lnTo>
                    <a:pt x="25009" y="81773"/>
                  </a:lnTo>
                  <a:lnTo>
                    <a:pt x="25009" y="75031"/>
                  </a:lnTo>
                  <a:lnTo>
                    <a:pt x="26890" y="69840"/>
                  </a:lnTo>
                  <a:lnTo>
                    <a:pt x="28380" y="67468"/>
                  </a:lnTo>
                  <a:lnTo>
                    <a:pt x="29373" y="67297"/>
                  </a:lnTo>
                  <a:lnTo>
                    <a:pt x="30035" y="68594"/>
                  </a:lnTo>
                  <a:lnTo>
                    <a:pt x="30476" y="70871"/>
                  </a:lnTo>
                  <a:lnTo>
                    <a:pt x="27726" y="80816"/>
                  </a:lnTo>
                  <a:lnTo>
                    <a:pt x="10942" y="124931"/>
                  </a:lnTo>
                  <a:lnTo>
                    <a:pt x="929" y="148629"/>
                  </a:lnTo>
                  <a:lnTo>
                    <a:pt x="489" y="148922"/>
                  </a:lnTo>
                  <a:lnTo>
                    <a:pt x="195" y="148412"/>
                  </a:lnTo>
                  <a:lnTo>
                    <a:pt x="0" y="147365"/>
                  </a:lnTo>
                  <a:lnTo>
                    <a:pt x="11853" y="106732"/>
                  </a:lnTo>
                  <a:lnTo>
                    <a:pt x="26900" y="59870"/>
                  </a:lnTo>
                  <a:lnTo>
                    <a:pt x="44981" y="19278"/>
                  </a:lnTo>
                  <a:lnTo>
                    <a:pt x="54112" y="5549"/>
                  </a:lnTo>
                  <a:lnTo>
                    <a:pt x="59227" y="2029"/>
                  </a:lnTo>
                  <a:lnTo>
                    <a:pt x="70555" y="0"/>
                  </a:lnTo>
                  <a:lnTo>
                    <a:pt x="75129" y="1152"/>
                  </a:lnTo>
                  <a:lnTo>
                    <a:pt x="82092" y="6195"/>
                  </a:lnTo>
                  <a:lnTo>
                    <a:pt x="101744" y="36845"/>
                  </a:lnTo>
                  <a:lnTo>
                    <a:pt x="118065" y="77288"/>
                  </a:lnTo>
                  <a:lnTo>
                    <a:pt x="126609" y="113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551"/>
            <p:cNvSpPr/>
            <p:nvPr>
              <p:custDataLst>
                <p:tags r:id="rId27"/>
              </p:custDataLst>
            </p:nvPr>
          </p:nvSpPr>
          <p:spPr>
            <a:xfrm>
              <a:off x="4451350" y="44132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8924" y="180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552"/>
            <p:cNvSpPr/>
            <p:nvPr>
              <p:custDataLst>
                <p:tags r:id="rId28"/>
              </p:custDataLst>
            </p:nvPr>
          </p:nvSpPr>
          <p:spPr>
            <a:xfrm>
              <a:off x="4235450" y="4206228"/>
              <a:ext cx="148211" cy="406772"/>
            </a:xfrm>
            <a:custGeom>
              <a:avLst/>
              <a:gdLst/>
              <a:ahLst/>
              <a:cxnLst/>
              <a:rect l="0" t="0" r="0" b="0"/>
              <a:pathLst>
                <a:path w="148211" h="406772">
                  <a:moveTo>
                    <a:pt x="0" y="194322"/>
                  </a:moveTo>
                  <a:lnTo>
                    <a:pt x="0" y="194322"/>
                  </a:lnTo>
                  <a:lnTo>
                    <a:pt x="3371" y="239756"/>
                  </a:lnTo>
                  <a:lnTo>
                    <a:pt x="5467" y="276066"/>
                  </a:lnTo>
                  <a:lnTo>
                    <a:pt x="6175" y="323149"/>
                  </a:lnTo>
                  <a:lnTo>
                    <a:pt x="6316" y="368719"/>
                  </a:lnTo>
                  <a:lnTo>
                    <a:pt x="6348" y="406771"/>
                  </a:lnTo>
                  <a:lnTo>
                    <a:pt x="6350" y="369919"/>
                  </a:lnTo>
                  <a:lnTo>
                    <a:pt x="6350" y="329999"/>
                  </a:lnTo>
                  <a:lnTo>
                    <a:pt x="6350" y="283518"/>
                  </a:lnTo>
                  <a:lnTo>
                    <a:pt x="8232" y="248782"/>
                  </a:lnTo>
                  <a:lnTo>
                    <a:pt x="11376" y="204814"/>
                  </a:lnTo>
                  <a:lnTo>
                    <a:pt x="15810" y="157510"/>
                  </a:lnTo>
                  <a:lnTo>
                    <a:pt x="18090" y="115133"/>
                  </a:lnTo>
                  <a:lnTo>
                    <a:pt x="25341" y="74728"/>
                  </a:lnTo>
                  <a:lnTo>
                    <a:pt x="43811" y="31939"/>
                  </a:lnTo>
                  <a:lnTo>
                    <a:pt x="53338" y="15613"/>
                  </a:lnTo>
                  <a:lnTo>
                    <a:pt x="64629" y="6004"/>
                  </a:lnTo>
                  <a:lnTo>
                    <a:pt x="74820" y="1264"/>
                  </a:lnTo>
                  <a:lnTo>
                    <a:pt x="79513" y="0"/>
                  </a:lnTo>
                  <a:lnTo>
                    <a:pt x="83348" y="1979"/>
                  </a:lnTo>
                  <a:lnTo>
                    <a:pt x="89490" y="11705"/>
                  </a:lnTo>
                  <a:lnTo>
                    <a:pt x="96915" y="29676"/>
                  </a:lnTo>
                  <a:lnTo>
                    <a:pt x="99969" y="72167"/>
                  </a:lnTo>
                  <a:lnTo>
                    <a:pt x="95550" y="96745"/>
                  </a:lnTo>
                  <a:lnTo>
                    <a:pt x="83655" y="120249"/>
                  </a:lnTo>
                  <a:lnTo>
                    <a:pt x="79513" y="126828"/>
                  </a:lnTo>
                  <a:lnTo>
                    <a:pt x="77181" y="133089"/>
                  </a:lnTo>
                  <a:lnTo>
                    <a:pt x="76854" y="133039"/>
                  </a:lnTo>
                  <a:lnTo>
                    <a:pt x="76636" y="132299"/>
                  </a:lnTo>
                  <a:lnTo>
                    <a:pt x="78275" y="129597"/>
                  </a:lnTo>
                  <a:lnTo>
                    <a:pt x="79700" y="127889"/>
                  </a:lnTo>
                  <a:lnTo>
                    <a:pt x="82061" y="127456"/>
                  </a:lnTo>
                  <a:lnTo>
                    <a:pt x="103347" y="133611"/>
                  </a:lnTo>
                  <a:lnTo>
                    <a:pt x="124539" y="146230"/>
                  </a:lnTo>
                  <a:lnTo>
                    <a:pt x="134843" y="157425"/>
                  </a:lnTo>
                  <a:lnTo>
                    <a:pt x="147207" y="181860"/>
                  </a:lnTo>
                  <a:lnTo>
                    <a:pt x="148210" y="192547"/>
                  </a:lnTo>
                  <a:lnTo>
                    <a:pt x="147490" y="197371"/>
                  </a:lnTo>
                  <a:lnTo>
                    <a:pt x="141046" y="206496"/>
                  </a:lnTo>
                  <a:lnTo>
                    <a:pt x="136365" y="210905"/>
                  </a:lnTo>
                  <a:lnTo>
                    <a:pt x="123635" y="215803"/>
                  </a:lnTo>
                  <a:lnTo>
                    <a:pt x="95839" y="218948"/>
                  </a:lnTo>
                  <a:lnTo>
                    <a:pt x="82812" y="215615"/>
                  </a:lnTo>
                  <a:lnTo>
                    <a:pt x="57150" y="207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553"/>
            <p:cNvSpPr/>
            <p:nvPr>
              <p:custDataLst>
                <p:tags r:id="rId29"/>
              </p:custDataLst>
            </p:nvPr>
          </p:nvSpPr>
          <p:spPr>
            <a:xfrm>
              <a:off x="3873567" y="4318000"/>
              <a:ext cx="12634" cy="184151"/>
            </a:xfrm>
            <a:custGeom>
              <a:avLst/>
              <a:gdLst/>
              <a:ahLst/>
              <a:cxnLst/>
              <a:rect l="0" t="0" r="0" b="0"/>
              <a:pathLst>
                <a:path w="12634" h="184151">
                  <a:moveTo>
                    <a:pt x="12633" y="0"/>
                  </a:moveTo>
                  <a:lnTo>
                    <a:pt x="12633" y="0"/>
                  </a:lnTo>
                  <a:lnTo>
                    <a:pt x="9262" y="3371"/>
                  </a:lnTo>
                  <a:lnTo>
                    <a:pt x="3794" y="15580"/>
                  </a:lnTo>
                  <a:lnTo>
                    <a:pt x="272" y="61165"/>
                  </a:lnTo>
                  <a:lnTo>
                    <a:pt x="0" y="100721"/>
                  </a:lnTo>
                  <a:lnTo>
                    <a:pt x="628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554"/>
            <p:cNvSpPr/>
            <p:nvPr>
              <p:custDataLst>
                <p:tags r:id="rId30"/>
              </p:custDataLst>
            </p:nvPr>
          </p:nvSpPr>
          <p:spPr>
            <a:xfrm>
              <a:off x="3779133" y="4394200"/>
              <a:ext cx="145168" cy="15988"/>
            </a:xfrm>
            <a:custGeom>
              <a:avLst/>
              <a:gdLst/>
              <a:ahLst/>
              <a:cxnLst/>
              <a:rect l="0" t="0" r="0" b="0"/>
              <a:pathLst>
                <a:path w="145168" h="15988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2749" y="9459"/>
                  </a:lnTo>
                  <a:lnTo>
                    <a:pt x="8022" y="11260"/>
                  </a:lnTo>
                  <a:lnTo>
                    <a:pt x="52104" y="15987"/>
                  </a:lnTo>
                  <a:lnTo>
                    <a:pt x="96785" y="13375"/>
                  </a:lnTo>
                  <a:lnTo>
                    <a:pt x="145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555"/>
            <p:cNvSpPr/>
            <p:nvPr>
              <p:custDataLst>
                <p:tags r:id="rId31"/>
              </p:custDataLst>
            </p:nvPr>
          </p:nvSpPr>
          <p:spPr>
            <a:xfrm>
              <a:off x="4676292" y="4121518"/>
              <a:ext cx="321159" cy="25033"/>
            </a:xfrm>
            <a:custGeom>
              <a:avLst/>
              <a:gdLst/>
              <a:ahLst/>
              <a:cxnLst/>
              <a:rect l="0" t="0" r="0" b="0"/>
              <a:pathLst>
                <a:path w="321159" h="25033">
                  <a:moveTo>
                    <a:pt x="3658" y="25032"/>
                  </a:moveTo>
                  <a:lnTo>
                    <a:pt x="3658" y="25032"/>
                  </a:lnTo>
                  <a:lnTo>
                    <a:pt x="287" y="21661"/>
                  </a:lnTo>
                  <a:lnTo>
                    <a:pt x="0" y="19963"/>
                  </a:lnTo>
                  <a:lnTo>
                    <a:pt x="513" y="18125"/>
                  </a:lnTo>
                  <a:lnTo>
                    <a:pt x="1562" y="16194"/>
                  </a:lnTo>
                  <a:lnTo>
                    <a:pt x="13150" y="10105"/>
                  </a:lnTo>
                  <a:lnTo>
                    <a:pt x="57718" y="2432"/>
                  </a:lnTo>
                  <a:lnTo>
                    <a:pt x="90479" y="876"/>
                  </a:lnTo>
                  <a:lnTo>
                    <a:pt x="134510" y="0"/>
                  </a:lnTo>
                  <a:lnTo>
                    <a:pt x="168824" y="1677"/>
                  </a:lnTo>
                  <a:lnTo>
                    <a:pt x="204771" y="4774"/>
                  </a:lnTo>
                  <a:lnTo>
                    <a:pt x="250925" y="9779"/>
                  </a:lnTo>
                  <a:lnTo>
                    <a:pt x="321158" y="1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541"/>
          <p:cNvGrpSpPr/>
          <p:nvPr/>
        </p:nvGrpSpPr>
        <p:grpSpPr>
          <a:xfrm>
            <a:off x="4769733" y="4248150"/>
            <a:ext cx="208668" cy="222251"/>
            <a:chOff x="4769733" y="4248150"/>
            <a:chExt cx="208668" cy="222251"/>
          </a:xfrm>
        </p:grpSpPr>
        <p:sp>
          <p:nvSpPr>
            <p:cNvPr id="405" name="SMARTInkShape-2556"/>
            <p:cNvSpPr/>
            <p:nvPr>
              <p:custDataLst>
                <p:tags r:id="rId24"/>
              </p:custDataLst>
            </p:nvPr>
          </p:nvSpPr>
          <p:spPr>
            <a:xfrm>
              <a:off x="4769733" y="4248150"/>
              <a:ext cx="164218" cy="196851"/>
            </a:xfrm>
            <a:custGeom>
              <a:avLst/>
              <a:gdLst/>
              <a:ahLst/>
              <a:cxnLst/>
              <a:rect l="0" t="0" r="0" b="0"/>
              <a:pathLst>
                <a:path w="164218" h="1968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40717" y="53333"/>
                  </a:lnTo>
                  <a:lnTo>
                    <a:pt x="83188" y="94590"/>
                  </a:lnTo>
                  <a:lnTo>
                    <a:pt x="123669" y="138846"/>
                  </a:lnTo>
                  <a:lnTo>
                    <a:pt x="16421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557"/>
            <p:cNvSpPr/>
            <p:nvPr>
              <p:custDataLst>
                <p:tags r:id="rId25"/>
              </p:custDataLst>
            </p:nvPr>
          </p:nvSpPr>
          <p:spPr>
            <a:xfrm>
              <a:off x="4794250" y="4273550"/>
              <a:ext cx="184151" cy="196851"/>
            </a:xfrm>
            <a:custGeom>
              <a:avLst/>
              <a:gdLst/>
              <a:ahLst/>
              <a:cxnLst/>
              <a:rect l="0" t="0" r="0" b="0"/>
              <a:pathLst>
                <a:path w="184151" h="196851">
                  <a:moveTo>
                    <a:pt x="184150" y="0"/>
                  </a:moveTo>
                  <a:lnTo>
                    <a:pt x="184150" y="0"/>
                  </a:lnTo>
                  <a:lnTo>
                    <a:pt x="180779" y="0"/>
                  </a:lnTo>
                  <a:lnTo>
                    <a:pt x="168570" y="10113"/>
                  </a:lnTo>
                  <a:lnTo>
                    <a:pt x="130490" y="53829"/>
                  </a:lnTo>
                  <a:lnTo>
                    <a:pt x="92478" y="100440"/>
                  </a:lnTo>
                  <a:lnTo>
                    <a:pt x="54477" y="143737"/>
                  </a:lnTo>
                  <a:lnTo>
                    <a:pt x="6964" y="19027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542"/>
          <p:cNvGrpSpPr/>
          <p:nvPr/>
        </p:nvGrpSpPr>
        <p:grpSpPr>
          <a:xfrm>
            <a:off x="757677" y="5138033"/>
            <a:ext cx="403068" cy="221368"/>
            <a:chOff x="757677" y="5138033"/>
            <a:chExt cx="403068" cy="221368"/>
          </a:xfrm>
        </p:grpSpPr>
        <p:sp>
          <p:nvSpPr>
            <p:cNvPr id="408" name="SMARTInkShape-2558"/>
            <p:cNvSpPr/>
            <p:nvPr>
              <p:custDataLst>
                <p:tags r:id="rId21"/>
              </p:custDataLst>
            </p:nvPr>
          </p:nvSpPr>
          <p:spPr>
            <a:xfrm>
              <a:off x="757677" y="5238750"/>
              <a:ext cx="302774" cy="30868"/>
            </a:xfrm>
            <a:custGeom>
              <a:avLst/>
              <a:gdLst/>
              <a:ahLst/>
              <a:cxnLst/>
              <a:rect l="0" t="0" r="0" b="0"/>
              <a:pathLst>
                <a:path w="302774" h="30868">
                  <a:moveTo>
                    <a:pt x="17023" y="25400"/>
                  </a:moveTo>
                  <a:lnTo>
                    <a:pt x="17023" y="25400"/>
                  </a:lnTo>
                  <a:lnTo>
                    <a:pt x="0" y="25400"/>
                  </a:lnTo>
                  <a:lnTo>
                    <a:pt x="30" y="26105"/>
                  </a:lnTo>
                  <a:lnTo>
                    <a:pt x="1945" y="28771"/>
                  </a:lnTo>
                  <a:lnTo>
                    <a:pt x="7029" y="30426"/>
                  </a:lnTo>
                  <a:lnTo>
                    <a:pt x="10360" y="30867"/>
                  </a:lnTo>
                  <a:lnTo>
                    <a:pt x="57259" y="20738"/>
                  </a:lnTo>
                  <a:lnTo>
                    <a:pt x="96129" y="16179"/>
                  </a:lnTo>
                  <a:lnTo>
                    <a:pt x="130968" y="12365"/>
                  </a:lnTo>
                  <a:lnTo>
                    <a:pt x="165738" y="8318"/>
                  </a:lnTo>
                  <a:lnTo>
                    <a:pt x="204706" y="2778"/>
                  </a:lnTo>
                  <a:lnTo>
                    <a:pt x="250668" y="823"/>
                  </a:lnTo>
                  <a:lnTo>
                    <a:pt x="302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559"/>
            <p:cNvSpPr/>
            <p:nvPr>
              <p:custDataLst>
                <p:tags r:id="rId22"/>
              </p:custDataLst>
            </p:nvPr>
          </p:nvSpPr>
          <p:spPr>
            <a:xfrm>
              <a:off x="790081" y="5289550"/>
              <a:ext cx="314820" cy="68184"/>
            </a:xfrm>
            <a:custGeom>
              <a:avLst/>
              <a:gdLst/>
              <a:ahLst/>
              <a:cxnLst/>
              <a:rect l="0" t="0" r="0" b="0"/>
              <a:pathLst>
                <a:path w="314820" h="68184">
                  <a:moveTo>
                    <a:pt x="35419" y="44450"/>
                  </a:moveTo>
                  <a:lnTo>
                    <a:pt x="35419" y="44450"/>
                  </a:lnTo>
                  <a:lnTo>
                    <a:pt x="1340" y="64223"/>
                  </a:lnTo>
                  <a:lnTo>
                    <a:pt x="0" y="66099"/>
                  </a:lnTo>
                  <a:lnTo>
                    <a:pt x="1223" y="67349"/>
                  </a:lnTo>
                  <a:lnTo>
                    <a:pt x="4155" y="68183"/>
                  </a:lnTo>
                  <a:lnTo>
                    <a:pt x="51599" y="60865"/>
                  </a:lnTo>
                  <a:lnTo>
                    <a:pt x="97363" y="54880"/>
                  </a:lnTo>
                  <a:lnTo>
                    <a:pt x="137655" y="48637"/>
                  </a:lnTo>
                  <a:lnTo>
                    <a:pt x="168346" y="42548"/>
                  </a:lnTo>
                  <a:lnTo>
                    <a:pt x="202448" y="35138"/>
                  </a:lnTo>
                  <a:lnTo>
                    <a:pt x="236419" y="27141"/>
                  </a:lnTo>
                  <a:lnTo>
                    <a:pt x="283235" y="14874"/>
                  </a:lnTo>
                  <a:lnTo>
                    <a:pt x="314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560"/>
            <p:cNvSpPr/>
            <p:nvPr>
              <p:custDataLst>
                <p:tags r:id="rId23"/>
              </p:custDataLst>
            </p:nvPr>
          </p:nvSpPr>
          <p:spPr>
            <a:xfrm>
              <a:off x="1039580" y="5138033"/>
              <a:ext cx="121165" cy="221368"/>
            </a:xfrm>
            <a:custGeom>
              <a:avLst/>
              <a:gdLst/>
              <a:ahLst/>
              <a:cxnLst/>
              <a:rect l="0" t="0" r="0" b="0"/>
              <a:pathLst>
                <a:path w="121165" h="221368">
                  <a:moveTo>
                    <a:pt x="8170" y="5467"/>
                  </a:moveTo>
                  <a:lnTo>
                    <a:pt x="8170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6" y="0"/>
                  </a:lnTo>
                  <a:lnTo>
                    <a:pt x="34970" y="11403"/>
                  </a:lnTo>
                  <a:lnTo>
                    <a:pt x="81093" y="36403"/>
                  </a:lnTo>
                  <a:lnTo>
                    <a:pt x="96084" y="49555"/>
                  </a:lnTo>
                  <a:lnTo>
                    <a:pt x="115828" y="78973"/>
                  </a:lnTo>
                  <a:lnTo>
                    <a:pt x="121164" y="98579"/>
                  </a:lnTo>
                  <a:lnTo>
                    <a:pt x="120479" y="118111"/>
                  </a:lnTo>
                  <a:lnTo>
                    <a:pt x="110748" y="152908"/>
                  </a:lnTo>
                  <a:lnTo>
                    <a:pt x="7167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543"/>
          <p:cNvGrpSpPr/>
          <p:nvPr/>
        </p:nvGrpSpPr>
        <p:grpSpPr>
          <a:xfrm>
            <a:off x="1733550" y="4983535"/>
            <a:ext cx="280782" cy="603770"/>
            <a:chOff x="1733550" y="4983535"/>
            <a:chExt cx="280782" cy="603770"/>
          </a:xfrm>
        </p:grpSpPr>
        <p:sp>
          <p:nvSpPr>
            <p:cNvPr id="412" name="SMARTInkShape-2561"/>
            <p:cNvSpPr/>
            <p:nvPr>
              <p:custDataLst>
                <p:tags r:id="rId18"/>
              </p:custDataLst>
            </p:nvPr>
          </p:nvSpPr>
          <p:spPr>
            <a:xfrm>
              <a:off x="1733550" y="5193202"/>
              <a:ext cx="173762" cy="394103"/>
            </a:xfrm>
            <a:custGeom>
              <a:avLst/>
              <a:gdLst/>
              <a:ahLst/>
              <a:cxnLst/>
              <a:rect l="0" t="0" r="0" b="0"/>
              <a:pathLst>
                <a:path w="173762" h="394103">
                  <a:moveTo>
                    <a:pt x="0" y="185248"/>
                  </a:moveTo>
                  <a:lnTo>
                    <a:pt x="0" y="185248"/>
                  </a:lnTo>
                  <a:lnTo>
                    <a:pt x="0" y="181877"/>
                  </a:lnTo>
                  <a:lnTo>
                    <a:pt x="3371" y="173039"/>
                  </a:lnTo>
                  <a:lnTo>
                    <a:pt x="4364" y="171464"/>
                  </a:lnTo>
                  <a:lnTo>
                    <a:pt x="5026" y="171119"/>
                  </a:lnTo>
                  <a:lnTo>
                    <a:pt x="5467" y="171595"/>
                  </a:lnTo>
                  <a:lnTo>
                    <a:pt x="13223" y="218963"/>
                  </a:lnTo>
                  <a:lnTo>
                    <a:pt x="21270" y="263091"/>
                  </a:lnTo>
                  <a:lnTo>
                    <a:pt x="26738" y="308823"/>
                  </a:lnTo>
                  <a:lnTo>
                    <a:pt x="34131" y="355629"/>
                  </a:lnTo>
                  <a:lnTo>
                    <a:pt x="37751" y="393755"/>
                  </a:lnTo>
                  <a:lnTo>
                    <a:pt x="37162" y="394102"/>
                  </a:lnTo>
                  <a:lnTo>
                    <a:pt x="34626" y="388844"/>
                  </a:lnTo>
                  <a:lnTo>
                    <a:pt x="29231" y="353757"/>
                  </a:lnTo>
                  <a:lnTo>
                    <a:pt x="26535" y="306517"/>
                  </a:lnTo>
                  <a:lnTo>
                    <a:pt x="24023" y="273483"/>
                  </a:lnTo>
                  <a:lnTo>
                    <a:pt x="20523" y="228795"/>
                  </a:lnTo>
                  <a:lnTo>
                    <a:pt x="21368" y="185686"/>
                  </a:lnTo>
                  <a:lnTo>
                    <a:pt x="24205" y="143985"/>
                  </a:lnTo>
                  <a:lnTo>
                    <a:pt x="31906" y="97448"/>
                  </a:lnTo>
                  <a:lnTo>
                    <a:pt x="43006" y="58574"/>
                  </a:lnTo>
                  <a:lnTo>
                    <a:pt x="56858" y="14058"/>
                  </a:lnTo>
                  <a:lnTo>
                    <a:pt x="64903" y="1567"/>
                  </a:lnTo>
                  <a:lnTo>
                    <a:pt x="68668" y="0"/>
                  </a:lnTo>
                  <a:lnTo>
                    <a:pt x="78497" y="139"/>
                  </a:lnTo>
                  <a:lnTo>
                    <a:pt x="82670" y="2575"/>
                  </a:lnTo>
                  <a:lnTo>
                    <a:pt x="103567" y="34270"/>
                  </a:lnTo>
                  <a:lnTo>
                    <a:pt x="116544" y="72353"/>
                  </a:lnTo>
                  <a:lnTo>
                    <a:pt x="118728" y="94176"/>
                  </a:lnTo>
                  <a:lnTo>
                    <a:pt x="115022" y="115694"/>
                  </a:lnTo>
                  <a:lnTo>
                    <a:pt x="115487" y="117713"/>
                  </a:lnTo>
                  <a:lnTo>
                    <a:pt x="116502" y="119058"/>
                  </a:lnTo>
                  <a:lnTo>
                    <a:pt x="117885" y="119955"/>
                  </a:lnTo>
                  <a:lnTo>
                    <a:pt x="123184" y="119069"/>
                  </a:lnTo>
                  <a:lnTo>
                    <a:pt x="126573" y="117846"/>
                  </a:lnTo>
                  <a:lnTo>
                    <a:pt x="134101" y="118367"/>
                  </a:lnTo>
                  <a:lnTo>
                    <a:pt x="148154" y="124509"/>
                  </a:lnTo>
                  <a:lnTo>
                    <a:pt x="158274" y="131442"/>
                  </a:lnTo>
                  <a:lnTo>
                    <a:pt x="165123" y="139226"/>
                  </a:lnTo>
                  <a:lnTo>
                    <a:pt x="172946" y="154914"/>
                  </a:lnTo>
                  <a:lnTo>
                    <a:pt x="173761" y="166827"/>
                  </a:lnTo>
                  <a:lnTo>
                    <a:pt x="168535" y="191722"/>
                  </a:lnTo>
                  <a:lnTo>
                    <a:pt x="160982" y="202471"/>
                  </a:lnTo>
                  <a:lnTo>
                    <a:pt x="142948" y="216457"/>
                  </a:lnTo>
                  <a:lnTo>
                    <a:pt x="128444" y="223813"/>
                  </a:lnTo>
                  <a:lnTo>
                    <a:pt x="114941" y="227082"/>
                  </a:lnTo>
                  <a:lnTo>
                    <a:pt x="109083" y="226543"/>
                  </a:lnTo>
                  <a:lnTo>
                    <a:pt x="91836" y="218533"/>
                  </a:lnTo>
                  <a:lnTo>
                    <a:pt x="92269" y="217316"/>
                  </a:lnTo>
                  <a:lnTo>
                    <a:pt x="101600" y="21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562"/>
            <p:cNvSpPr/>
            <p:nvPr>
              <p:custDataLst>
                <p:tags r:id="rId19"/>
              </p:custDataLst>
            </p:nvPr>
          </p:nvSpPr>
          <p:spPr>
            <a:xfrm>
              <a:off x="1959791" y="5372100"/>
              <a:ext cx="54541" cy="79986"/>
            </a:xfrm>
            <a:custGeom>
              <a:avLst/>
              <a:gdLst/>
              <a:ahLst/>
              <a:cxnLst/>
              <a:rect l="0" t="0" r="0" b="0"/>
              <a:pathLst>
                <a:path w="54541" h="79986">
                  <a:moveTo>
                    <a:pt x="40459" y="44450"/>
                  </a:moveTo>
                  <a:lnTo>
                    <a:pt x="40459" y="44450"/>
                  </a:lnTo>
                  <a:lnTo>
                    <a:pt x="40459" y="38983"/>
                  </a:lnTo>
                  <a:lnTo>
                    <a:pt x="37088" y="31619"/>
                  </a:lnTo>
                  <a:lnTo>
                    <a:pt x="35390" y="29546"/>
                  </a:lnTo>
                  <a:lnTo>
                    <a:pt x="31621" y="27243"/>
                  </a:lnTo>
                  <a:lnTo>
                    <a:pt x="18790" y="25946"/>
                  </a:lnTo>
                  <a:lnTo>
                    <a:pt x="14724" y="27175"/>
                  </a:lnTo>
                  <a:lnTo>
                    <a:pt x="8325" y="32304"/>
                  </a:lnTo>
                  <a:lnTo>
                    <a:pt x="756" y="46495"/>
                  </a:lnTo>
                  <a:lnTo>
                    <a:pt x="0" y="56178"/>
                  </a:lnTo>
                  <a:lnTo>
                    <a:pt x="787" y="60735"/>
                  </a:lnTo>
                  <a:lnTo>
                    <a:pt x="7305" y="69562"/>
                  </a:lnTo>
                  <a:lnTo>
                    <a:pt x="16551" y="76778"/>
                  </a:lnTo>
                  <a:lnTo>
                    <a:pt x="25365" y="79985"/>
                  </a:lnTo>
                  <a:lnTo>
                    <a:pt x="35867" y="77646"/>
                  </a:lnTo>
                  <a:lnTo>
                    <a:pt x="41631" y="75048"/>
                  </a:lnTo>
                  <a:lnTo>
                    <a:pt x="49917" y="64634"/>
                  </a:lnTo>
                  <a:lnTo>
                    <a:pt x="54540" y="52010"/>
                  </a:lnTo>
                  <a:lnTo>
                    <a:pt x="54244" y="41695"/>
                  </a:lnTo>
                  <a:lnTo>
                    <a:pt x="40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563"/>
            <p:cNvSpPr/>
            <p:nvPr>
              <p:custDataLst>
                <p:tags r:id="rId20"/>
              </p:custDataLst>
            </p:nvPr>
          </p:nvSpPr>
          <p:spPr>
            <a:xfrm>
              <a:off x="1785595" y="4983535"/>
              <a:ext cx="106706" cy="144970"/>
            </a:xfrm>
            <a:custGeom>
              <a:avLst/>
              <a:gdLst/>
              <a:ahLst/>
              <a:cxnLst/>
              <a:rect l="0" t="0" r="0" b="0"/>
              <a:pathLst>
                <a:path w="106706" h="144970">
                  <a:moveTo>
                    <a:pt x="36855" y="77415"/>
                  </a:moveTo>
                  <a:lnTo>
                    <a:pt x="36855" y="77415"/>
                  </a:lnTo>
                  <a:lnTo>
                    <a:pt x="33484" y="74044"/>
                  </a:lnTo>
                  <a:lnTo>
                    <a:pt x="29948" y="72389"/>
                  </a:lnTo>
                  <a:lnTo>
                    <a:pt x="28017" y="71948"/>
                  </a:lnTo>
                  <a:lnTo>
                    <a:pt x="26729" y="70948"/>
                  </a:lnTo>
                  <a:lnTo>
                    <a:pt x="25299" y="67955"/>
                  </a:lnTo>
                  <a:lnTo>
                    <a:pt x="24918" y="68286"/>
                  </a:lnTo>
                  <a:lnTo>
                    <a:pt x="22424" y="78956"/>
                  </a:lnTo>
                  <a:lnTo>
                    <a:pt x="9237" y="124815"/>
                  </a:lnTo>
                  <a:lnTo>
                    <a:pt x="0" y="144969"/>
                  </a:lnTo>
                  <a:lnTo>
                    <a:pt x="10365" y="108143"/>
                  </a:lnTo>
                  <a:lnTo>
                    <a:pt x="20147" y="67626"/>
                  </a:lnTo>
                  <a:lnTo>
                    <a:pt x="33895" y="23140"/>
                  </a:lnTo>
                  <a:lnTo>
                    <a:pt x="44711" y="7432"/>
                  </a:lnTo>
                  <a:lnTo>
                    <a:pt x="56575" y="450"/>
                  </a:lnTo>
                  <a:lnTo>
                    <a:pt x="61290" y="0"/>
                  </a:lnTo>
                  <a:lnTo>
                    <a:pt x="65140" y="1110"/>
                  </a:lnTo>
                  <a:lnTo>
                    <a:pt x="68411" y="3263"/>
                  </a:lnTo>
                  <a:lnTo>
                    <a:pt x="79758" y="19774"/>
                  </a:lnTo>
                  <a:lnTo>
                    <a:pt x="93522" y="60739"/>
                  </a:lnTo>
                  <a:lnTo>
                    <a:pt x="106705" y="115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544"/>
          <p:cNvGrpSpPr/>
          <p:nvPr/>
        </p:nvGrpSpPr>
        <p:grpSpPr>
          <a:xfrm>
            <a:off x="2241550" y="5314950"/>
            <a:ext cx="241301" cy="126665"/>
            <a:chOff x="2241550" y="5314950"/>
            <a:chExt cx="241301" cy="126665"/>
          </a:xfrm>
        </p:grpSpPr>
        <p:sp>
          <p:nvSpPr>
            <p:cNvPr id="416" name="SMARTInkShape-2564"/>
            <p:cNvSpPr/>
            <p:nvPr>
              <p:custDataLst>
                <p:tags r:id="rId16"/>
              </p:custDataLst>
            </p:nvPr>
          </p:nvSpPr>
          <p:spPr>
            <a:xfrm>
              <a:off x="2269421" y="5410200"/>
              <a:ext cx="213430" cy="31415"/>
            </a:xfrm>
            <a:custGeom>
              <a:avLst/>
              <a:gdLst/>
              <a:ahLst/>
              <a:cxnLst/>
              <a:rect l="0" t="0" r="0" b="0"/>
              <a:pathLst>
                <a:path w="213430" h="31415">
                  <a:moveTo>
                    <a:pt x="16579" y="0"/>
                  </a:moveTo>
                  <a:lnTo>
                    <a:pt x="16579" y="0"/>
                  </a:lnTo>
                  <a:lnTo>
                    <a:pt x="3487" y="14503"/>
                  </a:lnTo>
                  <a:lnTo>
                    <a:pt x="177" y="23144"/>
                  </a:lnTo>
                  <a:lnTo>
                    <a:pt x="0" y="26013"/>
                  </a:lnTo>
                  <a:lnTo>
                    <a:pt x="587" y="27925"/>
                  </a:lnTo>
                  <a:lnTo>
                    <a:pt x="1685" y="29201"/>
                  </a:lnTo>
                  <a:lnTo>
                    <a:pt x="46916" y="31414"/>
                  </a:lnTo>
                  <a:lnTo>
                    <a:pt x="89773" y="27888"/>
                  </a:lnTo>
                  <a:lnTo>
                    <a:pt x="130694" y="21669"/>
                  </a:lnTo>
                  <a:lnTo>
                    <a:pt x="21342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565"/>
            <p:cNvSpPr/>
            <p:nvPr>
              <p:custDataLst>
                <p:tags r:id="rId17"/>
              </p:custDataLst>
            </p:nvPr>
          </p:nvSpPr>
          <p:spPr>
            <a:xfrm>
              <a:off x="2241550" y="53149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48639" y="6298"/>
                  </a:lnTo>
                  <a:lnTo>
                    <a:pt x="86304" y="4457"/>
                  </a:lnTo>
                  <a:lnTo>
                    <a:pt x="131336" y="1292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545"/>
          <p:cNvGrpSpPr/>
          <p:nvPr/>
        </p:nvGrpSpPr>
        <p:grpSpPr>
          <a:xfrm>
            <a:off x="2765752" y="5024231"/>
            <a:ext cx="1507799" cy="620009"/>
            <a:chOff x="2765752" y="5024231"/>
            <a:chExt cx="1507799" cy="620009"/>
          </a:xfrm>
        </p:grpSpPr>
        <p:sp>
          <p:nvSpPr>
            <p:cNvPr id="419" name="SMARTInkShape-2566"/>
            <p:cNvSpPr/>
            <p:nvPr>
              <p:custDataLst>
                <p:tags r:id="rId8"/>
              </p:custDataLst>
            </p:nvPr>
          </p:nvSpPr>
          <p:spPr>
            <a:xfrm>
              <a:off x="2765752" y="5156200"/>
              <a:ext cx="237799" cy="19051"/>
            </a:xfrm>
            <a:custGeom>
              <a:avLst/>
              <a:gdLst/>
              <a:ahLst/>
              <a:cxnLst/>
              <a:rect l="0" t="0" r="0" b="0"/>
              <a:pathLst>
                <a:path w="237799" h="19051">
                  <a:moveTo>
                    <a:pt x="15548" y="19050"/>
                  </a:moveTo>
                  <a:lnTo>
                    <a:pt x="15548" y="19050"/>
                  </a:lnTo>
                  <a:lnTo>
                    <a:pt x="4613" y="13583"/>
                  </a:lnTo>
                  <a:lnTo>
                    <a:pt x="3319" y="13994"/>
                  </a:lnTo>
                  <a:lnTo>
                    <a:pt x="0" y="16332"/>
                  </a:lnTo>
                  <a:lnTo>
                    <a:pt x="244" y="16532"/>
                  </a:lnTo>
                  <a:lnTo>
                    <a:pt x="21224" y="9973"/>
                  </a:lnTo>
                  <a:lnTo>
                    <a:pt x="60974" y="7424"/>
                  </a:lnTo>
                  <a:lnTo>
                    <a:pt x="106227" y="3297"/>
                  </a:lnTo>
                  <a:lnTo>
                    <a:pt x="139811" y="1465"/>
                  </a:lnTo>
                  <a:lnTo>
                    <a:pt x="237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567"/>
            <p:cNvSpPr/>
            <p:nvPr>
              <p:custDataLst>
                <p:tags r:id="rId9"/>
              </p:custDataLst>
            </p:nvPr>
          </p:nvSpPr>
          <p:spPr>
            <a:xfrm>
              <a:off x="3790950" y="5454650"/>
              <a:ext cx="18789" cy="82551"/>
            </a:xfrm>
            <a:custGeom>
              <a:avLst/>
              <a:gdLst/>
              <a:ahLst/>
              <a:cxnLst/>
              <a:rect l="0" t="0" r="0" b="0"/>
              <a:pathLst>
                <a:path w="18789" h="8255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7726" y="8789"/>
                  </a:lnTo>
                  <a:lnTo>
                    <a:pt x="18788" y="23765"/>
                  </a:lnTo>
                  <a:lnTo>
                    <a:pt x="15601" y="3949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568"/>
            <p:cNvSpPr/>
            <p:nvPr>
              <p:custDataLst>
                <p:tags r:id="rId10"/>
              </p:custDataLst>
            </p:nvPr>
          </p:nvSpPr>
          <p:spPr>
            <a:xfrm>
              <a:off x="2917962" y="5274873"/>
              <a:ext cx="96262" cy="275028"/>
            </a:xfrm>
            <a:custGeom>
              <a:avLst/>
              <a:gdLst/>
              <a:ahLst/>
              <a:cxnLst/>
              <a:rect l="0" t="0" r="0" b="0"/>
              <a:pathLst>
                <a:path w="96262" h="275028">
                  <a:moveTo>
                    <a:pt x="79238" y="40077"/>
                  </a:moveTo>
                  <a:lnTo>
                    <a:pt x="79238" y="40077"/>
                  </a:lnTo>
                  <a:lnTo>
                    <a:pt x="91447" y="24497"/>
                  </a:lnTo>
                  <a:lnTo>
                    <a:pt x="95248" y="15279"/>
                  </a:lnTo>
                  <a:lnTo>
                    <a:pt x="96261" y="10844"/>
                  </a:lnTo>
                  <a:lnTo>
                    <a:pt x="95506" y="4037"/>
                  </a:lnTo>
                  <a:lnTo>
                    <a:pt x="94317" y="1233"/>
                  </a:lnTo>
                  <a:lnTo>
                    <a:pt x="92818" y="70"/>
                  </a:lnTo>
                  <a:lnTo>
                    <a:pt x="91114" y="0"/>
                  </a:lnTo>
                  <a:lnTo>
                    <a:pt x="89272" y="659"/>
                  </a:lnTo>
                  <a:lnTo>
                    <a:pt x="41804" y="46506"/>
                  </a:lnTo>
                  <a:lnTo>
                    <a:pt x="14204" y="86228"/>
                  </a:lnTo>
                  <a:lnTo>
                    <a:pt x="5658" y="110987"/>
                  </a:lnTo>
                  <a:lnTo>
                    <a:pt x="3383" y="138445"/>
                  </a:lnTo>
                  <a:lnTo>
                    <a:pt x="8535" y="179169"/>
                  </a:lnTo>
                  <a:lnTo>
                    <a:pt x="4249" y="225261"/>
                  </a:lnTo>
                  <a:lnTo>
                    <a:pt x="0" y="265214"/>
                  </a:lnTo>
                  <a:lnTo>
                    <a:pt x="3038" y="275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569"/>
            <p:cNvSpPr/>
            <p:nvPr>
              <p:custDataLst>
                <p:tags r:id="rId11"/>
              </p:custDataLst>
            </p:nvPr>
          </p:nvSpPr>
          <p:spPr>
            <a:xfrm>
              <a:off x="3223573" y="5454650"/>
              <a:ext cx="180028" cy="18925"/>
            </a:xfrm>
            <a:custGeom>
              <a:avLst/>
              <a:gdLst/>
              <a:ahLst/>
              <a:cxnLst/>
              <a:rect l="0" t="0" r="0" b="0"/>
              <a:pathLst>
                <a:path w="180028" h="18925">
                  <a:moveTo>
                    <a:pt x="14927" y="6350"/>
                  </a:moveTo>
                  <a:lnTo>
                    <a:pt x="14927" y="6350"/>
                  </a:lnTo>
                  <a:lnTo>
                    <a:pt x="11556" y="9721"/>
                  </a:lnTo>
                  <a:lnTo>
                    <a:pt x="8019" y="11376"/>
                  </a:lnTo>
                  <a:lnTo>
                    <a:pt x="6089" y="11817"/>
                  </a:lnTo>
                  <a:lnTo>
                    <a:pt x="0" y="15810"/>
                  </a:lnTo>
                  <a:lnTo>
                    <a:pt x="37" y="16890"/>
                  </a:lnTo>
                  <a:lnTo>
                    <a:pt x="1473" y="17609"/>
                  </a:lnTo>
                  <a:lnTo>
                    <a:pt x="39964" y="18924"/>
                  </a:lnTo>
                  <a:lnTo>
                    <a:pt x="84669" y="17131"/>
                  </a:lnTo>
                  <a:lnTo>
                    <a:pt x="131076" y="10250"/>
                  </a:lnTo>
                  <a:lnTo>
                    <a:pt x="180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570"/>
            <p:cNvSpPr/>
            <p:nvPr>
              <p:custDataLst>
                <p:tags r:id="rId12"/>
              </p:custDataLst>
            </p:nvPr>
          </p:nvSpPr>
          <p:spPr>
            <a:xfrm>
              <a:off x="3550484" y="5213385"/>
              <a:ext cx="166175" cy="430855"/>
            </a:xfrm>
            <a:custGeom>
              <a:avLst/>
              <a:gdLst/>
              <a:ahLst/>
              <a:cxnLst/>
              <a:rect l="0" t="0" r="0" b="0"/>
              <a:pathLst>
                <a:path w="166175" h="430855">
                  <a:moveTo>
                    <a:pt x="49966" y="171415"/>
                  </a:moveTo>
                  <a:lnTo>
                    <a:pt x="49966" y="171415"/>
                  </a:lnTo>
                  <a:lnTo>
                    <a:pt x="39853" y="168044"/>
                  </a:lnTo>
                  <a:lnTo>
                    <a:pt x="36874" y="167757"/>
                  </a:lnTo>
                  <a:lnTo>
                    <a:pt x="34888" y="168270"/>
                  </a:lnTo>
                  <a:lnTo>
                    <a:pt x="33564" y="169318"/>
                  </a:lnTo>
                  <a:lnTo>
                    <a:pt x="31700" y="184278"/>
                  </a:lnTo>
                  <a:lnTo>
                    <a:pt x="34164" y="231583"/>
                  </a:lnTo>
                  <a:lnTo>
                    <a:pt x="31557" y="273218"/>
                  </a:lnTo>
                  <a:lnTo>
                    <a:pt x="25973" y="316643"/>
                  </a:lnTo>
                  <a:lnTo>
                    <a:pt x="18076" y="353443"/>
                  </a:lnTo>
                  <a:lnTo>
                    <a:pt x="9721" y="394108"/>
                  </a:lnTo>
                  <a:lnTo>
                    <a:pt x="418" y="430854"/>
                  </a:lnTo>
                  <a:lnTo>
                    <a:pt x="0" y="429747"/>
                  </a:lnTo>
                  <a:lnTo>
                    <a:pt x="2647" y="393286"/>
                  </a:lnTo>
                  <a:lnTo>
                    <a:pt x="8036" y="353179"/>
                  </a:lnTo>
                  <a:lnTo>
                    <a:pt x="14102" y="315660"/>
                  </a:lnTo>
                  <a:lnTo>
                    <a:pt x="18269" y="283738"/>
                  </a:lnTo>
                  <a:lnTo>
                    <a:pt x="22473" y="248853"/>
                  </a:lnTo>
                  <a:lnTo>
                    <a:pt x="30218" y="202591"/>
                  </a:lnTo>
                  <a:lnTo>
                    <a:pt x="39777" y="165280"/>
                  </a:lnTo>
                  <a:lnTo>
                    <a:pt x="49201" y="127060"/>
                  </a:lnTo>
                  <a:lnTo>
                    <a:pt x="58676" y="81132"/>
                  </a:lnTo>
                  <a:lnTo>
                    <a:pt x="65249" y="39908"/>
                  </a:lnTo>
                  <a:lnTo>
                    <a:pt x="74641" y="15093"/>
                  </a:lnTo>
                  <a:lnTo>
                    <a:pt x="84216" y="4807"/>
                  </a:lnTo>
                  <a:lnTo>
                    <a:pt x="89733" y="1076"/>
                  </a:lnTo>
                  <a:lnTo>
                    <a:pt x="94821" y="0"/>
                  </a:lnTo>
                  <a:lnTo>
                    <a:pt x="99626" y="694"/>
                  </a:lnTo>
                  <a:lnTo>
                    <a:pt x="109431" y="5932"/>
                  </a:lnTo>
                  <a:lnTo>
                    <a:pt x="129210" y="24663"/>
                  </a:lnTo>
                  <a:lnTo>
                    <a:pt x="135986" y="37047"/>
                  </a:lnTo>
                  <a:lnTo>
                    <a:pt x="148070" y="79596"/>
                  </a:lnTo>
                  <a:lnTo>
                    <a:pt x="148601" y="98151"/>
                  </a:lnTo>
                  <a:lnTo>
                    <a:pt x="140967" y="123759"/>
                  </a:lnTo>
                  <a:lnTo>
                    <a:pt x="129767" y="143654"/>
                  </a:lnTo>
                  <a:lnTo>
                    <a:pt x="114185" y="158086"/>
                  </a:lnTo>
                  <a:lnTo>
                    <a:pt x="113679" y="161900"/>
                  </a:lnTo>
                  <a:lnTo>
                    <a:pt x="123642" y="170869"/>
                  </a:lnTo>
                  <a:lnTo>
                    <a:pt x="139999" y="179093"/>
                  </a:lnTo>
                  <a:lnTo>
                    <a:pt x="150188" y="191291"/>
                  </a:lnTo>
                  <a:lnTo>
                    <a:pt x="164856" y="217752"/>
                  </a:lnTo>
                  <a:lnTo>
                    <a:pt x="166174" y="229404"/>
                  </a:lnTo>
                  <a:lnTo>
                    <a:pt x="165538" y="235474"/>
                  </a:lnTo>
                  <a:lnTo>
                    <a:pt x="159186" y="245982"/>
                  </a:lnTo>
                  <a:lnTo>
                    <a:pt x="148603" y="254650"/>
                  </a:lnTo>
                  <a:lnTo>
                    <a:pt x="134491" y="260855"/>
                  </a:lnTo>
                  <a:lnTo>
                    <a:pt x="120694" y="262201"/>
                  </a:lnTo>
                  <a:lnTo>
                    <a:pt x="114052" y="261573"/>
                  </a:lnTo>
                  <a:lnTo>
                    <a:pt x="108917" y="259743"/>
                  </a:lnTo>
                  <a:lnTo>
                    <a:pt x="101331" y="253945"/>
                  </a:lnTo>
                  <a:lnTo>
                    <a:pt x="94416" y="241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571"/>
            <p:cNvSpPr/>
            <p:nvPr>
              <p:custDataLst>
                <p:tags r:id="rId13"/>
              </p:custDataLst>
            </p:nvPr>
          </p:nvSpPr>
          <p:spPr>
            <a:xfrm>
              <a:off x="4002265" y="5203408"/>
              <a:ext cx="271286" cy="16293"/>
            </a:xfrm>
            <a:custGeom>
              <a:avLst/>
              <a:gdLst/>
              <a:ahLst/>
              <a:cxnLst/>
              <a:rect l="0" t="0" r="0" b="0"/>
              <a:pathLst>
                <a:path w="271286" h="16293">
                  <a:moveTo>
                    <a:pt x="10935" y="16292"/>
                  </a:moveTo>
                  <a:lnTo>
                    <a:pt x="10935" y="16292"/>
                  </a:lnTo>
                  <a:lnTo>
                    <a:pt x="4193" y="12921"/>
                  </a:lnTo>
                  <a:lnTo>
                    <a:pt x="2207" y="11223"/>
                  </a:lnTo>
                  <a:lnTo>
                    <a:pt x="0" y="7453"/>
                  </a:lnTo>
                  <a:lnTo>
                    <a:pt x="12190" y="5308"/>
                  </a:lnTo>
                  <a:lnTo>
                    <a:pt x="48701" y="4100"/>
                  </a:lnTo>
                  <a:lnTo>
                    <a:pt x="91504" y="1861"/>
                  </a:lnTo>
                  <a:lnTo>
                    <a:pt x="121533" y="0"/>
                  </a:lnTo>
                  <a:lnTo>
                    <a:pt x="160749" y="1525"/>
                  </a:lnTo>
                  <a:lnTo>
                    <a:pt x="194641" y="2673"/>
                  </a:lnTo>
                  <a:lnTo>
                    <a:pt x="271285" y="3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572"/>
            <p:cNvSpPr/>
            <p:nvPr>
              <p:custDataLst>
                <p:tags r:id="rId14"/>
              </p:custDataLst>
            </p:nvPr>
          </p:nvSpPr>
          <p:spPr>
            <a:xfrm>
              <a:off x="3658689" y="5024231"/>
              <a:ext cx="113212" cy="100220"/>
            </a:xfrm>
            <a:custGeom>
              <a:avLst/>
              <a:gdLst/>
              <a:ahLst/>
              <a:cxnLst/>
              <a:rect l="0" t="0" r="0" b="0"/>
              <a:pathLst>
                <a:path w="113212" h="100220">
                  <a:moveTo>
                    <a:pt x="24311" y="36719"/>
                  </a:moveTo>
                  <a:lnTo>
                    <a:pt x="24311" y="36719"/>
                  </a:lnTo>
                  <a:lnTo>
                    <a:pt x="24311" y="33348"/>
                  </a:lnTo>
                  <a:lnTo>
                    <a:pt x="25722" y="32355"/>
                  </a:lnTo>
                  <a:lnTo>
                    <a:pt x="35245" y="30630"/>
                  </a:lnTo>
                  <a:lnTo>
                    <a:pt x="35129" y="31249"/>
                  </a:lnTo>
                  <a:lnTo>
                    <a:pt x="10553" y="72701"/>
                  </a:lnTo>
                  <a:lnTo>
                    <a:pt x="4425" y="91151"/>
                  </a:lnTo>
                  <a:lnTo>
                    <a:pt x="1361" y="95483"/>
                  </a:lnTo>
                  <a:lnTo>
                    <a:pt x="545" y="95651"/>
                  </a:lnTo>
                  <a:lnTo>
                    <a:pt x="0" y="95057"/>
                  </a:lnTo>
                  <a:lnTo>
                    <a:pt x="16978" y="49909"/>
                  </a:lnTo>
                  <a:lnTo>
                    <a:pt x="38071" y="14343"/>
                  </a:lnTo>
                  <a:lnTo>
                    <a:pt x="44068" y="6984"/>
                  </a:lnTo>
                  <a:lnTo>
                    <a:pt x="50182" y="2785"/>
                  </a:lnTo>
                  <a:lnTo>
                    <a:pt x="62620" y="0"/>
                  </a:lnTo>
                  <a:lnTo>
                    <a:pt x="78152" y="2399"/>
                  </a:lnTo>
                  <a:lnTo>
                    <a:pt x="87281" y="13234"/>
                  </a:lnTo>
                  <a:lnTo>
                    <a:pt x="98473" y="39168"/>
                  </a:lnTo>
                  <a:lnTo>
                    <a:pt x="113211" y="100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573"/>
            <p:cNvSpPr/>
            <p:nvPr>
              <p:custDataLst>
                <p:tags r:id="rId15"/>
              </p:custDataLst>
            </p:nvPr>
          </p:nvSpPr>
          <p:spPr>
            <a:xfrm>
              <a:off x="2774950" y="5273479"/>
              <a:ext cx="127001" cy="130372"/>
            </a:xfrm>
            <a:custGeom>
              <a:avLst/>
              <a:gdLst/>
              <a:ahLst/>
              <a:cxnLst/>
              <a:rect l="0" t="0" r="0" b="0"/>
              <a:pathLst>
                <a:path w="127001" h="1303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7"/>
                  </a:lnTo>
                  <a:lnTo>
                    <a:pt x="706" y="5632"/>
                  </a:lnTo>
                  <a:lnTo>
                    <a:pt x="1882" y="5584"/>
                  </a:lnTo>
                  <a:lnTo>
                    <a:pt x="3371" y="4846"/>
                  </a:lnTo>
                  <a:lnTo>
                    <a:pt x="5775" y="5765"/>
                  </a:lnTo>
                  <a:lnTo>
                    <a:pt x="46779" y="40220"/>
                  </a:lnTo>
                  <a:lnTo>
                    <a:pt x="85708" y="83027"/>
                  </a:lnTo>
                  <a:lnTo>
                    <a:pt x="12700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546"/>
          <p:cNvGrpSpPr/>
          <p:nvPr/>
        </p:nvGrpSpPr>
        <p:grpSpPr>
          <a:xfrm>
            <a:off x="4095750" y="5305879"/>
            <a:ext cx="164218" cy="199572"/>
            <a:chOff x="4095750" y="5305879"/>
            <a:chExt cx="164218" cy="199572"/>
          </a:xfrm>
        </p:grpSpPr>
        <p:sp>
          <p:nvSpPr>
            <p:cNvPr id="428" name="SMARTInkShape-2574"/>
            <p:cNvSpPr/>
            <p:nvPr>
              <p:custDataLst>
                <p:tags r:id="rId6"/>
              </p:custDataLst>
            </p:nvPr>
          </p:nvSpPr>
          <p:spPr>
            <a:xfrm>
              <a:off x="4102100" y="5307876"/>
              <a:ext cx="157868" cy="197575"/>
            </a:xfrm>
            <a:custGeom>
              <a:avLst/>
              <a:gdLst/>
              <a:ahLst/>
              <a:cxnLst/>
              <a:rect l="0" t="0" r="0" b="0"/>
              <a:pathLst>
                <a:path w="157868" h="197575">
                  <a:moveTo>
                    <a:pt x="152400" y="19774"/>
                  </a:moveTo>
                  <a:lnTo>
                    <a:pt x="152400" y="19774"/>
                  </a:lnTo>
                  <a:lnTo>
                    <a:pt x="157867" y="0"/>
                  </a:lnTo>
                  <a:lnTo>
                    <a:pt x="157456" y="242"/>
                  </a:lnTo>
                  <a:lnTo>
                    <a:pt x="155117" y="6154"/>
                  </a:lnTo>
                  <a:lnTo>
                    <a:pt x="116408" y="47753"/>
                  </a:lnTo>
                  <a:lnTo>
                    <a:pt x="84830" y="87516"/>
                  </a:lnTo>
                  <a:lnTo>
                    <a:pt x="44650" y="134606"/>
                  </a:lnTo>
                  <a:lnTo>
                    <a:pt x="13110" y="182206"/>
                  </a:lnTo>
                  <a:lnTo>
                    <a:pt x="0" y="197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575"/>
            <p:cNvSpPr/>
            <p:nvPr>
              <p:custDataLst>
                <p:tags r:id="rId7"/>
              </p:custDataLst>
            </p:nvPr>
          </p:nvSpPr>
          <p:spPr>
            <a:xfrm>
              <a:off x="4095750" y="5305879"/>
              <a:ext cx="101601" cy="186872"/>
            </a:xfrm>
            <a:custGeom>
              <a:avLst/>
              <a:gdLst/>
              <a:ahLst/>
              <a:cxnLst/>
              <a:rect l="0" t="0" r="0" b="0"/>
              <a:pathLst>
                <a:path w="101601" h="186872">
                  <a:moveTo>
                    <a:pt x="0" y="21771"/>
                  </a:moveTo>
                  <a:lnTo>
                    <a:pt x="0" y="21771"/>
                  </a:lnTo>
                  <a:lnTo>
                    <a:pt x="0" y="0"/>
                  </a:lnTo>
                  <a:lnTo>
                    <a:pt x="0" y="1041"/>
                  </a:lnTo>
                  <a:lnTo>
                    <a:pt x="36843" y="39480"/>
                  </a:lnTo>
                  <a:lnTo>
                    <a:pt x="62307" y="79136"/>
                  </a:lnTo>
                  <a:lnTo>
                    <a:pt x="82889" y="121846"/>
                  </a:lnTo>
                  <a:lnTo>
                    <a:pt x="98436" y="165089"/>
                  </a:lnTo>
                  <a:lnTo>
                    <a:pt x="101600" y="18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SMARTInkShape-Group547"/>
          <p:cNvGrpSpPr/>
          <p:nvPr/>
        </p:nvGrpSpPr>
        <p:grpSpPr>
          <a:xfrm>
            <a:off x="1428750" y="4864100"/>
            <a:ext cx="3598946" cy="1084837"/>
            <a:chOff x="1428750" y="4864100"/>
            <a:chExt cx="3598946" cy="1084837"/>
          </a:xfrm>
        </p:grpSpPr>
        <p:sp>
          <p:nvSpPr>
            <p:cNvPr id="431" name="SMARTInkShape-2576"/>
            <p:cNvSpPr/>
            <p:nvPr>
              <p:custDataLst>
                <p:tags r:id="rId4"/>
              </p:custDataLst>
            </p:nvPr>
          </p:nvSpPr>
          <p:spPr>
            <a:xfrm>
              <a:off x="1428750" y="4895850"/>
              <a:ext cx="3598946" cy="1053087"/>
            </a:xfrm>
            <a:custGeom>
              <a:avLst/>
              <a:gdLst/>
              <a:ahLst/>
              <a:cxnLst/>
              <a:rect l="0" t="0" r="0" b="0"/>
              <a:pathLst>
                <a:path w="3598946" h="1053087">
                  <a:moveTo>
                    <a:pt x="152400" y="44450"/>
                  </a:moveTo>
                  <a:lnTo>
                    <a:pt x="152400" y="44450"/>
                  </a:lnTo>
                  <a:lnTo>
                    <a:pt x="194367" y="34311"/>
                  </a:lnTo>
                  <a:lnTo>
                    <a:pt x="229848" y="26773"/>
                  </a:lnTo>
                  <a:lnTo>
                    <a:pt x="263492" y="22482"/>
                  </a:lnTo>
                  <a:lnTo>
                    <a:pt x="295613" y="20575"/>
                  </a:lnTo>
                  <a:lnTo>
                    <a:pt x="328704" y="19728"/>
                  </a:lnTo>
                  <a:lnTo>
                    <a:pt x="364107" y="17470"/>
                  </a:lnTo>
                  <a:lnTo>
                    <a:pt x="402420" y="14820"/>
                  </a:lnTo>
                  <a:lnTo>
                    <a:pt x="445318" y="13642"/>
                  </a:lnTo>
                  <a:lnTo>
                    <a:pt x="492136" y="11238"/>
                  </a:lnTo>
                  <a:lnTo>
                    <a:pt x="516474" y="9608"/>
                  </a:lnTo>
                  <a:lnTo>
                    <a:pt x="541166" y="8522"/>
                  </a:lnTo>
                  <a:lnTo>
                    <a:pt x="566094" y="7798"/>
                  </a:lnTo>
                  <a:lnTo>
                    <a:pt x="591179" y="7315"/>
                  </a:lnTo>
                  <a:lnTo>
                    <a:pt x="618486" y="6994"/>
                  </a:lnTo>
                  <a:lnTo>
                    <a:pt x="647274" y="6779"/>
                  </a:lnTo>
                  <a:lnTo>
                    <a:pt x="677049" y="6636"/>
                  </a:lnTo>
                  <a:lnTo>
                    <a:pt x="707483" y="6541"/>
                  </a:lnTo>
                  <a:lnTo>
                    <a:pt x="738355" y="6477"/>
                  </a:lnTo>
                  <a:lnTo>
                    <a:pt x="769520" y="6434"/>
                  </a:lnTo>
                  <a:lnTo>
                    <a:pt x="800880" y="6407"/>
                  </a:lnTo>
                  <a:lnTo>
                    <a:pt x="832370" y="6388"/>
                  </a:lnTo>
                  <a:lnTo>
                    <a:pt x="863947" y="6376"/>
                  </a:lnTo>
                  <a:lnTo>
                    <a:pt x="896992" y="5661"/>
                  </a:lnTo>
                  <a:lnTo>
                    <a:pt x="931017" y="4479"/>
                  </a:lnTo>
                  <a:lnTo>
                    <a:pt x="965695" y="2986"/>
                  </a:lnTo>
                  <a:lnTo>
                    <a:pt x="1001513" y="1991"/>
                  </a:lnTo>
                  <a:lnTo>
                    <a:pt x="1038092" y="1327"/>
                  </a:lnTo>
                  <a:lnTo>
                    <a:pt x="1075178" y="885"/>
                  </a:lnTo>
                  <a:lnTo>
                    <a:pt x="1112602" y="590"/>
                  </a:lnTo>
                  <a:lnTo>
                    <a:pt x="1150251" y="393"/>
                  </a:lnTo>
                  <a:lnTo>
                    <a:pt x="1188051" y="262"/>
                  </a:lnTo>
                  <a:lnTo>
                    <a:pt x="1225950" y="174"/>
                  </a:lnTo>
                  <a:lnTo>
                    <a:pt x="1263917" y="116"/>
                  </a:lnTo>
                  <a:lnTo>
                    <a:pt x="1301928" y="77"/>
                  </a:lnTo>
                  <a:lnTo>
                    <a:pt x="1339968" y="51"/>
                  </a:lnTo>
                  <a:lnTo>
                    <a:pt x="1378029" y="34"/>
                  </a:lnTo>
                  <a:lnTo>
                    <a:pt x="1416103" y="22"/>
                  </a:lnTo>
                  <a:lnTo>
                    <a:pt x="1455596" y="15"/>
                  </a:lnTo>
                  <a:lnTo>
                    <a:pt x="1496036" y="10"/>
                  </a:lnTo>
                  <a:lnTo>
                    <a:pt x="1537108" y="7"/>
                  </a:lnTo>
                  <a:lnTo>
                    <a:pt x="1577894" y="5"/>
                  </a:lnTo>
                  <a:lnTo>
                    <a:pt x="1618490" y="3"/>
                  </a:lnTo>
                  <a:lnTo>
                    <a:pt x="1658960" y="2"/>
                  </a:lnTo>
                  <a:lnTo>
                    <a:pt x="1699346" y="1"/>
                  </a:lnTo>
                  <a:lnTo>
                    <a:pt x="1739675" y="1"/>
                  </a:lnTo>
                  <a:lnTo>
                    <a:pt x="1779967" y="0"/>
                  </a:lnTo>
                  <a:lnTo>
                    <a:pt x="1820233" y="0"/>
                  </a:lnTo>
                  <a:lnTo>
                    <a:pt x="1860483" y="0"/>
                  </a:lnTo>
                  <a:lnTo>
                    <a:pt x="1900722" y="0"/>
                  </a:lnTo>
                  <a:lnTo>
                    <a:pt x="1940954" y="0"/>
                  </a:lnTo>
                  <a:lnTo>
                    <a:pt x="1981180" y="0"/>
                  </a:lnTo>
                  <a:lnTo>
                    <a:pt x="2021403" y="0"/>
                  </a:lnTo>
                  <a:lnTo>
                    <a:pt x="2061625" y="0"/>
                  </a:lnTo>
                  <a:lnTo>
                    <a:pt x="2101845" y="0"/>
                  </a:lnTo>
                  <a:lnTo>
                    <a:pt x="2142063" y="0"/>
                  </a:lnTo>
                  <a:lnTo>
                    <a:pt x="2182281" y="706"/>
                  </a:lnTo>
                  <a:lnTo>
                    <a:pt x="2222498" y="1881"/>
                  </a:lnTo>
                  <a:lnTo>
                    <a:pt x="2262715" y="3371"/>
                  </a:lnTo>
                  <a:lnTo>
                    <a:pt x="2302227" y="4364"/>
                  </a:lnTo>
                  <a:lnTo>
                    <a:pt x="2341268" y="5026"/>
                  </a:lnTo>
                  <a:lnTo>
                    <a:pt x="2379995" y="5467"/>
                  </a:lnTo>
                  <a:lnTo>
                    <a:pt x="2417102" y="5762"/>
                  </a:lnTo>
                  <a:lnTo>
                    <a:pt x="2453130" y="5958"/>
                  </a:lnTo>
                  <a:lnTo>
                    <a:pt x="2488436" y="6088"/>
                  </a:lnTo>
                  <a:lnTo>
                    <a:pt x="2523968" y="6881"/>
                  </a:lnTo>
                  <a:lnTo>
                    <a:pt x="2559651" y="8115"/>
                  </a:lnTo>
                  <a:lnTo>
                    <a:pt x="2595435" y="9644"/>
                  </a:lnTo>
                  <a:lnTo>
                    <a:pt x="2629872" y="11368"/>
                  </a:lnTo>
                  <a:lnTo>
                    <a:pt x="2663415" y="13223"/>
                  </a:lnTo>
                  <a:lnTo>
                    <a:pt x="2696360" y="15165"/>
                  </a:lnTo>
                  <a:lnTo>
                    <a:pt x="2728907" y="16460"/>
                  </a:lnTo>
                  <a:lnTo>
                    <a:pt x="2761188" y="17323"/>
                  </a:lnTo>
                  <a:lnTo>
                    <a:pt x="2793292" y="17899"/>
                  </a:lnTo>
                  <a:lnTo>
                    <a:pt x="2823161" y="18988"/>
                  </a:lnTo>
                  <a:lnTo>
                    <a:pt x="2851540" y="20420"/>
                  </a:lnTo>
                  <a:lnTo>
                    <a:pt x="2878927" y="22080"/>
                  </a:lnTo>
                  <a:lnTo>
                    <a:pt x="2906357" y="23892"/>
                  </a:lnTo>
                  <a:lnTo>
                    <a:pt x="2933815" y="25806"/>
                  </a:lnTo>
                  <a:lnTo>
                    <a:pt x="2961294" y="27787"/>
                  </a:lnTo>
                  <a:lnTo>
                    <a:pt x="2988079" y="30519"/>
                  </a:lnTo>
                  <a:lnTo>
                    <a:pt x="3014402" y="33752"/>
                  </a:lnTo>
                  <a:lnTo>
                    <a:pt x="3040418" y="37317"/>
                  </a:lnTo>
                  <a:lnTo>
                    <a:pt x="3064818" y="40401"/>
                  </a:lnTo>
                  <a:lnTo>
                    <a:pt x="3110743" y="45708"/>
                  </a:lnTo>
                  <a:lnTo>
                    <a:pt x="3156553" y="50417"/>
                  </a:lnTo>
                  <a:lnTo>
                    <a:pt x="3201374" y="55569"/>
                  </a:lnTo>
                  <a:lnTo>
                    <a:pt x="3242460" y="62562"/>
                  </a:lnTo>
                  <a:lnTo>
                    <a:pt x="3280007" y="68492"/>
                  </a:lnTo>
                  <a:lnTo>
                    <a:pt x="3314803" y="74185"/>
                  </a:lnTo>
                  <a:lnTo>
                    <a:pt x="3362160" y="85324"/>
                  </a:lnTo>
                  <a:lnTo>
                    <a:pt x="3406765" y="98267"/>
                  </a:lnTo>
                  <a:lnTo>
                    <a:pt x="3445695" y="115194"/>
                  </a:lnTo>
                  <a:lnTo>
                    <a:pt x="3486729" y="139876"/>
                  </a:lnTo>
                  <a:lnTo>
                    <a:pt x="3514309" y="160684"/>
                  </a:lnTo>
                  <a:lnTo>
                    <a:pt x="3548471" y="202043"/>
                  </a:lnTo>
                  <a:lnTo>
                    <a:pt x="3568049" y="243789"/>
                  </a:lnTo>
                  <a:lnTo>
                    <a:pt x="3579326" y="280138"/>
                  </a:lnTo>
                  <a:lnTo>
                    <a:pt x="3587135" y="317718"/>
                  </a:lnTo>
                  <a:lnTo>
                    <a:pt x="3592036" y="355665"/>
                  </a:lnTo>
                  <a:lnTo>
                    <a:pt x="3595370" y="395601"/>
                  </a:lnTo>
                  <a:lnTo>
                    <a:pt x="3598945" y="438713"/>
                  </a:lnTo>
                  <a:lnTo>
                    <a:pt x="3598122" y="480885"/>
                  </a:lnTo>
                  <a:lnTo>
                    <a:pt x="3593410" y="522073"/>
                  </a:lnTo>
                  <a:lnTo>
                    <a:pt x="3589427" y="565557"/>
                  </a:lnTo>
                  <a:lnTo>
                    <a:pt x="3584484" y="607840"/>
                  </a:lnTo>
                  <a:lnTo>
                    <a:pt x="3575964" y="647178"/>
                  </a:lnTo>
                  <a:lnTo>
                    <a:pt x="3570852" y="685645"/>
                  </a:lnTo>
                  <a:lnTo>
                    <a:pt x="3565575" y="723854"/>
                  </a:lnTo>
                  <a:lnTo>
                    <a:pt x="3556955" y="761986"/>
                  </a:lnTo>
                  <a:lnTo>
                    <a:pt x="3547722" y="809427"/>
                  </a:lnTo>
                  <a:lnTo>
                    <a:pt x="3534497" y="855545"/>
                  </a:lnTo>
                  <a:lnTo>
                    <a:pt x="3523915" y="892570"/>
                  </a:lnTo>
                  <a:lnTo>
                    <a:pt x="3506198" y="934900"/>
                  </a:lnTo>
                  <a:lnTo>
                    <a:pt x="3483073" y="973077"/>
                  </a:lnTo>
                  <a:lnTo>
                    <a:pt x="3461720" y="999990"/>
                  </a:lnTo>
                  <a:lnTo>
                    <a:pt x="3425133" y="1021369"/>
                  </a:lnTo>
                  <a:lnTo>
                    <a:pt x="3381068" y="1037417"/>
                  </a:lnTo>
                  <a:lnTo>
                    <a:pt x="3344713" y="1044375"/>
                  </a:lnTo>
                  <a:lnTo>
                    <a:pt x="3302974" y="1047456"/>
                  </a:lnTo>
                  <a:lnTo>
                    <a:pt x="3257917" y="1051816"/>
                  </a:lnTo>
                  <a:lnTo>
                    <a:pt x="3223141" y="1053086"/>
                  </a:lnTo>
                  <a:lnTo>
                    <a:pt x="3186518" y="1051768"/>
                  </a:lnTo>
                  <a:lnTo>
                    <a:pt x="3147664" y="1048831"/>
                  </a:lnTo>
                  <a:lnTo>
                    <a:pt x="3104524" y="1045172"/>
                  </a:lnTo>
                  <a:lnTo>
                    <a:pt x="3059481" y="1041195"/>
                  </a:lnTo>
                  <a:lnTo>
                    <a:pt x="3036603" y="1039147"/>
                  </a:lnTo>
                  <a:lnTo>
                    <a:pt x="3011475" y="1037076"/>
                  </a:lnTo>
                  <a:lnTo>
                    <a:pt x="2984844" y="1034990"/>
                  </a:lnTo>
                  <a:lnTo>
                    <a:pt x="2957213" y="1032894"/>
                  </a:lnTo>
                  <a:lnTo>
                    <a:pt x="2928914" y="1030791"/>
                  </a:lnTo>
                  <a:lnTo>
                    <a:pt x="2900169" y="1028683"/>
                  </a:lnTo>
                  <a:lnTo>
                    <a:pt x="2871130" y="1026571"/>
                  </a:lnTo>
                  <a:lnTo>
                    <a:pt x="2841187" y="1024460"/>
                  </a:lnTo>
                  <a:lnTo>
                    <a:pt x="2810641" y="1022345"/>
                  </a:lnTo>
                  <a:lnTo>
                    <a:pt x="2779694" y="1020231"/>
                  </a:lnTo>
                  <a:lnTo>
                    <a:pt x="2747774" y="1017408"/>
                  </a:lnTo>
                  <a:lnTo>
                    <a:pt x="2715204" y="1014117"/>
                  </a:lnTo>
                  <a:lnTo>
                    <a:pt x="2682203" y="1010510"/>
                  </a:lnTo>
                  <a:lnTo>
                    <a:pt x="2647502" y="1006697"/>
                  </a:lnTo>
                  <a:lnTo>
                    <a:pt x="2611668" y="1002740"/>
                  </a:lnTo>
                  <a:lnTo>
                    <a:pt x="2575079" y="998694"/>
                  </a:lnTo>
                  <a:lnTo>
                    <a:pt x="2537280" y="995291"/>
                  </a:lnTo>
                  <a:lnTo>
                    <a:pt x="2498676" y="992316"/>
                  </a:lnTo>
                  <a:lnTo>
                    <a:pt x="2459534" y="989627"/>
                  </a:lnTo>
                  <a:lnTo>
                    <a:pt x="2419328" y="986423"/>
                  </a:lnTo>
                  <a:lnTo>
                    <a:pt x="2378413" y="982878"/>
                  </a:lnTo>
                  <a:lnTo>
                    <a:pt x="2337025" y="979101"/>
                  </a:lnTo>
                  <a:lnTo>
                    <a:pt x="2294617" y="975880"/>
                  </a:lnTo>
                  <a:lnTo>
                    <a:pt x="2251528" y="973024"/>
                  </a:lnTo>
                  <a:lnTo>
                    <a:pt x="2207985" y="970417"/>
                  </a:lnTo>
                  <a:lnTo>
                    <a:pt x="2163435" y="967973"/>
                  </a:lnTo>
                  <a:lnTo>
                    <a:pt x="2118212" y="965637"/>
                  </a:lnTo>
                  <a:lnTo>
                    <a:pt x="2072541" y="963375"/>
                  </a:lnTo>
                  <a:lnTo>
                    <a:pt x="2026572" y="961161"/>
                  </a:lnTo>
                  <a:lnTo>
                    <a:pt x="1980404" y="958979"/>
                  </a:lnTo>
                  <a:lnTo>
                    <a:pt x="1934102" y="956820"/>
                  </a:lnTo>
                  <a:lnTo>
                    <a:pt x="1886302" y="954675"/>
                  </a:lnTo>
                  <a:lnTo>
                    <a:pt x="1837501" y="952539"/>
                  </a:lnTo>
                  <a:lnTo>
                    <a:pt x="1788034" y="950409"/>
                  </a:lnTo>
                  <a:lnTo>
                    <a:pt x="1738828" y="948285"/>
                  </a:lnTo>
                  <a:lnTo>
                    <a:pt x="1689797" y="946162"/>
                  </a:lnTo>
                  <a:lnTo>
                    <a:pt x="1640881" y="944042"/>
                  </a:lnTo>
                  <a:lnTo>
                    <a:pt x="1589926" y="942629"/>
                  </a:lnTo>
                  <a:lnTo>
                    <a:pt x="1537612" y="941684"/>
                  </a:lnTo>
                  <a:lnTo>
                    <a:pt x="1484391" y="941057"/>
                  </a:lnTo>
                  <a:lnTo>
                    <a:pt x="1431977" y="940638"/>
                  </a:lnTo>
                  <a:lnTo>
                    <a:pt x="1380101" y="940360"/>
                  </a:lnTo>
                  <a:lnTo>
                    <a:pt x="1328585" y="940172"/>
                  </a:lnTo>
                  <a:lnTo>
                    <a:pt x="1275895" y="939343"/>
                  </a:lnTo>
                  <a:lnTo>
                    <a:pt x="1222424" y="938084"/>
                  </a:lnTo>
                  <a:lnTo>
                    <a:pt x="1168433" y="936540"/>
                  </a:lnTo>
                  <a:lnTo>
                    <a:pt x="1115505" y="935510"/>
                  </a:lnTo>
                  <a:lnTo>
                    <a:pt x="1063287" y="934823"/>
                  </a:lnTo>
                  <a:lnTo>
                    <a:pt x="1011541" y="934365"/>
                  </a:lnTo>
                  <a:lnTo>
                    <a:pt x="959405" y="933355"/>
                  </a:lnTo>
                  <a:lnTo>
                    <a:pt x="907009" y="931976"/>
                  </a:lnTo>
                  <a:lnTo>
                    <a:pt x="854439" y="930351"/>
                  </a:lnTo>
                  <a:lnTo>
                    <a:pt x="800343" y="929266"/>
                  </a:lnTo>
                  <a:lnTo>
                    <a:pt x="745229" y="928544"/>
                  </a:lnTo>
                  <a:lnTo>
                    <a:pt x="689436" y="928063"/>
                  </a:lnTo>
                  <a:lnTo>
                    <a:pt x="635307" y="926331"/>
                  </a:lnTo>
                  <a:lnTo>
                    <a:pt x="582288" y="923765"/>
                  </a:lnTo>
                  <a:lnTo>
                    <a:pt x="530009" y="920644"/>
                  </a:lnTo>
                  <a:lnTo>
                    <a:pt x="477517" y="917858"/>
                  </a:lnTo>
                  <a:lnTo>
                    <a:pt x="424883" y="915295"/>
                  </a:lnTo>
                  <a:lnTo>
                    <a:pt x="372156" y="912879"/>
                  </a:lnTo>
                  <a:lnTo>
                    <a:pt x="322893" y="910563"/>
                  </a:lnTo>
                  <a:lnTo>
                    <a:pt x="275940" y="908315"/>
                  </a:lnTo>
                  <a:lnTo>
                    <a:pt x="230527" y="906110"/>
                  </a:lnTo>
                  <a:lnTo>
                    <a:pt x="184729" y="903227"/>
                  </a:lnTo>
                  <a:lnTo>
                    <a:pt x="138675" y="899897"/>
                  </a:lnTo>
                  <a:lnTo>
                    <a:pt x="92450" y="896265"/>
                  </a:lnTo>
                  <a:lnTo>
                    <a:pt x="61633" y="893843"/>
                  </a:lnTo>
                  <a:lnTo>
                    <a:pt x="0" y="889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577"/>
            <p:cNvSpPr/>
            <p:nvPr>
              <p:custDataLst>
                <p:tags r:id="rId5"/>
              </p:custDataLst>
            </p:nvPr>
          </p:nvSpPr>
          <p:spPr>
            <a:xfrm>
              <a:off x="1485900" y="4864100"/>
              <a:ext cx="95251" cy="953934"/>
            </a:xfrm>
            <a:custGeom>
              <a:avLst/>
              <a:gdLst/>
              <a:ahLst/>
              <a:cxnLst/>
              <a:rect l="0" t="0" r="0" b="0"/>
              <a:pathLst>
                <a:path w="95251" h="953934">
                  <a:moveTo>
                    <a:pt x="88900" y="0"/>
                  </a:moveTo>
                  <a:lnTo>
                    <a:pt x="88900" y="0"/>
                  </a:lnTo>
                  <a:lnTo>
                    <a:pt x="93926" y="41445"/>
                  </a:lnTo>
                  <a:lnTo>
                    <a:pt x="94858" y="82834"/>
                  </a:lnTo>
                  <a:lnTo>
                    <a:pt x="95076" y="118660"/>
                  </a:lnTo>
                  <a:lnTo>
                    <a:pt x="95172" y="160453"/>
                  </a:lnTo>
                  <a:lnTo>
                    <a:pt x="95216" y="195490"/>
                  </a:lnTo>
                  <a:lnTo>
                    <a:pt x="95240" y="242778"/>
                  </a:lnTo>
                  <a:lnTo>
                    <a:pt x="95247" y="288775"/>
                  </a:lnTo>
                  <a:lnTo>
                    <a:pt x="95249" y="332978"/>
                  </a:lnTo>
                  <a:lnTo>
                    <a:pt x="95250" y="365301"/>
                  </a:lnTo>
                  <a:lnTo>
                    <a:pt x="95250" y="398482"/>
                  </a:lnTo>
                  <a:lnTo>
                    <a:pt x="95250" y="432044"/>
                  </a:lnTo>
                  <a:lnTo>
                    <a:pt x="94544" y="465775"/>
                  </a:lnTo>
                  <a:lnTo>
                    <a:pt x="91879" y="499581"/>
                  </a:lnTo>
                  <a:lnTo>
                    <a:pt x="90224" y="533421"/>
                  </a:lnTo>
                  <a:lnTo>
                    <a:pt x="88783" y="567276"/>
                  </a:lnTo>
                  <a:lnTo>
                    <a:pt x="85790" y="601137"/>
                  </a:lnTo>
                  <a:lnTo>
                    <a:pt x="83990" y="635002"/>
                  </a:lnTo>
                  <a:lnTo>
                    <a:pt x="82485" y="668162"/>
                  </a:lnTo>
                  <a:lnTo>
                    <a:pt x="76964" y="714597"/>
                  </a:lnTo>
                  <a:lnTo>
                    <a:pt x="67411" y="758929"/>
                  </a:lnTo>
                  <a:lnTo>
                    <a:pt x="59798" y="799190"/>
                  </a:lnTo>
                  <a:lnTo>
                    <a:pt x="52369" y="837225"/>
                  </a:lnTo>
                  <a:lnTo>
                    <a:pt x="41544" y="872562"/>
                  </a:lnTo>
                  <a:lnTo>
                    <a:pt x="29400" y="912273"/>
                  </a:lnTo>
                  <a:lnTo>
                    <a:pt x="14535" y="948604"/>
                  </a:lnTo>
                  <a:lnTo>
                    <a:pt x="11807" y="952021"/>
                  </a:lnTo>
                  <a:lnTo>
                    <a:pt x="9283" y="953591"/>
                  </a:lnTo>
                  <a:lnTo>
                    <a:pt x="6894" y="953933"/>
                  </a:lnTo>
                  <a:lnTo>
                    <a:pt x="4596" y="953453"/>
                  </a:lnTo>
                  <a:lnTo>
                    <a:pt x="3064" y="951726"/>
                  </a:lnTo>
                  <a:lnTo>
                    <a:pt x="0" y="939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548"/>
          <p:cNvGrpSpPr/>
          <p:nvPr/>
        </p:nvGrpSpPr>
        <p:grpSpPr>
          <a:xfrm>
            <a:off x="5253685" y="5368822"/>
            <a:ext cx="842316" cy="257279"/>
            <a:chOff x="5253685" y="5368822"/>
            <a:chExt cx="842316" cy="257279"/>
          </a:xfrm>
        </p:grpSpPr>
        <p:sp>
          <p:nvSpPr>
            <p:cNvPr id="434" name="SMARTInkShape-2578"/>
            <p:cNvSpPr/>
            <p:nvPr>
              <p:custDataLst>
                <p:tags r:id="rId2"/>
              </p:custDataLst>
            </p:nvPr>
          </p:nvSpPr>
          <p:spPr>
            <a:xfrm>
              <a:off x="5287061" y="5403850"/>
              <a:ext cx="808940" cy="115211"/>
            </a:xfrm>
            <a:custGeom>
              <a:avLst/>
              <a:gdLst/>
              <a:ahLst/>
              <a:cxnLst/>
              <a:rect l="0" t="0" r="0" b="0"/>
              <a:pathLst>
                <a:path w="808940" h="115211">
                  <a:moveTo>
                    <a:pt x="8839" y="95250"/>
                  </a:moveTo>
                  <a:lnTo>
                    <a:pt x="8839" y="95250"/>
                  </a:lnTo>
                  <a:lnTo>
                    <a:pt x="0" y="104088"/>
                  </a:lnTo>
                  <a:lnTo>
                    <a:pt x="124" y="106787"/>
                  </a:lnTo>
                  <a:lnTo>
                    <a:pt x="4025" y="113548"/>
                  </a:lnTo>
                  <a:lnTo>
                    <a:pt x="9158" y="115210"/>
                  </a:lnTo>
                  <a:lnTo>
                    <a:pt x="48387" y="112807"/>
                  </a:lnTo>
                  <a:lnTo>
                    <a:pt x="89936" y="105626"/>
                  </a:lnTo>
                  <a:lnTo>
                    <a:pt x="130940" y="94561"/>
                  </a:lnTo>
                  <a:lnTo>
                    <a:pt x="176250" y="82346"/>
                  </a:lnTo>
                  <a:lnTo>
                    <a:pt x="209538" y="74698"/>
                  </a:lnTo>
                  <a:lnTo>
                    <a:pt x="245499" y="68947"/>
                  </a:lnTo>
                  <a:lnTo>
                    <a:pt x="284531" y="62158"/>
                  </a:lnTo>
                  <a:lnTo>
                    <a:pt x="325396" y="54437"/>
                  </a:lnTo>
                  <a:lnTo>
                    <a:pt x="367078" y="46301"/>
                  </a:lnTo>
                  <a:lnTo>
                    <a:pt x="409121" y="39863"/>
                  </a:lnTo>
                  <a:lnTo>
                    <a:pt x="450619" y="34651"/>
                  </a:lnTo>
                  <a:lnTo>
                    <a:pt x="490231" y="29982"/>
                  </a:lnTo>
                  <a:lnTo>
                    <a:pt x="530883" y="25555"/>
                  </a:lnTo>
                  <a:lnTo>
                    <a:pt x="571058" y="21236"/>
                  </a:lnTo>
                  <a:lnTo>
                    <a:pt x="607728" y="16964"/>
                  </a:lnTo>
                  <a:lnTo>
                    <a:pt x="642842" y="12714"/>
                  </a:lnTo>
                  <a:lnTo>
                    <a:pt x="678674" y="9178"/>
                  </a:lnTo>
                  <a:lnTo>
                    <a:pt x="718118" y="7607"/>
                  </a:lnTo>
                  <a:lnTo>
                    <a:pt x="753522" y="6908"/>
                  </a:lnTo>
                  <a:lnTo>
                    <a:pt x="808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579"/>
            <p:cNvSpPr/>
            <p:nvPr>
              <p:custDataLst>
                <p:tags r:id="rId3"/>
              </p:custDataLst>
            </p:nvPr>
          </p:nvSpPr>
          <p:spPr>
            <a:xfrm>
              <a:off x="5253685" y="5368822"/>
              <a:ext cx="289866" cy="257279"/>
            </a:xfrm>
            <a:custGeom>
              <a:avLst/>
              <a:gdLst/>
              <a:ahLst/>
              <a:cxnLst/>
              <a:rect l="0" t="0" r="0" b="0"/>
              <a:pathLst>
                <a:path w="289866" h="257279">
                  <a:moveTo>
                    <a:pt x="124765" y="85828"/>
                  </a:moveTo>
                  <a:lnTo>
                    <a:pt x="124765" y="85828"/>
                  </a:lnTo>
                  <a:lnTo>
                    <a:pt x="126646" y="50045"/>
                  </a:lnTo>
                  <a:lnTo>
                    <a:pt x="131246" y="38880"/>
                  </a:lnTo>
                  <a:lnTo>
                    <a:pt x="146440" y="18139"/>
                  </a:lnTo>
                  <a:lnTo>
                    <a:pt x="170858" y="1536"/>
                  </a:lnTo>
                  <a:lnTo>
                    <a:pt x="174544" y="0"/>
                  </a:lnTo>
                  <a:lnTo>
                    <a:pt x="177707" y="1092"/>
                  </a:lnTo>
                  <a:lnTo>
                    <a:pt x="183102" y="7951"/>
                  </a:lnTo>
                  <a:lnTo>
                    <a:pt x="182207" y="23699"/>
                  </a:lnTo>
                  <a:lnTo>
                    <a:pt x="175694" y="44810"/>
                  </a:lnTo>
                  <a:lnTo>
                    <a:pt x="150399" y="87211"/>
                  </a:lnTo>
                  <a:lnTo>
                    <a:pt x="112086" y="131724"/>
                  </a:lnTo>
                  <a:lnTo>
                    <a:pt x="72085" y="174298"/>
                  </a:lnTo>
                  <a:lnTo>
                    <a:pt x="26144" y="216553"/>
                  </a:lnTo>
                  <a:lnTo>
                    <a:pt x="0" y="245784"/>
                  </a:lnTo>
                  <a:lnTo>
                    <a:pt x="1371" y="249615"/>
                  </a:lnTo>
                  <a:lnTo>
                    <a:pt x="6520" y="252169"/>
                  </a:lnTo>
                  <a:lnTo>
                    <a:pt x="41516" y="255764"/>
                  </a:lnTo>
                  <a:lnTo>
                    <a:pt x="75771" y="256605"/>
                  </a:lnTo>
                  <a:lnTo>
                    <a:pt x="109810" y="256979"/>
                  </a:lnTo>
                  <a:lnTo>
                    <a:pt x="157336" y="257189"/>
                  </a:lnTo>
                  <a:lnTo>
                    <a:pt x="191452" y="257238"/>
                  </a:lnTo>
                  <a:lnTo>
                    <a:pt x="226370" y="257261"/>
                  </a:lnTo>
                  <a:lnTo>
                    <a:pt x="268857" y="257272"/>
                  </a:lnTo>
                  <a:lnTo>
                    <a:pt x="289865" y="257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730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SMARTInkShape-Group629"/>
          <p:cNvGrpSpPr/>
          <p:nvPr/>
        </p:nvGrpSpPr>
        <p:grpSpPr>
          <a:xfrm>
            <a:off x="6654988" y="3731852"/>
            <a:ext cx="1225363" cy="642069"/>
            <a:chOff x="6654988" y="3731852"/>
            <a:chExt cx="1225363" cy="642069"/>
          </a:xfrm>
        </p:grpSpPr>
        <p:sp>
          <p:nvSpPr>
            <p:cNvPr id="624" name="SMARTInkShape-3071"/>
            <p:cNvSpPr/>
            <p:nvPr>
              <p:custDataLst>
                <p:tags r:id="rId211"/>
              </p:custDataLst>
            </p:nvPr>
          </p:nvSpPr>
          <p:spPr>
            <a:xfrm>
              <a:off x="7727950" y="41021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072"/>
            <p:cNvSpPr/>
            <p:nvPr>
              <p:custDataLst>
                <p:tags r:id="rId212"/>
              </p:custDataLst>
            </p:nvPr>
          </p:nvSpPr>
          <p:spPr>
            <a:xfrm>
              <a:off x="7702550" y="41973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9" y="6907"/>
                  </a:lnTo>
                  <a:lnTo>
                    <a:pt x="3862" y="1829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073"/>
            <p:cNvSpPr/>
            <p:nvPr>
              <p:custDataLst>
                <p:tags r:id="rId213"/>
              </p:custDataLst>
            </p:nvPr>
          </p:nvSpPr>
          <p:spPr>
            <a:xfrm>
              <a:off x="7524750" y="3991603"/>
              <a:ext cx="151518" cy="205748"/>
            </a:xfrm>
            <a:custGeom>
              <a:avLst/>
              <a:gdLst/>
              <a:ahLst/>
              <a:cxnLst/>
              <a:rect l="0" t="0" r="0" b="0"/>
              <a:pathLst>
                <a:path w="151518" h="205748">
                  <a:moveTo>
                    <a:pt x="146050" y="27947"/>
                  </a:moveTo>
                  <a:lnTo>
                    <a:pt x="146050" y="27947"/>
                  </a:lnTo>
                  <a:lnTo>
                    <a:pt x="151517" y="8174"/>
                  </a:lnTo>
                  <a:lnTo>
                    <a:pt x="151106" y="5593"/>
                  </a:lnTo>
                  <a:lnTo>
                    <a:pt x="148768" y="843"/>
                  </a:lnTo>
                  <a:lnTo>
                    <a:pt x="147156" y="0"/>
                  </a:lnTo>
                  <a:lnTo>
                    <a:pt x="145376" y="144"/>
                  </a:lnTo>
                  <a:lnTo>
                    <a:pt x="143484" y="945"/>
                  </a:lnTo>
                  <a:lnTo>
                    <a:pt x="102359" y="46483"/>
                  </a:lnTo>
                  <a:lnTo>
                    <a:pt x="61204" y="92799"/>
                  </a:lnTo>
                  <a:lnTo>
                    <a:pt x="26970" y="138829"/>
                  </a:lnTo>
                  <a:lnTo>
                    <a:pt x="10449" y="162608"/>
                  </a:lnTo>
                  <a:lnTo>
                    <a:pt x="3409" y="180735"/>
                  </a:lnTo>
                  <a:lnTo>
                    <a:pt x="0" y="20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074"/>
            <p:cNvSpPr/>
            <p:nvPr>
              <p:custDataLst>
                <p:tags r:id="rId214"/>
              </p:custDataLst>
            </p:nvPr>
          </p:nvSpPr>
          <p:spPr>
            <a:xfrm>
              <a:off x="7106247" y="3956311"/>
              <a:ext cx="240704" cy="253012"/>
            </a:xfrm>
            <a:custGeom>
              <a:avLst/>
              <a:gdLst/>
              <a:ahLst/>
              <a:cxnLst/>
              <a:rect l="0" t="0" r="0" b="0"/>
              <a:pathLst>
                <a:path w="240704" h="253012">
                  <a:moveTo>
                    <a:pt x="228003" y="6089"/>
                  </a:moveTo>
                  <a:lnTo>
                    <a:pt x="228003" y="6089"/>
                  </a:lnTo>
                  <a:lnTo>
                    <a:pt x="234091" y="0"/>
                  </a:lnTo>
                  <a:lnTo>
                    <a:pt x="196061" y="14496"/>
                  </a:lnTo>
                  <a:lnTo>
                    <a:pt x="150510" y="29779"/>
                  </a:lnTo>
                  <a:lnTo>
                    <a:pt x="103211" y="47448"/>
                  </a:lnTo>
                  <a:lnTo>
                    <a:pt x="59106" y="66862"/>
                  </a:lnTo>
                  <a:lnTo>
                    <a:pt x="19951" y="84285"/>
                  </a:lnTo>
                  <a:lnTo>
                    <a:pt x="12063" y="92819"/>
                  </a:lnTo>
                  <a:lnTo>
                    <a:pt x="13487" y="97069"/>
                  </a:lnTo>
                  <a:lnTo>
                    <a:pt x="24477" y="105557"/>
                  </a:lnTo>
                  <a:lnTo>
                    <a:pt x="61689" y="117433"/>
                  </a:lnTo>
                  <a:lnTo>
                    <a:pt x="99624" y="125079"/>
                  </a:lnTo>
                  <a:lnTo>
                    <a:pt x="131011" y="135968"/>
                  </a:lnTo>
                  <a:lnTo>
                    <a:pt x="142092" y="144011"/>
                  </a:lnTo>
                  <a:lnTo>
                    <a:pt x="142506" y="148837"/>
                  </a:lnTo>
                  <a:lnTo>
                    <a:pt x="139960" y="154171"/>
                  </a:lnTo>
                  <a:lnTo>
                    <a:pt x="115597" y="177940"/>
                  </a:lnTo>
                  <a:lnTo>
                    <a:pt x="68387" y="204316"/>
                  </a:lnTo>
                  <a:lnTo>
                    <a:pt x="26361" y="225437"/>
                  </a:lnTo>
                  <a:lnTo>
                    <a:pt x="7624" y="237200"/>
                  </a:lnTo>
                  <a:lnTo>
                    <a:pt x="0" y="245448"/>
                  </a:lnTo>
                  <a:lnTo>
                    <a:pt x="1917" y="248211"/>
                  </a:lnTo>
                  <a:lnTo>
                    <a:pt x="15337" y="251282"/>
                  </a:lnTo>
                  <a:lnTo>
                    <a:pt x="53435" y="253011"/>
                  </a:lnTo>
                  <a:lnTo>
                    <a:pt x="86211" y="251534"/>
                  </a:lnTo>
                  <a:lnTo>
                    <a:pt x="132838" y="246736"/>
                  </a:lnTo>
                  <a:lnTo>
                    <a:pt x="240703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075"/>
            <p:cNvSpPr/>
            <p:nvPr>
              <p:custDataLst>
                <p:tags r:id="rId215"/>
              </p:custDataLst>
            </p:nvPr>
          </p:nvSpPr>
          <p:spPr>
            <a:xfrm>
              <a:off x="6654988" y="3731852"/>
              <a:ext cx="139513" cy="122654"/>
            </a:xfrm>
            <a:custGeom>
              <a:avLst/>
              <a:gdLst/>
              <a:ahLst/>
              <a:cxnLst/>
              <a:rect l="0" t="0" r="0" b="0"/>
              <a:pathLst>
                <a:path w="139513" h="122654">
                  <a:moveTo>
                    <a:pt x="25212" y="52748"/>
                  </a:moveTo>
                  <a:lnTo>
                    <a:pt x="25212" y="52748"/>
                  </a:lnTo>
                  <a:lnTo>
                    <a:pt x="30679" y="47281"/>
                  </a:lnTo>
                  <a:lnTo>
                    <a:pt x="31484" y="41008"/>
                  </a:lnTo>
                  <a:lnTo>
                    <a:pt x="22716" y="61180"/>
                  </a:lnTo>
                  <a:lnTo>
                    <a:pt x="4599" y="108726"/>
                  </a:lnTo>
                  <a:lnTo>
                    <a:pt x="757" y="122653"/>
                  </a:lnTo>
                  <a:lnTo>
                    <a:pt x="442" y="122634"/>
                  </a:lnTo>
                  <a:lnTo>
                    <a:pt x="0" y="115867"/>
                  </a:lnTo>
                  <a:lnTo>
                    <a:pt x="9988" y="79954"/>
                  </a:lnTo>
                  <a:lnTo>
                    <a:pt x="23668" y="37321"/>
                  </a:lnTo>
                  <a:lnTo>
                    <a:pt x="40115" y="10738"/>
                  </a:lnTo>
                  <a:lnTo>
                    <a:pt x="51590" y="2327"/>
                  </a:lnTo>
                  <a:lnTo>
                    <a:pt x="57615" y="84"/>
                  </a:lnTo>
                  <a:lnTo>
                    <a:pt x="63041" y="0"/>
                  </a:lnTo>
                  <a:lnTo>
                    <a:pt x="72834" y="3669"/>
                  </a:lnTo>
                  <a:lnTo>
                    <a:pt x="101299" y="27665"/>
                  </a:lnTo>
                  <a:lnTo>
                    <a:pt x="139512" y="103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3076"/>
            <p:cNvSpPr/>
            <p:nvPr>
              <p:custDataLst>
                <p:tags r:id="rId216"/>
              </p:custDataLst>
            </p:nvPr>
          </p:nvSpPr>
          <p:spPr>
            <a:xfrm>
              <a:off x="6673850" y="3950221"/>
              <a:ext cx="130602" cy="423700"/>
            </a:xfrm>
            <a:custGeom>
              <a:avLst/>
              <a:gdLst/>
              <a:ahLst/>
              <a:cxnLst/>
              <a:rect l="0" t="0" r="0" b="0"/>
              <a:pathLst>
                <a:path w="130602" h="423700">
                  <a:moveTo>
                    <a:pt x="0" y="177279"/>
                  </a:moveTo>
                  <a:lnTo>
                    <a:pt x="0" y="177279"/>
                  </a:lnTo>
                  <a:lnTo>
                    <a:pt x="0" y="173621"/>
                  </a:lnTo>
                  <a:lnTo>
                    <a:pt x="0" y="211074"/>
                  </a:lnTo>
                  <a:lnTo>
                    <a:pt x="0" y="247422"/>
                  </a:lnTo>
                  <a:lnTo>
                    <a:pt x="0" y="285316"/>
                  </a:lnTo>
                  <a:lnTo>
                    <a:pt x="0" y="330401"/>
                  </a:lnTo>
                  <a:lnTo>
                    <a:pt x="0" y="376471"/>
                  </a:lnTo>
                  <a:lnTo>
                    <a:pt x="0" y="423699"/>
                  </a:lnTo>
                  <a:lnTo>
                    <a:pt x="3370" y="414452"/>
                  </a:lnTo>
                  <a:lnTo>
                    <a:pt x="5958" y="369326"/>
                  </a:lnTo>
                  <a:lnTo>
                    <a:pt x="8115" y="335312"/>
                  </a:lnTo>
                  <a:lnTo>
                    <a:pt x="10662" y="303960"/>
                  </a:lnTo>
                  <a:lnTo>
                    <a:pt x="11795" y="266508"/>
                  </a:lnTo>
                  <a:lnTo>
                    <a:pt x="12431" y="225981"/>
                  </a:lnTo>
                  <a:lnTo>
                    <a:pt x="12620" y="179244"/>
                  </a:lnTo>
                  <a:lnTo>
                    <a:pt x="12664" y="145462"/>
                  </a:lnTo>
                  <a:lnTo>
                    <a:pt x="14571" y="104116"/>
                  </a:lnTo>
                  <a:lnTo>
                    <a:pt x="21536" y="57699"/>
                  </a:lnTo>
                  <a:lnTo>
                    <a:pt x="30412" y="17590"/>
                  </a:lnTo>
                  <a:lnTo>
                    <a:pt x="37271" y="4941"/>
                  </a:lnTo>
                  <a:lnTo>
                    <a:pt x="41075" y="1709"/>
                  </a:lnTo>
                  <a:lnTo>
                    <a:pt x="45022" y="260"/>
                  </a:lnTo>
                  <a:lnTo>
                    <a:pt x="49065" y="0"/>
                  </a:lnTo>
                  <a:lnTo>
                    <a:pt x="64867" y="6375"/>
                  </a:lnTo>
                  <a:lnTo>
                    <a:pt x="74926" y="19007"/>
                  </a:lnTo>
                  <a:lnTo>
                    <a:pt x="89510" y="52490"/>
                  </a:lnTo>
                  <a:lnTo>
                    <a:pt x="97774" y="90645"/>
                  </a:lnTo>
                  <a:lnTo>
                    <a:pt x="95607" y="115313"/>
                  </a:lnTo>
                  <a:lnTo>
                    <a:pt x="92350" y="124574"/>
                  </a:lnTo>
                  <a:lnTo>
                    <a:pt x="86670" y="131042"/>
                  </a:lnTo>
                  <a:lnTo>
                    <a:pt x="76812" y="138703"/>
                  </a:lnTo>
                  <a:lnTo>
                    <a:pt x="90095" y="140998"/>
                  </a:lnTo>
                  <a:lnTo>
                    <a:pt x="98603" y="145632"/>
                  </a:lnTo>
                  <a:lnTo>
                    <a:pt x="114588" y="160846"/>
                  </a:lnTo>
                  <a:lnTo>
                    <a:pt x="127163" y="182209"/>
                  </a:lnTo>
                  <a:lnTo>
                    <a:pt x="130601" y="195698"/>
                  </a:lnTo>
                  <a:lnTo>
                    <a:pt x="128366" y="208748"/>
                  </a:lnTo>
                  <a:lnTo>
                    <a:pt x="122668" y="220193"/>
                  </a:lnTo>
                  <a:lnTo>
                    <a:pt x="115431" y="227631"/>
                  </a:lnTo>
                  <a:lnTo>
                    <a:pt x="95630" y="237450"/>
                  </a:lnTo>
                  <a:lnTo>
                    <a:pt x="88833" y="239300"/>
                  </a:lnTo>
                  <a:lnTo>
                    <a:pt x="86739" y="239087"/>
                  </a:lnTo>
                  <a:lnTo>
                    <a:pt x="82550" y="234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3077"/>
            <p:cNvSpPr/>
            <p:nvPr>
              <p:custDataLst>
                <p:tags r:id="rId217"/>
              </p:custDataLst>
            </p:nvPr>
          </p:nvSpPr>
          <p:spPr>
            <a:xfrm>
              <a:off x="7473950" y="4000500"/>
              <a:ext cx="146051" cy="152401"/>
            </a:xfrm>
            <a:custGeom>
              <a:avLst/>
              <a:gdLst/>
              <a:ahLst/>
              <a:cxnLst/>
              <a:rect l="0" t="0" r="0" b="0"/>
              <a:pathLst>
                <a:path w="146051" h="1524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42049" y="26039"/>
                  </a:lnTo>
                  <a:lnTo>
                    <a:pt x="85998" y="72914"/>
                  </a:lnTo>
                  <a:lnTo>
                    <a:pt x="118264" y="112256"/>
                  </a:lnTo>
                  <a:lnTo>
                    <a:pt x="146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3078"/>
            <p:cNvSpPr/>
            <p:nvPr>
              <p:custDataLst>
                <p:tags r:id="rId218"/>
              </p:custDataLst>
            </p:nvPr>
          </p:nvSpPr>
          <p:spPr>
            <a:xfrm>
              <a:off x="6864350" y="4159250"/>
              <a:ext cx="6273" cy="57151"/>
            </a:xfrm>
            <a:custGeom>
              <a:avLst/>
              <a:gdLst/>
              <a:ahLst/>
              <a:cxnLst/>
              <a:rect l="0" t="0" r="0" b="0"/>
              <a:pathLst>
                <a:path w="6273" h="57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272" y="3550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3079"/>
            <p:cNvSpPr/>
            <p:nvPr>
              <p:custDataLst>
                <p:tags r:id="rId219"/>
              </p:custDataLst>
            </p:nvPr>
          </p:nvSpPr>
          <p:spPr>
            <a:xfrm>
              <a:off x="7746998" y="3838902"/>
              <a:ext cx="133353" cy="117149"/>
            </a:xfrm>
            <a:custGeom>
              <a:avLst/>
              <a:gdLst/>
              <a:ahLst/>
              <a:cxnLst/>
              <a:rect l="0" t="0" r="0" b="0"/>
              <a:pathLst>
                <a:path w="133353" h="117149">
                  <a:moveTo>
                    <a:pt x="2" y="15548"/>
                  </a:moveTo>
                  <a:lnTo>
                    <a:pt x="2" y="15548"/>
                  </a:lnTo>
                  <a:lnTo>
                    <a:pt x="0" y="8806"/>
                  </a:lnTo>
                  <a:lnTo>
                    <a:pt x="707" y="6820"/>
                  </a:lnTo>
                  <a:lnTo>
                    <a:pt x="1883" y="5496"/>
                  </a:lnTo>
                  <a:lnTo>
                    <a:pt x="15582" y="0"/>
                  </a:lnTo>
                  <a:lnTo>
                    <a:pt x="35976" y="907"/>
                  </a:lnTo>
                  <a:lnTo>
                    <a:pt x="41624" y="3670"/>
                  </a:lnTo>
                  <a:lnTo>
                    <a:pt x="49780" y="12385"/>
                  </a:lnTo>
                  <a:lnTo>
                    <a:pt x="58338" y="32563"/>
                  </a:lnTo>
                  <a:lnTo>
                    <a:pt x="58601" y="56416"/>
                  </a:lnTo>
                  <a:lnTo>
                    <a:pt x="50841" y="81358"/>
                  </a:lnTo>
                  <a:lnTo>
                    <a:pt x="43528" y="92539"/>
                  </a:lnTo>
                  <a:lnTo>
                    <a:pt x="28939" y="107949"/>
                  </a:lnTo>
                  <a:lnTo>
                    <a:pt x="26973" y="112589"/>
                  </a:lnTo>
                  <a:lnTo>
                    <a:pt x="29273" y="114109"/>
                  </a:lnTo>
                  <a:lnTo>
                    <a:pt x="70635" y="116970"/>
                  </a:lnTo>
                  <a:lnTo>
                    <a:pt x="133352" y="117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630"/>
          <p:cNvGrpSpPr/>
          <p:nvPr/>
        </p:nvGrpSpPr>
        <p:grpSpPr>
          <a:xfrm>
            <a:off x="6164145" y="4025900"/>
            <a:ext cx="204906" cy="196851"/>
            <a:chOff x="6164145" y="4025900"/>
            <a:chExt cx="204906" cy="196851"/>
          </a:xfrm>
        </p:grpSpPr>
        <p:sp>
          <p:nvSpPr>
            <p:cNvPr id="634" name="SMARTInkShape-3080"/>
            <p:cNvSpPr/>
            <p:nvPr>
              <p:custDataLst>
                <p:tags r:id="rId209"/>
              </p:custDataLst>
            </p:nvPr>
          </p:nvSpPr>
          <p:spPr>
            <a:xfrm>
              <a:off x="6164145" y="4102100"/>
              <a:ext cx="204906" cy="12694"/>
            </a:xfrm>
            <a:custGeom>
              <a:avLst/>
              <a:gdLst/>
              <a:ahLst/>
              <a:cxnLst/>
              <a:rect l="0" t="0" r="0" b="0"/>
              <a:pathLst>
                <a:path w="204906" h="12694">
                  <a:moveTo>
                    <a:pt x="14405" y="0"/>
                  </a:moveTo>
                  <a:lnTo>
                    <a:pt x="14405" y="0"/>
                  </a:lnTo>
                  <a:lnTo>
                    <a:pt x="8938" y="5467"/>
                  </a:lnTo>
                  <a:lnTo>
                    <a:pt x="1574" y="6088"/>
                  </a:lnTo>
                  <a:lnTo>
                    <a:pt x="206" y="6881"/>
                  </a:lnTo>
                  <a:lnTo>
                    <a:pt x="0" y="8115"/>
                  </a:lnTo>
                  <a:lnTo>
                    <a:pt x="569" y="9643"/>
                  </a:lnTo>
                  <a:lnTo>
                    <a:pt x="8726" y="11342"/>
                  </a:lnTo>
                  <a:lnTo>
                    <a:pt x="50738" y="12521"/>
                  </a:lnTo>
                  <a:lnTo>
                    <a:pt x="92215" y="12665"/>
                  </a:lnTo>
                  <a:lnTo>
                    <a:pt x="131531" y="12693"/>
                  </a:lnTo>
                  <a:lnTo>
                    <a:pt x="177241" y="11993"/>
                  </a:lnTo>
                  <a:lnTo>
                    <a:pt x="20490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081"/>
            <p:cNvSpPr/>
            <p:nvPr>
              <p:custDataLst>
                <p:tags r:id="rId210"/>
              </p:custDataLst>
            </p:nvPr>
          </p:nvSpPr>
          <p:spPr>
            <a:xfrm>
              <a:off x="6286500" y="402590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3583" y="15580"/>
                  </a:lnTo>
                  <a:lnTo>
                    <a:pt x="12816" y="58644"/>
                  </a:lnTo>
                  <a:lnTo>
                    <a:pt x="12723" y="99778"/>
                  </a:lnTo>
                  <a:lnTo>
                    <a:pt x="9335" y="14143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631"/>
          <p:cNvGrpSpPr/>
          <p:nvPr/>
        </p:nvGrpSpPr>
        <p:grpSpPr>
          <a:xfrm>
            <a:off x="4838700" y="3630791"/>
            <a:ext cx="971551" cy="739112"/>
            <a:chOff x="4838700" y="3630791"/>
            <a:chExt cx="971551" cy="739112"/>
          </a:xfrm>
        </p:grpSpPr>
        <p:sp>
          <p:nvSpPr>
            <p:cNvPr id="637" name="SMARTInkShape-3082"/>
            <p:cNvSpPr/>
            <p:nvPr>
              <p:custDataLst>
                <p:tags r:id="rId201"/>
              </p:custDataLst>
            </p:nvPr>
          </p:nvSpPr>
          <p:spPr>
            <a:xfrm>
              <a:off x="5625708" y="3956311"/>
              <a:ext cx="89293" cy="158490"/>
            </a:xfrm>
            <a:custGeom>
              <a:avLst/>
              <a:gdLst/>
              <a:ahLst/>
              <a:cxnLst/>
              <a:rect l="0" t="0" r="0" b="0"/>
              <a:pathLst>
                <a:path w="89293" h="158490">
                  <a:moveTo>
                    <a:pt x="6742" y="6089"/>
                  </a:moveTo>
                  <a:lnTo>
                    <a:pt x="6742" y="6089"/>
                  </a:lnTo>
                  <a:lnTo>
                    <a:pt x="6742" y="622"/>
                  </a:lnTo>
                  <a:lnTo>
                    <a:pt x="0" y="0"/>
                  </a:lnTo>
                  <a:lnTo>
                    <a:pt x="130" y="2030"/>
                  </a:lnTo>
                  <a:lnTo>
                    <a:pt x="25962" y="47134"/>
                  </a:lnTo>
                  <a:lnTo>
                    <a:pt x="46181" y="92869"/>
                  </a:lnTo>
                  <a:lnTo>
                    <a:pt x="70549" y="139291"/>
                  </a:lnTo>
                  <a:lnTo>
                    <a:pt x="89292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083"/>
            <p:cNvSpPr/>
            <p:nvPr>
              <p:custDataLst>
                <p:tags r:id="rId202"/>
              </p:custDataLst>
            </p:nvPr>
          </p:nvSpPr>
          <p:spPr>
            <a:xfrm>
              <a:off x="5619750" y="3950845"/>
              <a:ext cx="177801" cy="195706"/>
            </a:xfrm>
            <a:custGeom>
              <a:avLst/>
              <a:gdLst/>
              <a:ahLst/>
              <a:cxnLst/>
              <a:rect l="0" t="0" r="0" b="0"/>
              <a:pathLst>
                <a:path w="177801" h="195706">
                  <a:moveTo>
                    <a:pt x="177800" y="11555"/>
                  </a:moveTo>
                  <a:lnTo>
                    <a:pt x="177800" y="11555"/>
                  </a:lnTo>
                  <a:lnTo>
                    <a:pt x="177800" y="2717"/>
                  </a:lnTo>
                  <a:lnTo>
                    <a:pt x="177095" y="1430"/>
                  </a:lnTo>
                  <a:lnTo>
                    <a:pt x="175918" y="571"/>
                  </a:lnTo>
                  <a:lnTo>
                    <a:pt x="174429" y="0"/>
                  </a:lnTo>
                  <a:lnTo>
                    <a:pt x="162220" y="5936"/>
                  </a:lnTo>
                  <a:lnTo>
                    <a:pt x="117001" y="48049"/>
                  </a:lnTo>
                  <a:lnTo>
                    <a:pt x="73441" y="90611"/>
                  </a:lnTo>
                  <a:lnTo>
                    <a:pt x="34470" y="134567"/>
                  </a:lnTo>
                  <a:lnTo>
                    <a:pt x="0" y="19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084"/>
            <p:cNvSpPr/>
            <p:nvPr>
              <p:custDataLst>
                <p:tags r:id="rId203"/>
              </p:custDataLst>
            </p:nvPr>
          </p:nvSpPr>
          <p:spPr>
            <a:xfrm>
              <a:off x="5284220" y="3899805"/>
              <a:ext cx="221231" cy="264174"/>
            </a:xfrm>
            <a:custGeom>
              <a:avLst/>
              <a:gdLst/>
              <a:ahLst/>
              <a:cxnLst/>
              <a:rect l="0" t="0" r="0" b="0"/>
              <a:pathLst>
                <a:path w="221231" h="264174">
                  <a:moveTo>
                    <a:pt x="164080" y="11795"/>
                  </a:moveTo>
                  <a:lnTo>
                    <a:pt x="164080" y="11795"/>
                  </a:lnTo>
                  <a:lnTo>
                    <a:pt x="167451" y="11795"/>
                  </a:lnTo>
                  <a:lnTo>
                    <a:pt x="168444" y="11089"/>
                  </a:lnTo>
                  <a:lnTo>
                    <a:pt x="169106" y="9913"/>
                  </a:lnTo>
                  <a:lnTo>
                    <a:pt x="169547" y="8424"/>
                  </a:lnTo>
                  <a:lnTo>
                    <a:pt x="170547" y="7431"/>
                  </a:lnTo>
                  <a:lnTo>
                    <a:pt x="173539" y="6328"/>
                  </a:lnTo>
                  <a:lnTo>
                    <a:pt x="179190" y="5707"/>
                  </a:lnTo>
                  <a:lnTo>
                    <a:pt x="180503" y="4914"/>
                  </a:lnTo>
                  <a:lnTo>
                    <a:pt x="181379" y="3680"/>
                  </a:lnTo>
                  <a:lnTo>
                    <a:pt x="182784" y="0"/>
                  </a:lnTo>
                  <a:lnTo>
                    <a:pt x="172414" y="6122"/>
                  </a:lnTo>
                  <a:lnTo>
                    <a:pt x="130772" y="26993"/>
                  </a:lnTo>
                  <a:lnTo>
                    <a:pt x="84593" y="47018"/>
                  </a:lnTo>
                  <a:lnTo>
                    <a:pt x="40003" y="67644"/>
                  </a:lnTo>
                  <a:lnTo>
                    <a:pt x="511" y="94396"/>
                  </a:lnTo>
                  <a:lnTo>
                    <a:pt x="0" y="97907"/>
                  </a:lnTo>
                  <a:lnTo>
                    <a:pt x="1778" y="101659"/>
                  </a:lnTo>
                  <a:lnTo>
                    <a:pt x="5078" y="105570"/>
                  </a:lnTo>
                  <a:lnTo>
                    <a:pt x="16272" y="109917"/>
                  </a:lnTo>
                  <a:lnTo>
                    <a:pt x="63308" y="119450"/>
                  </a:lnTo>
                  <a:lnTo>
                    <a:pt x="108665" y="130868"/>
                  </a:lnTo>
                  <a:lnTo>
                    <a:pt x="139899" y="139817"/>
                  </a:lnTo>
                  <a:lnTo>
                    <a:pt x="145137" y="143004"/>
                  </a:lnTo>
                  <a:lnTo>
                    <a:pt x="147924" y="146539"/>
                  </a:lnTo>
                  <a:lnTo>
                    <a:pt x="149075" y="150308"/>
                  </a:lnTo>
                  <a:lnTo>
                    <a:pt x="142830" y="162021"/>
                  </a:lnTo>
                  <a:lnTo>
                    <a:pt x="129941" y="175223"/>
                  </a:lnTo>
                  <a:lnTo>
                    <a:pt x="82774" y="203050"/>
                  </a:lnTo>
                  <a:lnTo>
                    <a:pt x="36472" y="226156"/>
                  </a:lnTo>
                  <a:lnTo>
                    <a:pt x="10010" y="238449"/>
                  </a:lnTo>
                  <a:lnTo>
                    <a:pt x="4922" y="242625"/>
                  </a:lnTo>
                  <a:lnTo>
                    <a:pt x="2236" y="246821"/>
                  </a:lnTo>
                  <a:lnTo>
                    <a:pt x="1150" y="251029"/>
                  </a:lnTo>
                  <a:lnTo>
                    <a:pt x="2543" y="254540"/>
                  </a:lnTo>
                  <a:lnTo>
                    <a:pt x="9735" y="260322"/>
                  </a:lnTo>
                  <a:lnTo>
                    <a:pt x="45911" y="264173"/>
                  </a:lnTo>
                  <a:lnTo>
                    <a:pt x="86734" y="261943"/>
                  </a:lnTo>
                  <a:lnTo>
                    <a:pt x="129012" y="256814"/>
                  </a:lnTo>
                  <a:lnTo>
                    <a:pt x="172818" y="250826"/>
                  </a:lnTo>
                  <a:lnTo>
                    <a:pt x="221230" y="24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085"/>
            <p:cNvSpPr/>
            <p:nvPr>
              <p:custDataLst>
                <p:tags r:id="rId204"/>
              </p:custDataLst>
            </p:nvPr>
          </p:nvSpPr>
          <p:spPr>
            <a:xfrm>
              <a:off x="4889871" y="3630791"/>
              <a:ext cx="126630" cy="141110"/>
            </a:xfrm>
            <a:custGeom>
              <a:avLst/>
              <a:gdLst/>
              <a:ahLst/>
              <a:cxnLst/>
              <a:rect l="0" t="0" r="0" b="0"/>
              <a:pathLst>
                <a:path w="126630" h="141110">
                  <a:moveTo>
                    <a:pt x="31379" y="64909"/>
                  </a:moveTo>
                  <a:lnTo>
                    <a:pt x="31379" y="64909"/>
                  </a:lnTo>
                  <a:lnTo>
                    <a:pt x="28008" y="64909"/>
                  </a:lnTo>
                  <a:lnTo>
                    <a:pt x="24471" y="66790"/>
                  </a:lnTo>
                  <a:lnTo>
                    <a:pt x="22540" y="68280"/>
                  </a:lnTo>
                  <a:lnTo>
                    <a:pt x="12281" y="91589"/>
                  </a:lnTo>
                  <a:lnTo>
                    <a:pt x="0" y="138251"/>
                  </a:lnTo>
                  <a:lnTo>
                    <a:pt x="14390" y="96757"/>
                  </a:lnTo>
                  <a:lnTo>
                    <a:pt x="34473" y="49530"/>
                  </a:lnTo>
                  <a:lnTo>
                    <a:pt x="69103" y="5387"/>
                  </a:lnTo>
                  <a:lnTo>
                    <a:pt x="73461" y="1944"/>
                  </a:lnTo>
                  <a:lnTo>
                    <a:pt x="77073" y="356"/>
                  </a:lnTo>
                  <a:lnTo>
                    <a:pt x="80186" y="0"/>
                  </a:lnTo>
                  <a:lnTo>
                    <a:pt x="82967" y="470"/>
                  </a:lnTo>
                  <a:lnTo>
                    <a:pt x="89820" y="8517"/>
                  </a:lnTo>
                  <a:lnTo>
                    <a:pt x="96158" y="20796"/>
                  </a:lnTo>
                  <a:lnTo>
                    <a:pt x="105148" y="68022"/>
                  </a:lnTo>
                  <a:lnTo>
                    <a:pt x="126629" y="141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3086"/>
            <p:cNvSpPr/>
            <p:nvPr>
              <p:custDataLst>
                <p:tags r:id="rId205"/>
              </p:custDataLst>
            </p:nvPr>
          </p:nvSpPr>
          <p:spPr>
            <a:xfrm>
              <a:off x="5018218" y="4152900"/>
              <a:ext cx="50085" cy="64995"/>
            </a:xfrm>
            <a:custGeom>
              <a:avLst/>
              <a:gdLst/>
              <a:ahLst/>
              <a:cxnLst/>
              <a:rect l="0" t="0" r="0" b="0"/>
              <a:pathLst>
                <a:path w="50085" h="64995">
                  <a:moveTo>
                    <a:pt x="42732" y="12700"/>
                  </a:moveTo>
                  <a:lnTo>
                    <a:pt x="42732" y="12700"/>
                  </a:lnTo>
                  <a:lnTo>
                    <a:pt x="26139" y="3280"/>
                  </a:lnTo>
                  <a:lnTo>
                    <a:pt x="23910" y="3598"/>
                  </a:lnTo>
                  <a:lnTo>
                    <a:pt x="11889" y="9177"/>
                  </a:lnTo>
                  <a:lnTo>
                    <a:pt x="5975" y="16779"/>
                  </a:lnTo>
                  <a:lnTo>
                    <a:pt x="1701" y="27918"/>
                  </a:lnTo>
                  <a:lnTo>
                    <a:pt x="0" y="47940"/>
                  </a:lnTo>
                  <a:lnTo>
                    <a:pt x="2103" y="56114"/>
                  </a:lnTo>
                  <a:lnTo>
                    <a:pt x="7271" y="62099"/>
                  </a:lnTo>
                  <a:lnTo>
                    <a:pt x="10625" y="64682"/>
                  </a:lnTo>
                  <a:lnTo>
                    <a:pt x="14977" y="64994"/>
                  </a:lnTo>
                  <a:lnTo>
                    <a:pt x="25457" y="61577"/>
                  </a:lnTo>
                  <a:lnTo>
                    <a:pt x="36516" y="55090"/>
                  </a:lnTo>
                  <a:lnTo>
                    <a:pt x="47632" y="38587"/>
                  </a:lnTo>
                  <a:lnTo>
                    <a:pt x="50084" y="29379"/>
                  </a:lnTo>
                  <a:lnTo>
                    <a:pt x="49751" y="25936"/>
                  </a:lnTo>
                  <a:lnTo>
                    <a:pt x="30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087"/>
            <p:cNvSpPr/>
            <p:nvPr>
              <p:custDataLst>
                <p:tags r:id="rId206"/>
              </p:custDataLst>
            </p:nvPr>
          </p:nvSpPr>
          <p:spPr>
            <a:xfrm>
              <a:off x="4838700" y="3891786"/>
              <a:ext cx="141794" cy="478117"/>
            </a:xfrm>
            <a:custGeom>
              <a:avLst/>
              <a:gdLst/>
              <a:ahLst/>
              <a:cxnLst/>
              <a:rect l="0" t="0" r="0" b="0"/>
              <a:pathLst>
                <a:path w="141794" h="478117">
                  <a:moveTo>
                    <a:pt x="12700" y="153164"/>
                  </a:moveTo>
                  <a:lnTo>
                    <a:pt x="12700" y="153164"/>
                  </a:lnTo>
                  <a:lnTo>
                    <a:pt x="12700" y="142229"/>
                  </a:lnTo>
                  <a:lnTo>
                    <a:pt x="12700" y="181985"/>
                  </a:lnTo>
                  <a:lnTo>
                    <a:pt x="11995" y="217364"/>
                  </a:lnTo>
                  <a:lnTo>
                    <a:pt x="8336" y="254971"/>
                  </a:lnTo>
                  <a:lnTo>
                    <a:pt x="6938" y="293631"/>
                  </a:lnTo>
                  <a:lnTo>
                    <a:pt x="6524" y="333229"/>
                  </a:lnTo>
                  <a:lnTo>
                    <a:pt x="4502" y="372647"/>
                  </a:lnTo>
                  <a:lnTo>
                    <a:pt x="592" y="419238"/>
                  </a:lnTo>
                  <a:lnTo>
                    <a:pt x="78" y="465652"/>
                  </a:lnTo>
                  <a:lnTo>
                    <a:pt x="22" y="478116"/>
                  </a:lnTo>
                  <a:lnTo>
                    <a:pt x="2" y="434066"/>
                  </a:lnTo>
                  <a:lnTo>
                    <a:pt x="0" y="391538"/>
                  </a:lnTo>
                  <a:lnTo>
                    <a:pt x="0" y="344287"/>
                  </a:lnTo>
                  <a:lnTo>
                    <a:pt x="3371" y="308022"/>
                  </a:lnTo>
                  <a:lnTo>
                    <a:pt x="5467" y="265919"/>
                  </a:lnTo>
                  <a:lnTo>
                    <a:pt x="7839" y="234087"/>
                  </a:lnTo>
                  <a:lnTo>
                    <a:pt x="10539" y="200419"/>
                  </a:lnTo>
                  <a:lnTo>
                    <a:pt x="11739" y="164288"/>
                  </a:lnTo>
                  <a:lnTo>
                    <a:pt x="12416" y="125102"/>
                  </a:lnTo>
                  <a:lnTo>
                    <a:pt x="12616" y="88875"/>
                  </a:lnTo>
                  <a:lnTo>
                    <a:pt x="12674" y="44588"/>
                  </a:lnTo>
                  <a:lnTo>
                    <a:pt x="16063" y="15944"/>
                  </a:lnTo>
                  <a:lnTo>
                    <a:pt x="21536" y="1891"/>
                  </a:lnTo>
                  <a:lnTo>
                    <a:pt x="24941" y="104"/>
                  </a:lnTo>
                  <a:lnTo>
                    <a:pt x="34368" y="0"/>
                  </a:lnTo>
                  <a:lnTo>
                    <a:pt x="51576" y="7279"/>
                  </a:lnTo>
                  <a:lnTo>
                    <a:pt x="82226" y="38161"/>
                  </a:lnTo>
                  <a:lnTo>
                    <a:pt x="93664" y="56608"/>
                  </a:lnTo>
                  <a:lnTo>
                    <a:pt x="99249" y="79948"/>
                  </a:lnTo>
                  <a:lnTo>
                    <a:pt x="97532" y="104737"/>
                  </a:lnTo>
                  <a:lnTo>
                    <a:pt x="89184" y="126587"/>
                  </a:lnTo>
                  <a:lnTo>
                    <a:pt x="81736" y="136177"/>
                  </a:lnTo>
                  <a:lnTo>
                    <a:pt x="73721" y="142086"/>
                  </a:lnTo>
                  <a:lnTo>
                    <a:pt x="59611" y="146191"/>
                  </a:lnTo>
                  <a:lnTo>
                    <a:pt x="59496" y="145693"/>
                  </a:lnTo>
                  <a:lnTo>
                    <a:pt x="61250" y="143258"/>
                  </a:lnTo>
                  <a:lnTo>
                    <a:pt x="63411" y="143032"/>
                  </a:lnTo>
                  <a:lnTo>
                    <a:pt x="74606" y="146791"/>
                  </a:lnTo>
                  <a:lnTo>
                    <a:pt x="101075" y="162227"/>
                  </a:lnTo>
                  <a:lnTo>
                    <a:pt x="127720" y="187800"/>
                  </a:lnTo>
                  <a:lnTo>
                    <a:pt x="140705" y="210884"/>
                  </a:lnTo>
                  <a:lnTo>
                    <a:pt x="141793" y="225149"/>
                  </a:lnTo>
                  <a:lnTo>
                    <a:pt x="139219" y="240190"/>
                  </a:lnTo>
                  <a:lnTo>
                    <a:pt x="133371" y="253931"/>
                  </a:lnTo>
                  <a:lnTo>
                    <a:pt x="118775" y="270196"/>
                  </a:lnTo>
                  <a:lnTo>
                    <a:pt x="107117" y="275734"/>
                  </a:lnTo>
                  <a:lnTo>
                    <a:pt x="79014" y="279289"/>
                  </a:lnTo>
                  <a:lnTo>
                    <a:pt x="68514" y="277893"/>
                  </a:lnTo>
                  <a:lnTo>
                    <a:pt x="62906" y="275627"/>
                  </a:lnTo>
                  <a:lnTo>
                    <a:pt x="63500" y="273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088"/>
            <p:cNvSpPr/>
            <p:nvPr>
              <p:custDataLst>
                <p:tags r:id="rId207"/>
              </p:custDataLst>
            </p:nvPr>
          </p:nvSpPr>
          <p:spPr>
            <a:xfrm>
              <a:off x="5791200" y="4023412"/>
              <a:ext cx="19051" cy="8839"/>
            </a:xfrm>
            <a:custGeom>
              <a:avLst/>
              <a:gdLst/>
              <a:ahLst/>
              <a:cxnLst/>
              <a:rect l="0" t="0" r="0" b="0"/>
              <a:pathLst>
                <a:path w="19051" h="883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0" y="4024"/>
                  </a:lnTo>
                  <a:lnTo>
                    <a:pt x="1411" y="5629"/>
                  </a:lnTo>
                  <a:lnTo>
                    <a:pt x="6741" y="7413"/>
                  </a:lnTo>
                  <a:lnTo>
                    <a:pt x="19050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089"/>
            <p:cNvSpPr/>
            <p:nvPr>
              <p:custDataLst>
                <p:tags r:id="rId208"/>
              </p:custDataLst>
            </p:nvPr>
          </p:nvSpPr>
          <p:spPr>
            <a:xfrm>
              <a:off x="5753100" y="41338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417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632"/>
          <p:cNvGrpSpPr/>
          <p:nvPr/>
        </p:nvGrpSpPr>
        <p:grpSpPr>
          <a:xfrm>
            <a:off x="4184650" y="4032327"/>
            <a:ext cx="266701" cy="126168"/>
            <a:chOff x="4184650" y="4032327"/>
            <a:chExt cx="266701" cy="126168"/>
          </a:xfrm>
        </p:grpSpPr>
        <p:sp>
          <p:nvSpPr>
            <p:cNvPr id="646" name="SMARTInkShape-3090"/>
            <p:cNvSpPr/>
            <p:nvPr>
              <p:custDataLst>
                <p:tags r:id="rId199"/>
              </p:custDataLst>
            </p:nvPr>
          </p:nvSpPr>
          <p:spPr>
            <a:xfrm>
              <a:off x="4246545" y="4127500"/>
              <a:ext cx="204806" cy="30995"/>
            </a:xfrm>
            <a:custGeom>
              <a:avLst/>
              <a:gdLst/>
              <a:ahLst/>
              <a:cxnLst/>
              <a:rect l="0" t="0" r="0" b="0"/>
              <a:pathLst>
                <a:path w="204806" h="30995">
                  <a:moveTo>
                    <a:pt x="14305" y="0"/>
                  </a:moveTo>
                  <a:lnTo>
                    <a:pt x="14305" y="0"/>
                  </a:lnTo>
                  <a:lnTo>
                    <a:pt x="0" y="23144"/>
                  </a:lnTo>
                  <a:lnTo>
                    <a:pt x="1240" y="26013"/>
                  </a:lnTo>
                  <a:lnTo>
                    <a:pt x="4890" y="27925"/>
                  </a:lnTo>
                  <a:lnTo>
                    <a:pt x="37767" y="30994"/>
                  </a:lnTo>
                  <a:lnTo>
                    <a:pt x="79504" y="28155"/>
                  </a:lnTo>
                  <a:lnTo>
                    <a:pt x="126014" y="21580"/>
                  </a:lnTo>
                  <a:lnTo>
                    <a:pt x="164213" y="19094"/>
                  </a:lnTo>
                  <a:lnTo>
                    <a:pt x="20480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091"/>
            <p:cNvSpPr/>
            <p:nvPr>
              <p:custDataLst>
                <p:tags r:id="rId200"/>
              </p:custDataLst>
            </p:nvPr>
          </p:nvSpPr>
          <p:spPr>
            <a:xfrm>
              <a:off x="4184650" y="4032327"/>
              <a:ext cx="177801" cy="6274"/>
            </a:xfrm>
            <a:custGeom>
              <a:avLst/>
              <a:gdLst/>
              <a:ahLst/>
              <a:cxnLst/>
              <a:rect l="0" t="0" r="0" b="0"/>
              <a:pathLst>
                <a:path w="177801" h="6274">
                  <a:moveTo>
                    <a:pt x="0" y="6273"/>
                  </a:moveTo>
                  <a:lnTo>
                    <a:pt x="0" y="6273"/>
                  </a:lnTo>
                  <a:lnTo>
                    <a:pt x="3371" y="6273"/>
                  </a:lnTo>
                  <a:lnTo>
                    <a:pt x="29180" y="1247"/>
                  </a:lnTo>
                  <a:lnTo>
                    <a:pt x="64620" y="315"/>
                  </a:lnTo>
                  <a:lnTo>
                    <a:pt x="104408" y="0"/>
                  </a:lnTo>
                  <a:lnTo>
                    <a:pt x="17780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633"/>
          <p:cNvGrpSpPr/>
          <p:nvPr/>
        </p:nvGrpSpPr>
        <p:grpSpPr>
          <a:xfrm>
            <a:off x="2636710" y="3866114"/>
            <a:ext cx="1179641" cy="331327"/>
            <a:chOff x="2636710" y="3866114"/>
            <a:chExt cx="1179641" cy="331327"/>
          </a:xfrm>
        </p:grpSpPr>
        <p:sp>
          <p:nvSpPr>
            <p:cNvPr id="649" name="SMARTInkShape-3092"/>
            <p:cNvSpPr/>
            <p:nvPr>
              <p:custDataLst>
                <p:tags r:id="rId190"/>
              </p:custDataLst>
            </p:nvPr>
          </p:nvSpPr>
          <p:spPr>
            <a:xfrm>
              <a:off x="3668504" y="3890591"/>
              <a:ext cx="103397" cy="281360"/>
            </a:xfrm>
            <a:custGeom>
              <a:avLst/>
              <a:gdLst/>
              <a:ahLst/>
              <a:cxnLst/>
              <a:rect l="0" t="0" r="0" b="0"/>
              <a:pathLst>
                <a:path w="103397" h="281360">
                  <a:moveTo>
                    <a:pt x="103396" y="33709"/>
                  </a:moveTo>
                  <a:lnTo>
                    <a:pt x="103396" y="33709"/>
                  </a:lnTo>
                  <a:lnTo>
                    <a:pt x="102690" y="19206"/>
                  </a:lnTo>
                  <a:lnTo>
                    <a:pt x="100025" y="10565"/>
                  </a:lnTo>
                  <a:lnTo>
                    <a:pt x="92726" y="3902"/>
                  </a:lnTo>
                  <a:lnTo>
                    <a:pt x="87816" y="1138"/>
                  </a:lnTo>
                  <a:lnTo>
                    <a:pt x="83131" y="0"/>
                  </a:lnTo>
                  <a:lnTo>
                    <a:pt x="74163" y="618"/>
                  </a:lnTo>
                  <a:lnTo>
                    <a:pt x="63593" y="8889"/>
                  </a:lnTo>
                  <a:lnTo>
                    <a:pt x="42930" y="37195"/>
                  </a:lnTo>
                  <a:lnTo>
                    <a:pt x="20896" y="80102"/>
                  </a:lnTo>
                  <a:lnTo>
                    <a:pt x="4106" y="123698"/>
                  </a:lnTo>
                  <a:lnTo>
                    <a:pt x="0" y="140732"/>
                  </a:lnTo>
                  <a:lnTo>
                    <a:pt x="1420" y="184036"/>
                  </a:lnTo>
                  <a:lnTo>
                    <a:pt x="7497" y="216169"/>
                  </a:lnTo>
                  <a:lnTo>
                    <a:pt x="20193" y="260804"/>
                  </a:lnTo>
                  <a:lnTo>
                    <a:pt x="27196" y="281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093"/>
            <p:cNvSpPr/>
            <p:nvPr>
              <p:custDataLst>
                <p:tags r:id="rId191"/>
              </p:custDataLst>
            </p:nvPr>
          </p:nvSpPr>
          <p:spPr>
            <a:xfrm>
              <a:off x="3552930" y="3888892"/>
              <a:ext cx="111021" cy="130659"/>
            </a:xfrm>
            <a:custGeom>
              <a:avLst/>
              <a:gdLst/>
              <a:ahLst/>
              <a:cxnLst/>
              <a:rect l="0" t="0" r="0" b="0"/>
              <a:pathLst>
                <a:path w="111021" h="130659">
                  <a:moveTo>
                    <a:pt x="9420" y="3658"/>
                  </a:moveTo>
                  <a:lnTo>
                    <a:pt x="9420" y="3658"/>
                  </a:lnTo>
                  <a:lnTo>
                    <a:pt x="6049" y="3658"/>
                  </a:lnTo>
                  <a:lnTo>
                    <a:pt x="2512" y="1776"/>
                  </a:lnTo>
                  <a:lnTo>
                    <a:pt x="0" y="0"/>
                  </a:lnTo>
                  <a:lnTo>
                    <a:pt x="1235" y="1562"/>
                  </a:lnTo>
                  <a:lnTo>
                    <a:pt x="47551" y="35776"/>
                  </a:lnTo>
                  <a:lnTo>
                    <a:pt x="78821" y="83321"/>
                  </a:lnTo>
                  <a:lnTo>
                    <a:pt x="11102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094"/>
            <p:cNvSpPr/>
            <p:nvPr>
              <p:custDataLst>
                <p:tags r:id="rId192"/>
              </p:custDataLst>
            </p:nvPr>
          </p:nvSpPr>
          <p:spPr>
            <a:xfrm>
              <a:off x="3384550" y="39560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18658"/>
                  </a:lnTo>
                  <a:lnTo>
                    <a:pt x="4469" y="13467"/>
                  </a:lnTo>
                  <a:lnTo>
                    <a:pt x="1986" y="88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3095"/>
            <p:cNvSpPr/>
            <p:nvPr>
              <p:custDataLst>
                <p:tags r:id="rId193"/>
              </p:custDataLst>
            </p:nvPr>
          </p:nvSpPr>
          <p:spPr>
            <a:xfrm>
              <a:off x="3378200" y="4070350"/>
              <a:ext cx="6273" cy="69851"/>
            </a:xfrm>
            <a:custGeom>
              <a:avLst/>
              <a:gdLst/>
              <a:ahLst/>
              <a:cxnLst/>
              <a:rect l="0" t="0" r="0" b="0"/>
              <a:pathLst>
                <a:path w="6273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272" y="3678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3096"/>
            <p:cNvSpPr/>
            <p:nvPr>
              <p:custDataLst>
                <p:tags r:id="rId194"/>
              </p:custDataLst>
            </p:nvPr>
          </p:nvSpPr>
          <p:spPr>
            <a:xfrm>
              <a:off x="2636710" y="3867172"/>
              <a:ext cx="347791" cy="330269"/>
            </a:xfrm>
            <a:custGeom>
              <a:avLst/>
              <a:gdLst/>
              <a:ahLst/>
              <a:cxnLst/>
              <a:rect l="0" t="0" r="0" b="0"/>
              <a:pathLst>
                <a:path w="347791" h="330269">
                  <a:moveTo>
                    <a:pt x="252540" y="6328"/>
                  </a:moveTo>
                  <a:lnTo>
                    <a:pt x="252540" y="6328"/>
                  </a:lnTo>
                  <a:lnTo>
                    <a:pt x="255911" y="6328"/>
                  </a:lnTo>
                  <a:lnTo>
                    <a:pt x="259447" y="4446"/>
                  </a:lnTo>
                  <a:lnTo>
                    <a:pt x="263371" y="1964"/>
                  </a:lnTo>
                  <a:lnTo>
                    <a:pt x="271639" y="370"/>
                  </a:lnTo>
                  <a:lnTo>
                    <a:pt x="276696" y="56"/>
                  </a:lnTo>
                  <a:lnTo>
                    <a:pt x="270829" y="0"/>
                  </a:lnTo>
                  <a:lnTo>
                    <a:pt x="237941" y="12189"/>
                  </a:lnTo>
                  <a:lnTo>
                    <a:pt x="199826" y="33824"/>
                  </a:lnTo>
                  <a:lnTo>
                    <a:pt x="161191" y="55161"/>
                  </a:lnTo>
                  <a:lnTo>
                    <a:pt x="114003" y="80493"/>
                  </a:lnTo>
                  <a:lnTo>
                    <a:pt x="76182" y="99877"/>
                  </a:lnTo>
                  <a:lnTo>
                    <a:pt x="32116" y="125231"/>
                  </a:lnTo>
                  <a:lnTo>
                    <a:pt x="20989" y="132787"/>
                  </a:lnTo>
                  <a:lnTo>
                    <a:pt x="13691" y="142259"/>
                  </a:lnTo>
                  <a:lnTo>
                    <a:pt x="10758" y="147749"/>
                  </a:lnTo>
                  <a:lnTo>
                    <a:pt x="10213" y="152114"/>
                  </a:lnTo>
                  <a:lnTo>
                    <a:pt x="11261" y="155730"/>
                  </a:lnTo>
                  <a:lnTo>
                    <a:pt x="13370" y="158846"/>
                  </a:lnTo>
                  <a:lnTo>
                    <a:pt x="33195" y="169973"/>
                  </a:lnTo>
                  <a:lnTo>
                    <a:pt x="72204" y="181306"/>
                  </a:lnTo>
                  <a:lnTo>
                    <a:pt x="118062" y="190338"/>
                  </a:lnTo>
                  <a:lnTo>
                    <a:pt x="137033" y="195354"/>
                  </a:lnTo>
                  <a:lnTo>
                    <a:pt x="147817" y="202288"/>
                  </a:lnTo>
                  <a:lnTo>
                    <a:pt x="148152" y="206818"/>
                  </a:lnTo>
                  <a:lnTo>
                    <a:pt x="140999" y="217496"/>
                  </a:lnTo>
                  <a:lnTo>
                    <a:pt x="100707" y="250749"/>
                  </a:lnTo>
                  <a:lnTo>
                    <a:pt x="60349" y="278009"/>
                  </a:lnTo>
                  <a:lnTo>
                    <a:pt x="17176" y="304206"/>
                  </a:lnTo>
                  <a:lnTo>
                    <a:pt x="1788" y="315819"/>
                  </a:lnTo>
                  <a:lnTo>
                    <a:pt x="0" y="319900"/>
                  </a:lnTo>
                  <a:lnTo>
                    <a:pt x="219" y="324031"/>
                  </a:lnTo>
                  <a:lnTo>
                    <a:pt x="1776" y="328197"/>
                  </a:lnTo>
                  <a:lnTo>
                    <a:pt x="8458" y="330268"/>
                  </a:lnTo>
                  <a:lnTo>
                    <a:pt x="46242" y="329813"/>
                  </a:lnTo>
                  <a:lnTo>
                    <a:pt x="82065" y="326958"/>
                  </a:lnTo>
                  <a:lnTo>
                    <a:pt x="128416" y="321386"/>
                  </a:lnTo>
                  <a:lnTo>
                    <a:pt x="165153" y="315451"/>
                  </a:lnTo>
                  <a:lnTo>
                    <a:pt x="203824" y="308816"/>
                  </a:lnTo>
                  <a:lnTo>
                    <a:pt x="248689" y="301114"/>
                  </a:lnTo>
                  <a:lnTo>
                    <a:pt x="286755" y="292952"/>
                  </a:lnTo>
                  <a:lnTo>
                    <a:pt x="347790" y="27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097"/>
            <p:cNvSpPr/>
            <p:nvPr>
              <p:custDataLst>
                <p:tags r:id="rId195"/>
              </p:custDataLst>
            </p:nvPr>
          </p:nvSpPr>
          <p:spPr>
            <a:xfrm>
              <a:off x="3784600" y="4140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276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098"/>
            <p:cNvSpPr/>
            <p:nvPr>
              <p:custDataLst>
                <p:tags r:id="rId196"/>
              </p:custDataLst>
            </p:nvPr>
          </p:nvSpPr>
          <p:spPr>
            <a:xfrm>
              <a:off x="3105150" y="3876954"/>
              <a:ext cx="190501" cy="193397"/>
            </a:xfrm>
            <a:custGeom>
              <a:avLst/>
              <a:gdLst/>
              <a:ahLst/>
              <a:cxnLst/>
              <a:rect l="0" t="0" r="0" b="0"/>
              <a:pathLst>
                <a:path w="190501" h="19339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1881" y="8689"/>
                  </a:lnTo>
                  <a:lnTo>
                    <a:pt x="4363" y="4765"/>
                  </a:lnTo>
                  <a:lnTo>
                    <a:pt x="5467" y="669"/>
                  </a:lnTo>
                  <a:lnTo>
                    <a:pt x="7173" y="0"/>
                  </a:lnTo>
                  <a:lnTo>
                    <a:pt x="12831" y="1138"/>
                  </a:lnTo>
                  <a:lnTo>
                    <a:pt x="56105" y="40067"/>
                  </a:lnTo>
                  <a:lnTo>
                    <a:pt x="97255" y="84482"/>
                  </a:lnTo>
                  <a:lnTo>
                    <a:pt x="134171" y="123976"/>
                  </a:lnTo>
                  <a:lnTo>
                    <a:pt x="173551" y="168739"/>
                  </a:lnTo>
                  <a:lnTo>
                    <a:pt x="190500" y="193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3099"/>
            <p:cNvSpPr/>
            <p:nvPr>
              <p:custDataLst>
                <p:tags r:id="rId197"/>
              </p:custDataLst>
            </p:nvPr>
          </p:nvSpPr>
          <p:spPr>
            <a:xfrm>
              <a:off x="3143250" y="3866114"/>
              <a:ext cx="184151" cy="235987"/>
            </a:xfrm>
            <a:custGeom>
              <a:avLst/>
              <a:gdLst/>
              <a:ahLst/>
              <a:cxnLst/>
              <a:rect l="0" t="0" r="0" b="0"/>
              <a:pathLst>
                <a:path w="184151" h="235987">
                  <a:moveTo>
                    <a:pt x="184150" y="20086"/>
                  </a:moveTo>
                  <a:lnTo>
                    <a:pt x="184150" y="20086"/>
                  </a:lnTo>
                  <a:lnTo>
                    <a:pt x="183444" y="9947"/>
                  </a:lnTo>
                  <a:lnTo>
                    <a:pt x="180779" y="2409"/>
                  </a:lnTo>
                  <a:lnTo>
                    <a:pt x="178375" y="540"/>
                  </a:lnTo>
                  <a:lnTo>
                    <a:pt x="175361" y="0"/>
                  </a:lnTo>
                  <a:lnTo>
                    <a:pt x="171941" y="345"/>
                  </a:lnTo>
                  <a:lnTo>
                    <a:pt x="164377" y="4492"/>
                  </a:lnTo>
                  <a:lnTo>
                    <a:pt x="140179" y="27022"/>
                  </a:lnTo>
                  <a:lnTo>
                    <a:pt x="107972" y="65368"/>
                  </a:lnTo>
                  <a:lnTo>
                    <a:pt x="74199" y="109148"/>
                  </a:lnTo>
                  <a:lnTo>
                    <a:pt x="46068" y="153953"/>
                  </a:lnTo>
                  <a:lnTo>
                    <a:pt x="11540" y="201287"/>
                  </a:lnTo>
                  <a:lnTo>
                    <a:pt x="3419" y="215670"/>
                  </a:lnTo>
                  <a:lnTo>
                    <a:pt x="0" y="235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100"/>
            <p:cNvSpPr/>
            <p:nvPr>
              <p:custDataLst>
                <p:tags r:id="rId198"/>
              </p:custDataLst>
            </p:nvPr>
          </p:nvSpPr>
          <p:spPr>
            <a:xfrm>
              <a:off x="3810000" y="4032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6350" y="28379"/>
                  </a:lnTo>
                  <a:lnTo>
                    <a:pt x="5644" y="27386"/>
                  </a:lnTo>
                  <a:lnTo>
                    <a:pt x="4468" y="26724"/>
                  </a:lnTo>
                  <a:lnTo>
                    <a:pt x="2979" y="262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634"/>
          <p:cNvGrpSpPr/>
          <p:nvPr/>
        </p:nvGrpSpPr>
        <p:grpSpPr>
          <a:xfrm>
            <a:off x="1384300" y="3988683"/>
            <a:ext cx="568570" cy="354718"/>
            <a:chOff x="1384300" y="3988683"/>
            <a:chExt cx="568570" cy="354718"/>
          </a:xfrm>
        </p:grpSpPr>
        <p:sp>
          <p:nvSpPr>
            <p:cNvPr id="659" name="SMARTInkShape-3101"/>
            <p:cNvSpPr/>
            <p:nvPr>
              <p:custDataLst>
                <p:tags r:id="rId187"/>
              </p:custDataLst>
            </p:nvPr>
          </p:nvSpPr>
          <p:spPr>
            <a:xfrm>
              <a:off x="1724928" y="3988683"/>
              <a:ext cx="227942" cy="354718"/>
            </a:xfrm>
            <a:custGeom>
              <a:avLst/>
              <a:gdLst/>
              <a:ahLst/>
              <a:cxnLst/>
              <a:rect l="0" t="0" r="0" b="0"/>
              <a:pathLst>
                <a:path w="227942" h="354718">
                  <a:moveTo>
                    <a:pt x="34022" y="5467"/>
                  </a:moveTo>
                  <a:lnTo>
                    <a:pt x="34022" y="5467"/>
                  </a:lnTo>
                  <a:lnTo>
                    <a:pt x="8273" y="3585"/>
                  </a:lnTo>
                  <a:lnTo>
                    <a:pt x="0" y="1103"/>
                  </a:lnTo>
                  <a:lnTo>
                    <a:pt x="758" y="441"/>
                  </a:lnTo>
                  <a:lnTo>
                    <a:pt x="3379" y="0"/>
                  </a:lnTo>
                  <a:lnTo>
                    <a:pt x="34345" y="5772"/>
                  </a:lnTo>
                  <a:lnTo>
                    <a:pt x="79032" y="22069"/>
                  </a:lnTo>
                  <a:lnTo>
                    <a:pt x="109682" y="37667"/>
                  </a:lnTo>
                  <a:lnTo>
                    <a:pt x="150044" y="66513"/>
                  </a:lnTo>
                  <a:lnTo>
                    <a:pt x="189519" y="101871"/>
                  </a:lnTo>
                  <a:lnTo>
                    <a:pt x="220979" y="141632"/>
                  </a:lnTo>
                  <a:lnTo>
                    <a:pt x="227941" y="173282"/>
                  </a:lnTo>
                  <a:lnTo>
                    <a:pt x="226633" y="212842"/>
                  </a:lnTo>
                  <a:lnTo>
                    <a:pt x="218406" y="242360"/>
                  </a:lnTo>
                  <a:lnTo>
                    <a:pt x="194255" y="284388"/>
                  </a:lnTo>
                  <a:lnTo>
                    <a:pt x="161207" y="328012"/>
                  </a:lnTo>
                  <a:lnTo>
                    <a:pt x="129272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102"/>
            <p:cNvSpPr/>
            <p:nvPr>
              <p:custDataLst>
                <p:tags r:id="rId188"/>
              </p:custDataLst>
            </p:nvPr>
          </p:nvSpPr>
          <p:spPr>
            <a:xfrm>
              <a:off x="1421481" y="4165600"/>
              <a:ext cx="420020" cy="80927"/>
            </a:xfrm>
            <a:custGeom>
              <a:avLst/>
              <a:gdLst/>
              <a:ahLst/>
              <a:cxnLst/>
              <a:rect l="0" t="0" r="0" b="0"/>
              <a:pathLst>
                <a:path w="420020" h="80927">
                  <a:moveTo>
                    <a:pt x="45369" y="50800"/>
                  </a:moveTo>
                  <a:lnTo>
                    <a:pt x="45369" y="50800"/>
                  </a:lnTo>
                  <a:lnTo>
                    <a:pt x="2715" y="75580"/>
                  </a:lnTo>
                  <a:lnTo>
                    <a:pt x="0" y="77903"/>
                  </a:lnTo>
                  <a:lnTo>
                    <a:pt x="306" y="79452"/>
                  </a:lnTo>
                  <a:lnTo>
                    <a:pt x="2627" y="80485"/>
                  </a:lnTo>
                  <a:lnTo>
                    <a:pt x="13673" y="80926"/>
                  </a:lnTo>
                  <a:lnTo>
                    <a:pt x="57244" y="77343"/>
                  </a:lnTo>
                  <a:lnTo>
                    <a:pt x="98982" y="72775"/>
                  </a:lnTo>
                  <a:lnTo>
                    <a:pt x="134108" y="66917"/>
                  </a:lnTo>
                  <a:lnTo>
                    <a:pt x="180945" y="58946"/>
                  </a:lnTo>
                  <a:lnTo>
                    <a:pt x="222653" y="47961"/>
                  </a:lnTo>
                  <a:lnTo>
                    <a:pt x="265976" y="36475"/>
                  </a:lnTo>
                  <a:lnTo>
                    <a:pt x="308682" y="28289"/>
                  </a:lnTo>
                  <a:lnTo>
                    <a:pt x="345011" y="21395"/>
                  </a:lnTo>
                  <a:lnTo>
                    <a:pt x="420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103"/>
            <p:cNvSpPr/>
            <p:nvPr>
              <p:custDataLst>
                <p:tags r:id="rId189"/>
              </p:custDataLst>
            </p:nvPr>
          </p:nvSpPr>
          <p:spPr>
            <a:xfrm>
              <a:off x="1384300" y="4064659"/>
              <a:ext cx="323851" cy="24742"/>
            </a:xfrm>
            <a:custGeom>
              <a:avLst/>
              <a:gdLst/>
              <a:ahLst/>
              <a:cxnLst/>
              <a:rect l="0" t="0" r="0" b="0"/>
              <a:pathLst>
                <a:path w="323851" h="24742">
                  <a:moveTo>
                    <a:pt x="0" y="24741"/>
                  </a:moveTo>
                  <a:lnTo>
                    <a:pt x="0" y="24741"/>
                  </a:lnTo>
                  <a:lnTo>
                    <a:pt x="34532" y="21370"/>
                  </a:lnTo>
                  <a:lnTo>
                    <a:pt x="77416" y="12532"/>
                  </a:lnTo>
                  <a:lnTo>
                    <a:pt x="111313" y="6849"/>
                  </a:lnTo>
                  <a:lnTo>
                    <a:pt x="158570" y="1566"/>
                  </a:lnTo>
                  <a:lnTo>
                    <a:pt x="200560" y="0"/>
                  </a:lnTo>
                  <a:lnTo>
                    <a:pt x="246867" y="1418"/>
                  </a:lnTo>
                  <a:lnTo>
                    <a:pt x="323850" y="18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635"/>
          <p:cNvGrpSpPr/>
          <p:nvPr/>
        </p:nvGrpSpPr>
        <p:grpSpPr>
          <a:xfrm>
            <a:off x="6581562" y="2330711"/>
            <a:ext cx="1585267" cy="368040"/>
            <a:chOff x="6581562" y="2330711"/>
            <a:chExt cx="1585267" cy="368040"/>
          </a:xfrm>
        </p:grpSpPr>
        <p:sp>
          <p:nvSpPr>
            <p:cNvPr id="663" name="SMARTInkShape-3104"/>
            <p:cNvSpPr/>
            <p:nvPr>
              <p:custDataLst>
                <p:tags r:id="rId177"/>
              </p:custDataLst>
            </p:nvPr>
          </p:nvSpPr>
          <p:spPr>
            <a:xfrm>
              <a:off x="8063865" y="2546350"/>
              <a:ext cx="102964" cy="128913"/>
            </a:xfrm>
            <a:custGeom>
              <a:avLst/>
              <a:gdLst/>
              <a:ahLst/>
              <a:cxnLst/>
              <a:rect l="0" t="0" r="0" b="0"/>
              <a:pathLst>
                <a:path w="102964" h="128913">
                  <a:moveTo>
                    <a:pt x="64135" y="19050"/>
                  </a:moveTo>
                  <a:lnTo>
                    <a:pt x="64135" y="19050"/>
                  </a:lnTo>
                  <a:lnTo>
                    <a:pt x="60764" y="12308"/>
                  </a:lnTo>
                  <a:lnTo>
                    <a:pt x="59066" y="10322"/>
                  </a:lnTo>
                  <a:lnTo>
                    <a:pt x="55297" y="8115"/>
                  </a:lnTo>
                  <a:lnTo>
                    <a:pt x="49207" y="6873"/>
                  </a:lnTo>
                  <a:lnTo>
                    <a:pt x="43154" y="12227"/>
                  </a:lnTo>
                  <a:lnTo>
                    <a:pt x="14490" y="50610"/>
                  </a:lnTo>
                  <a:lnTo>
                    <a:pt x="0" y="86354"/>
                  </a:lnTo>
                  <a:lnTo>
                    <a:pt x="588" y="104231"/>
                  </a:lnTo>
                  <a:lnTo>
                    <a:pt x="2720" y="113937"/>
                  </a:lnTo>
                  <a:lnTo>
                    <a:pt x="6965" y="120408"/>
                  </a:lnTo>
                  <a:lnTo>
                    <a:pt x="12616" y="124722"/>
                  </a:lnTo>
                  <a:lnTo>
                    <a:pt x="19205" y="127598"/>
                  </a:lnTo>
                  <a:lnTo>
                    <a:pt x="34052" y="128912"/>
                  </a:lnTo>
                  <a:lnTo>
                    <a:pt x="41963" y="128275"/>
                  </a:lnTo>
                  <a:lnTo>
                    <a:pt x="56397" y="121922"/>
                  </a:lnTo>
                  <a:lnTo>
                    <a:pt x="79540" y="103968"/>
                  </a:lnTo>
                  <a:lnTo>
                    <a:pt x="93315" y="80978"/>
                  </a:lnTo>
                  <a:lnTo>
                    <a:pt x="102963" y="55195"/>
                  </a:lnTo>
                  <a:lnTo>
                    <a:pt x="102720" y="47380"/>
                  </a:lnTo>
                  <a:lnTo>
                    <a:pt x="96806" y="33052"/>
                  </a:lnTo>
                  <a:lnTo>
                    <a:pt x="89003" y="23392"/>
                  </a:lnTo>
                  <a:lnTo>
                    <a:pt x="5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105"/>
            <p:cNvSpPr/>
            <p:nvPr>
              <p:custDataLst>
                <p:tags r:id="rId178"/>
              </p:custDataLst>
            </p:nvPr>
          </p:nvSpPr>
          <p:spPr>
            <a:xfrm>
              <a:off x="7795318" y="2603500"/>
              <a:ext cx="167583" cy="31751"/>
            </a:xfrm>
            <a:custGeom>
              <a:avLst/>
              <a:gdLst/>
              <a:ahLst/>
              <a:cxnLst/>
              <a:rect l="0" t="0" r="0" b="0"/>
              <a:pathLst>
                <a:path w="167583" h="31751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9" y="1882"/>
                  </a:lnTo>
                  <a:lnTo>
                    <a:pt x="876" y="3371"/>
                  </a:lnTo>
                  <a:lnTo>
                    <a:pt x="0" y="5069"/>
                  </a:lnTo>
                  <a:lnTo>
                    <a:pt x="122" y="6907"/>
                  </a:lnTo>
                  <a:lnTo>
                    <a:pt x="908" y="8838"/>
                  </a:lnTo>
                  <a:lnTo>
                    <a:pt x="7427" y="12865"/>
                  </a:lnTo>
                  <a:lnTo>
                    <a:pt x="18790" y="16301"/>
                  </a:lnTo>
                  <a:lnTo>
                    <a:pt x="60475" y="22270"/>
                  </a:lnTo>
                  <a:lnTo>
                    <a:pt x="16758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106"/>
            <p:cNvSpPr/>
            <p:nvPr>
              <p:custDataLst>
                <p:tags r:id="rId179"/>
              </p:custDataLst>
            </p:nvPr>
          </p:nvSpPr>
          <p:spPr>
            <a:xfrm>
              <a:off x="7778750" y="25336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0"/>
                  </a:moveTo>
                  <a:lnTo>
                    <a:pt x="0" y="0"/>
                  </a:lnTo>
                  <a:lnTo>
                    <a:pt x="41426" y="0"/>
                  </a:lnTo>
                  <a:lnTo>
                    <a:pt x="87832" y="6742"/>
                  </a:lnTo>
                  <a:lnTo>
                    <a:pt x="139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107"/>
            <p:cNvSpPr/>
            <p:nvPr>
              <p:custDataLst>
                <p:tags r:id="rId180"/>
              </p:custDataLst>
            </p:nvPr>
          </p:nvSpPr>
          <p:spPr>
            <a:xfrm>
              <a:off x="7524750" y="2349500"/>
              <a:ext cx="79682" cy="342901"/>
            </a:xfrm>
            <a:custGeom>
              <a:avLst/>
              <a:gdLst/>
              <a:ahLst/>
              <a:cxnLst/>
              <a:rect l="0" t="0" r="0" b="0"/>
              <a:pathLst>
                <a:path w="79682" h="342901">
                  <a:moveTo>
                    <a:pt x="25400" y="0"/>
                  </a:moveTo>
                  <a:lnTo>
                    <a:pt x="25400" y="0"/>
                  </a:lnTo>
                  <a:lnTo>
                    <a:pt x="37609" y="12209"/>
                  </a:lnTo>
                  <a:lnTo>
                    <a:pt x="56060" y="57173"/>
                  </a:lnTo>
                  <a:lnTo>
                    <a:pt x="71310" y="103824"/>
                  </a:lnTo>
                  <a:lnTo>
                    <a:pt x="79218" y="146709"/>
                  </a:lnTo>
                  <a:lnTo>
                    <a:pt x="79681" y="186932"/>
                  </a:lnTo>
                  <a:lnTo>
                    <a:pt x="73468" y="224956"/>
                  </a:lnTo>
                  <a:lnTo>
                    <a:pt x="60807" y="265620"/>
                  </a:lnTo>
                  <a:lnTo>
                    <a:pt x="44310" y="307173"/>
                  </a:lnTo>
                  <a:lnTo>
                    <a:pt x="18872" y="34215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108"/>
            <p:cNvSpPr/>
            <p:nvPr>
              <p:custDataLst>
                <p:tags r:id="rId181"/>
              </p:custDataLst>
            </p:nvPr>
          </p:nvSpPr>
          <p:spPr>
            <a:xfrm>
              <a:off x="7429500" y="25146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109"/>
            <p:cNvSpPr/>
            <p:nvPr>
              <p:custDataLst>
                <p:tags r:id="rId182"/>
              </p:custDataLst>
            </p:nvPr>
          </p:nvSpPr>
          <p:spPr>
            <a:xfrm>
              <a:off x="7372350" y="25781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8336" y="423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110"/>
            <p:cNvSpPr/>
            <p:nvPr>
              <p:custDataLst>
                <p:tags r:id="rId183"/>
              </p:custDataLst>
            </p:nvPr>
          </p:nvSpPr>
          <p:spPr>
            <a:xfrm>
              <a:off x="7171498" y="2406650"/>
              <a:ext cx="213553" cy="215901"/>
            </a:xfrm>
            <a:custGeom>
              <a:avLst/>
              <a:gdLst/>
              <a:ahLst/>
              <a:cxnLst/>
              <a:rect l="0" t="0" r="0" b="0"/>
              <a:pathLst>
                <a:path w="213553" h="215901">
                  <a:moveTo>
                    <a:pt x="213552" y="0"/>
                  </a:moveTo>
                  <a:lnTo>
                    <a:pt x="213552" y="0"/>
                  </a:lnTo>
                  <a:lnTo>
                    <a:pt x="202708" y="705"/>
                  </a:lnTo>
                  <a:lnTo>
                    <a:pt x="186820" y="5775"/>
                  </a:lnTo>
                  <a:lnTo>
                    <a:pt x="149484" y="30507"/>
                  </a:lnTo>
                  <a:lnTo>
                    <a:pt x="104013" y="77304"/>
                  </a:lnTo>
                  <a:lnTo>
                    <a:pt x="66735" y="121910"/>
                  </a:lnTo>
                  <a:lnTo>
                    <a:pt x="27184" y="167252"/>
                  </a:lnTo>
                  <a:lnTo>
                    <a:pt x="1346" y="205975"/>
                  </a:lnTo>
                  <a:lnTo>
                    <a:pt x="115" y="209283"/>
                  </a:lnTo>
                  <a:lnTo>
                    <a:pt x="0" y="211489"/>
                  </a:lnTo>
                  <a:lnTo>
                    <a:pt x="400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111"/>
            <p:cNvSpPr/>
            <p:nvPr>
              <p:custDataLst>
                <p:tags r:id="rId184"/>
              </p:custDataLst>
            </p:nvPr>
          </p:nvSpPr>
          <p:spPr>
            <a:xfrm>
              <a:off x="7131050" y="2407533"/>
              <a:ext cx="146051" cy="208668"/>
            </a:xfrm>
            <a:custGeom>
              <a:avLst/>
              <a:gdLst/>
              <a:ahLst/>
              <a:cxnLst/>
              <a:rect l="0" t="0" r="0" b="0"/>
              <a:pathLst>
                <a:path w="146051" h="2086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39553" y="47291"/>
                  </a:lnTo>
                  <a:lnTo>
                    <a:pt x="68159" y="89492"/>
                  </a:lnTo>
                  <a:lnTo>
                    <a:pt x="95158" y="130100"/>
                  </a:lnTo>
                  <a:lnTo>
                    <a:pt x="118242" y="171283"/>
                  </a:lnTo>
                  <a:lnTo>
                    <a:pt x="1460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112"/>
            <p:cNvSpPr/>
            <p:nvPr>
              <p:custDataLst>
                <p:tags r:id="rId185"/>
              </p:custDataLst>
            </p:nvPr>
          </p:nvSpPr>
          <p:spPr>
            <a:xfrm>
              <a:off x="6753029" y="255270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7044" y="14686"/>
                  </a:lnTo>
                  <a:lnTo>
                    <a:pt x="50636" y="7790"/>
                  </a:lnTo>
                  <a:lnTo>
                    <a:pt x="91223" y="4895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113"/>
            <p:cNvSpPr/>
            <p:nvPr>
              <p:custDataLst>
                <p:tags r:id="rId186"/>
              </p:custDataLst>
            </p:nvPr>
          </p:nvSpPr>
          <p:spPr>
            <a:xfrm>
              <a:off x="6581562" y="2330711"/>
              <a:ext cx="130389" cy="368040"/>
            </a:xfrm>
            <a:custGeom>
              <a:avLst/>
              <a:gdLst/>
              <a:ahLst/>
              <a:cxnLst/>
              <a:rect l="0" t="0" r="0" b="0"/>
              <a:pathLst>
                <a:path w="130389" h="368040">
                  <a:moveTo>
                    <a:pt x="130388" y="6089"/>
                  </a:moveTo>
                  <a:lnTo>
                    <a:pt x="130388" y="6089"/>
                  </a:lnTo>
                  <a:lnTo>
                    <a:pt x="130388" y="2718"/>
                  </a:lnTo>
                  <a:lnTo>
                    <a:pt x="129683" y="1725"/>
                  </a:lnTo>
                  <a:lnTo>
                    <a:pt x="128506" y="1063"/>
                  </a:lnTo>
                  <a:lnTo>
                    <a:pt x="121549" y="0"/>
                  </a:lnTo>
                  <a:lnTo>
                    <a:pt x="105348" y="9929"/>
                  </a:lnTo>
                  <a:lnTo>
                    <a:pt x="79659" y="38023"/>
                  </a:lnTo>
                  <a:lnTo>
                    <a:pt x="51218" y="80362"/>
                  </a:lnTo>
                  <a:lnTo>
                    <a:pt x="34256" y="117623"/>
                  </a:lnTo>
                  <a:lnTo>
                    <a:pt x="15829" y="164411"/>
                  </a:lnTo>
                  <a:lnTo>
                    <a:pt x="7036" y="197340"/>
                  </a:lnTo>
                  <a:lnTo>
                    <a:pt x="0" y="238204"/>
                  </a:lnTo>
                  <a:lnTo>
                    <a:pt x="994" y="281088"/>
                  </a:lnTo>
                  <a:lnTo>
                    <a:pt x="12791" y="314445"/>
                  </a:lnTo>
                  <a:lnTo>
                    <a:pt x="26321" y="336559"/>
                  </a:lnTo>
                  <a:lnTo>
                    <a:pt x="49381" y="355419"/>
                  </a:lnTo>
                  <a:lnTo>
                    <a:pt x="85938" y="36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5" name="SMARTInkShape-Group636"/>
          <p:cNvGrpSpPr/>
          <p:nvPr/>
        </p:nvGrpSpPr>
        <p:grpSpPr>
          <a:xfrm>
            <a:off x="3380630" y="2168455"/>
            <a:ext cx="2848043" cy="657803"/>
            <a:chOff x="3380630" y="2168455"/>
            <a:chExt cx="2848043" cy="657803"/>
          </a:xfrm>
        </p:grpSpPr>
        <p:sp>
          <p:nvSpPr>
            <p:cNvPr id="674" name="SMARTInkShape-3114"/>
            <p:cNvSpPr/>
            <p:nvPr>
              <p:custDataLst>
                <p:tags r:id="rId156"/>
              </p:custDataLst>
            </p:nvPr>
          </p:nvSpPr>
          <p:spPr>
            <a:xfrm>
              <a:off x="5422917" y="2334949"/>
              <a:ext cx="109946" cy="435829"/>
            </a:xfrm>
            <a:custGeom>
              <a:avLst/>
              <a:gdLst/>
              <a:ahLst/>
              <a:cxnLst/>
              <a:rect l="0" t="0" r="0" b="0"/>
              <a:pathLst>
                <a:path w="109946" h="435829">
                  <a:moveTo>
                    <a:pt x="6333" y="205051"/>
                  </a:moveTo>
                  <a:lnTo>
                    <a:pt x="6333" y="205051"/>
                  </a:lnTo>
                  <a:lnTo>
                    <a:pt x="6333" y="201680"/>
                  </a:lnTo>
                  <a:lnTo>
                    <a:pt x="9704" y="209696"/>
                  </a:lnTo>
                  <a:lnTo>
                    <a:pt x="14172" y="246820"/>
                  </a:lnTo>
                  <a:lnTo>
                    <a:pt x="15711" y="288688"/>
                  </a:lnTo>
                  <a:lnTo>
                    <a:pt x="13281" y="330227"/>
                  </a:lnTo>
                  <a:lnTo>
                    <a:pt x="8437" y="373005"/>
                  </a:lnTo>
                  <a:lnTo>
                    <a:pt x="4867" y="418875"/>
                  </a:lnTo>
                  <a:lnTo>
                    <a:pt x="948" y="435828"/>
                  </a:lnTo>
                  <a:lnTo>
                    <a:pt x="626" y="435102"/>
                  </a:lnTo>
                  <a:lnTo>
                    <a:pt x="40" y="395008"/>
                  </a:lnTo>
                  <a:lnTo>
                    <a:pt x="0" y="354860"/>
                  </a:lnTo>
                  <a:lnTo>
                    <a:pt x="693" y="319602"/>
                  </a:lnTo>
                  <a:lnTo>
                    <a:pt x="3356" y="285361"/>
                  </a:lnTo>
                  <a:lnTo>
                    <a:pt x="5451" y="243271"/>
                  </a:lnTo>
                  <a:lnTo>
                    <a:pt x="6071" y="205087"/>
                  </a:lnTo>
                  <a:lnTo>
                    <a:pt x="6255" y="170333"/>
                  </a:lnTo>
                  <a:lnTo>
                    <a:pt x="8181" y="139056"/>
                  </a:lnTo>
                  <a:lnTo>
                    <a:pt x="11349" y="93069"/>
                  </a:lnTo>
                  <a:lnTo>
                    <a:pt x="15791" y="45505"/>
                  </a:lnTo>
                  <a:lnTo>
                    <a:pt x="28185" y="14707"/>
                  </a:lnTo>
                  <a:lnTo>
                    <a:pt x="37447" y="4037"/>
                  </a:lnTo>
                  <a:lnTo>
                    <a:pt x="41892" y="1192"/>
                  </a:lnTo>
                  <a:lnTo>
                    <a:pt x="46267" y="0"/>
                  </a:lnTo>
                  <a:lnTo>
                    <a:pt x="54891" y="558"/>
                  </a:lnTo>
                  <a:lnTo>
                    <a:pt x="63427" y="12565"/>
                  </a:lnTo>
                  <a:lnTo>
                    <a:pt x="74285" y="45007"/>
                  </a:lnTo>
                  <a:lnTo>
                    <a:pt x="78208" y="82136"/>
                  </a:lnTo>
                  <a:lnTo>
                    <a:pt x="73020" y="113598"/>
                  </a:lnTo>
                  <a:lnTo>
                    <a:pt x="59669" y="146598"/>
                  </a:lnTo>
                  <a:lnTo>
                    <a:pt x="55203" y="150849"/>
                  </a:lnTo>
                  <a:lnTo>
                    <a:pt x="54435" y="151278"/>
                  </a:lnTo>
                  <a:lnTo>
                    <a:pt x="54629" y="150858"/>
                  </a:lnTo>
                  <a:lnTo>
                    <a:pt x="60009" y="145114"/>
                  </a:lnTo>
                  <a:lnTo>
                    <a:pt x="67584" y="143135"/>
                  </a:lnTo>
                  <a:lnTo>
                    <a:pt x="72567" y="142607"/>
                  </a:lnTo>
                  <a:lnTo>
                    <a:pt x="81868" y="145783"/>
                  </a:lnTo>
                  <a:lnTo>
                    <a:pt x="99335" y="159320"/>
                  </a:lnTo>
                  <a:lnTo>
                    <a:pt x="108756" y="178174"/>
                  </a:lnTo>
                  <a:lnTo>
                    <a:pt x="109945" y="191694"/>
                  </a:lnTo>
                  <a:lnTo>
                    <a:pt x="107416" y="204759"/>
                  </a:lnTo>
                  <a:lnTo>
                    <a:pt x="101588" y="217621"/>
                  </a:lnTo>
                  <a:lnTo>
                    <a:pt x="90532" y="226631"/>
                  </a:lnTo>
                  <a:lnTo>
                    <a:pt x="83633" y="230021"/>
                  </a:lnTo>
                  <a:lnTo>
                    <a:pt x="77622" y="230870"/>
                  </a:lnTo>
                  <a:lnTo>
                    <a:pt x="67180" y="228050"/>
                  </a:lnTo>
                  <a:lnTo>
                    <a:pt x="59717" y="222093"/>
                  </a:lnTo>
                  <a:lnTo>
                    <a:pt x="54753" y="214742"/>
                  </a:lnTo>
                  <a:lnTo>
                    <a:pt x="50783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115"/>
            <p:cNvSpPr/>
            <p:nvPr>
              <p:custDataLst>
                <p:tags r:id="rId157"/>
              </p:custDataLst>
            </p:nvPr>
          </p:nvSpPr>
          <p:spPr>
            <a:xfrm>
              <a:off x="5924550" y="2457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4468" y="12142"/>
                  </a:lnTo>
                  <a:lnTo>
                    <a:pt x="1986" y="82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116"/>
            <p:cNvSpPr/>
            <p:nvPr>
              <p:custDataLst>
                <p:tags r:id="rId158"/>
              </p:custDataLst>
            </p:nvPr>
          </p:nvSpPr>
          <p:spPr>
            <a:xfrm>
              <a:off x="5918200" y="25336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117"/>
            <p:cNvSpPr/>
            <p:nvPr>
              <p:custDataLst>
                <p:tags r:id="rId159"/>
              </p:custDataLst>
            </p:nvPr>
          </p:nvSpPr>
          <p:spPr>
            <a:xfrm>
              <a:off x="5730391" y="2387600"/>
              <a:ext cx="117960" cy="146051"/>
            </a:xfrm>
            <a:custGeom>
              <a:avLst/>
              <a:gdLst/>
              <a:ahLst/>
              <a:cxnLst/>
              <a:rect l="0" t="0" r="0" b="0"/>
              <a:pathLst>
                <a:path w="117960" h="1460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1563" y="12209"/>
                  </a:lnTo>
                  <a:lnTo>
                    <a:pt x="27893" y="51706"/>
                  </a:lnTo>
                  <a:lnTo>
                    <a:pt x="65681" y="98235"/>
                  </a:lnTo>
                  <a:lnTo>
                    <a:pt x="107762" y="141424"/>
                  </a:lnTo>
                  <a:lnTo>
                    <a:pt x="11795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3118"/>
            <p:cNvSpPr/>
            <p:nvPr>
              <p:custDataLst>
                <p:tags r:id="rId160"/>
              </p:custDataLst>
            </p:nvPr>
          </p:nvSpPr>
          <p:spPr>
            <a:xfrm>
              <a:off x="6000750" y="2317750"/>
              <a:ext cx="55404" cy="304801"/>
            </a:xfrm>
            <a:custGeom>
              <a:avLst/>
              <a:gdLst/>
              <a:ahLst/>
              <a:cxnLst/>
              <a:rect l="0" t="0" r="0" b="0"/>
              <a:pathLst>
                <a:path w="55404" h="30480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39424" y="8789"/>
                  </a:lnTo>
                  <a:lnTo>
                    <a:pt x="39394" y="16606"/>
                  </a:lnTo>
                  <a:lnTo>
                    <a:pt x="43645" y="55077"/>
                  </a:lnTo>
                  <a:lnTo>
                    <a:pt x="51251" y="101667"/>
                  </a:lnTo>
                  <a:lnTo>
                    <a:pt x="55403" y="141601"/>
                  </a:lnTo>
                  <a:lnTo>
                    <a:pt x="54750" y="179069"/>
                  </a:lnTo>
                  <a:lnTo>
                    <a:pt x="48209" y="223755"/>
                  </a:lnTo>
                  <a:lnTo>
                    <a:pt x="36156" y="267107"/>
                  </a:lnTo>
                  <a:lnTo>
                    <a:pt x="32570" y="27543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3119"/>
            <p:cNvSpPr/>
            <p:nvPr>
              <p:custDataLst>
                <p:tags r:id="rId161"/>
              </p:custDataLst>
            </p:nvPr>
          </p:nvSpPr>
          <p:spPr>
            <a:xfrm>
              <a:off x="3835400" y="2552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5679" y="12308"/>
                  </a:lnTo>
                  <a:lnTo>
                    <a:pt x="10261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3120"/>
            <p:cNvSpPr/>
            <p:nvPr>
              <p:custDataLst>
                <p:tags r:id="rId162"/>
              </p:custDataLst>
            </p:nvPr>
          </p:nvSpPr>
          <p:spPr>
            <a:xfrm>
              <a:off x="6178550" y="2336800"/>
              <a:ext cx="50123" cy="317501"/>
            </a:xfrm>
            <a:custGeom>
              <a:avLst/>
              <a:gdLst/>
              <a:ahLst/>
              <a:cxnLst/>
              <a:rect l="0" t="0" r="0" b="0"/>
              <a:pathLst>
                <a:path w="50123" h="317501">
                  <a:moveTo>
                    <a:pt x="25400" y="0"/>
                  </a:moveTo>
                  <a:lnTo>
                    <a:pt x="25400" y="0"/>
                  </a:lnTo>
                  <a:lnTo>
                    <a:pt x="29163" y="25104"/>
                  </a:lnTo>
                  <a:lnTo>
                    <a:pt x="39215" y="67175"/>
                  </a:lnTo>
                  <a:lnTo>
                    <a:pt x="45651" y="100411"/>
                  </a:lnTo>
                  <a:lnTo>
                    <a:pt x="48511" y="138701"/>
                  </a:lnTo>
                  <a:lnTo>
                    <a:pt x="50122" y="179699"/>
                  </a:lnTo>
                  <a:lnTo>
                    <a:pt x="43857" y="223204"/>
                  </a:lnTo>
                  <a:lnTo>
                    <a:pt x="32757" y="268901"/>
                  </a:lnTo>
                  <a:lnTo>
                    <a:pt x="18173" y="29776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121"/>
            <p:cNvSpPr/>
            <p:nvPr>
              <p:custDataLst>
                <p:tags r:id="rId163"/>
              </p:custDataLst>
            </p:nvPr>
          </p:nvSpPr>
          <p:spPr>
            <a:xfrm>
              <a:off x="3848100" y="26606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8344" y="6481"/>
                  </a:lnTo>
                  <a:lnTo>
                    <a:pt x="10261" y="26680"/>
                  </a:lnTo>
                  <a:lnTo>
                    <a:pt x="4560" y="379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122"/>
            <p:cNvSpPr/>
            <p:nvPr>
              <p:custDataLst>
                <p:tags r:id="rId164"/>
              </p:custDataLst>
            </p:nvPr>
          </p:nvSpPr>
          <p:spPr>
            <a:xfrm>
              <a:off x="5746750" y="2369433"/>
              <a:ext cx="139701" cy="221368"/>
            </a:xfrm>
            <a:custGeom>
              <a:avLst/>
              <a:gdLst/>
              <a:ahLst/>
              <a:cxnLst/>
              <a:rect l="0" t="0" r="0" b="0"/>
              <a:pathLst>
                <a:path w="139701" h="22136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32793" y="441"/>
                  </a:lnTo>
                  <a:lnTo>
                    <a:pt x="130861" y="0"/>
                  </a:lnTo>
                  <a:lnTo>
                    <a:pt x="91075" y="41787"/>
                  </a:lnTo>
                  <a:lnTo>
                    <a:pt x="59440" y="85196"/>
                  </a:lnTo>
                  <a:lnTo>
                    <a:pt x="32908" y="131047"/>
                  </a:lnTo>
                  <a:lnTo>
                    <a:pt x="8898" y="172915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3123"/>
            <p:cNvSpPr/>
            <p:nvPr>
              <p:custDataLst>
                <p:tags r:id="rId165"/>
              </p:custDataLst>
            </p:nvPr>
          </p:nvSpPr>
          <p:spPr>
            <a:xfrm>
              <a:off x="5462251" y="2168455"/>
              <a:ext cx="144800" cy="79446"/>
            </a:xfrm>
            <a:custGeom>
              <a:avLst/>
              <a:gdLst/>
              <a:ahLst/>
              <a:cxnLst/>
              <a:rect l="0" t="0" r="0" b="0"/>
              <a:pathLst>
                <a:path w="144800" h="79446">
                  <a:moveTo>
                    <a:pt x="30499" y="9595"/>
                  </a:moveTo>
                  <a:lnTo>
                    <a:pt x="30499" y="9595"/>
                  </a:lnTo>
                  <a:lnTo>
                    <a:pt x="27128" y="9595"/>
                  </a:lnTo>
                  <a:lnTo>
                    <a:pt x="23591" y="11476"/>
                  </a:lnTo>
                  <a:lnTo>
                    <a:pt x="21660" y="12966"/>
                  </a:lnTo>
                  <a:lnTo>
                    <a:pt x="5084" y="55356"/>
                  </a:lnTo>
                  <a:lnTo>
                    <a:pt x="0" y="69591"/>
                  </a:lnTo>
                  <a:lnTo>
                    <a:pt x="7697" y="46272"/>
                  </a:lnTo>
                  <a:lnTo>
                    <a:pt x="39731" y="7374"/>
                  </a:lnTo>
                  <a:lnTo>
                    <a:pt x="48948" y="1552"/>
                  </a:lnTo>
                  <a:lnTo>
                    <a:pt x="53381" y="0"/>
                  </a:lnTo>
                  <a:lnTo>
                    <a:pt x="63952" y="2038"/>
                  </a:lnTo>
                  <a:lnTo>
                    <a:pt x="91356" y="18215"/>
                  </a:lnTo>
                  <a:lnTo>
                    <a:pt x="144799" y="79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3124"/>
            <p:cNvSpPr/>
            <p:nvPr>
              <p:custDataLst>
                <p:tags r:id="rId166"/>
              </p:custDataLst>
            </p:nvPr>
          </p:nvSpPr>
          <p:spPr>
            <a:xfrm>
              <a:off x="4522335" y="2402992"/>
              <a:ext cx="94116" cy="327509"/>
            </a:xfrm>
            <a:custGeom>
              <a:avLst/>
              <a:gdLst/>
              <a:ahLst/>
              <a:cxnLst/>
              <a:rect l="0" t="0" r="0" b="0"/>
              <a:pathLst>
                <a:path w="94116" h="327509">
                  <a:moveTo>
                    <a:pt x="81415" y="3658"/>
                  </a:moveTo>
                  <a:lnTo>
                    <a:pt x="81415" y="3658"/>
                  </a:lnTo>
                  <a:lnTo>
                    <a:pt x="78044" y="287"/>
                  </a:lnTo>
                  <a:lnTo>
                    <a:pt x="75640" y="0"/>
                  </a:lnTo>
                  <a:lnTo>
                    <a:pt x="69206" y="1562"/>
                  </a:lnTo>
                  <a:lnTo>
                    <a:pt x="57649" y="9779"/>
                  </a:lnTo>
                  <a:lnTo>
                    <a:pt x="40397" y="46181"/>
                  </a:lnTo>
                  <a:lnTo>
                    <a:pt x="24106" y="86735"/>
                  </a:lnTo>
                  <a:lnTo>
                    <a:pt x="10734" y="131363"/>
                  </a:lnTo>
                  <a:lnTo>
                    <a:pt x="2696" y="166537"/>
                  </a:lnTo>
                  <a:lnTo>
                    <a:pt x="0" y="208630"/>
                  </a:lnTo>
                  <a:lnTo>
                    <a:pt x="2386" y="255243"/>
                  </a:lnTo>
                  <a:lnTo>
                    <a:pt x="17860" y="286105"/>
                  </a:lnTo>
                  <a:lnTo>
                    <a:pt x="30591" y="300405"/>
                  </a:lnTo>
                  <a:lnTo>
                    <a:pt x="62752" y="318705"/>
                  </a:lnTo>
                  <a:lnTo>
                    <a:pt x="94115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125"/>
            <p:cNvSpPr/>
            <p:nvPr>
              <p:custDataLst>
                <p:tags r:id="rId167"/>
              </p:custDataLst>
            </p:nvPr>
          </p:nvSpPr>
          <p:spPr>
            <a:xfrm>
              <a:off x="5607050" y="25082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18493" y="16959"/>
                  </a:lnTo>
                  <a:lnTo>
                    <a:pt x="7103" y="37217"/>
                  </a:lnTo>
                  <a:lnTo>
                    <a:pt x="2104" y="5688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126"/>
            <p:cNvSpPr/>
            <p:nvPr>
              <p:custDataLst>
                <p:tags r:id="rId168"/>
              </p:custDataLst>
            </p:nvPr>
          </p:nvSpPr>
          <p:spPr>
            <a:xfrm>
              <a:off x="3611446" y="2400639"/>
              <a:ext cx="128705" cy="101262"/>
            </a:xfrm>
            <a:custGeom>
              <a:avLst/>
              <a:gdLst/>
              <a:ahLst/>
              <a:cxnLst/>
              <a:rect l="0" t="0" r="0" b="0"/>
              <a:pathLst>
                <a:path w="128705" h="101262">
                  <a:moveTo>
                    <a:pt x="14404" y="12361"/>
                  </a:moveTo>
                  <a:lnTo>
                    <a:pt x="14404" y="12361"/>
                  </a:lnTo>
                  <a:lnTo>
                    <a:pt x="11033" y="8990"/>
                  </a:lnTo>
                  <a:lnTo>
                    <a:pt x="9378" y="5453"/>
                  </a:lnTo>
                  <a:lnTo>
                    <a:pt x="8937" y="3522"/>
                  </a:lnTo>
                  <a:lnTo>
                    <a:pt x="7231" y="2235"/>
                  </a:lnTo>
                  <a:lnTo>
                    <a:pt x="206" y="424"/>
                  </a:lnTo>
                  <a:lnTo>
                    <a:pt x="0" y="169"/>
                  </a:lnTo>
                  <a:lnTo>
                    <a:pt x="568" y="0"/>
                  </a:lnTo>
                  <a:lnTo>
                    <a:pt x="38942" y="43806"/>
                  </a:lnTo>
                  <a:lnTo>
                    <a:pt x="64063" y="70446"/>
                  </a:lnTo>
                  <a:lnTo>
                    <a:pt x="95448" y="92979"/>
                  </a:lnTo>
                  <a:lnTo>
                    <a:pt x="128704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127"/>
            <p:cNvSpPr/>
            <p:nvPr>
              <p:custDataLst>
                <p:tags r:id="rId169"/>
              </p:custDataLst>
            </p:nvPr>
          </p:nvSpPr>
          <p:spPr>
            <a:xfrm>
              <a:off x="3380630" y="2362277"/>
              <a:ext cx="137271" cy="336474"/>
            </a:xfrm>
            <a:custGeom>
              <a:avLst/>
              <a:gdLst/>
              <a:ahLst/>
              <a:cxnLst/>
              <a:rect l="0" t="0" r="0" b="0"/>
              <a:pathLst>
                <a:path w="137271" h="336474">
                  <a:moveTo>
                    <a:pt x="118220" y="6273"/>
                  </a:moveTo>
                  <a:lnTo>
                    <a:pt x="118220" y="6273"/>
                  </a:lnTo>
                  <a:lnTo>
                    <a:pt x="112131" y="184"/>
                  </a:lnTo>
                  <a:lnTo>
                    <a:pt x="105205" y="0"/>
                  </a:lnTo>
                  <a:lnTo>
                    <a:pt x="94216" y="3317"/>
                  </a:lnTo>
                  <a:lnTo>
                    <a:pt x="78652" y="15510"/>
                  </a:lnTo>
                  <a:lnTo>
                    <a:pt x="50058" y="59831"/>
                  </a:lnTo>
                  <a:lnTo>
                    <a:pt x="25028" y="104968"/>
                  </a:lnTo>
                  <a:lnTo>
                    <a:pt x="8115" y="151488"/>
                  </a:lnTo>
                  <a:lnTo>
                    <a:pt x="1008" y="198877"/>
                  </a:lnTo>
                  <a:lnTo>
                    <a:pt x="0" y="242004"/>
                  </a:lnTo>
                  <a:lnTo>
                    <a:pt x="8717" y="270852"/>
                  </a:lnTo>
                  <a:lnTo>
                    <a:pt x="25802" y="300410"/>
                  </a:lnTo>
                  <a:lnTo>
                    <a:pt x="51169" y="325239"/>
                  </a:lnTo>
                  <a:lnTo>
                    <a:pt x="65841" y="334537"/>
                  </a:lnTo>
                  <a:lnTo>
                    <a:pt x="137270" y="33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128"/>
            <p:cNvSpPr/>
            <p:nvPr>
              <p:custDataLst>
                <p:tags r:id="rId170"/>
              </p:custDataLst>
            </p:nvPr>
          </p:nvSpPr>
          <p:spPr>
            <a:xfrm>
              <a:off x="4699017" y="2400614"/>
              <a:ext cx="133942" cy="425644"/>
            </a:xfrm>
            <a:custGeom>
              <a:avLst/>
              <a:gdLst/>
              <a:ahLst/>
              <a:cxnLst/>
              <a:rect l="0" t="0" r="0" b="0"/>
              <a:pathLst>
                <a:path w="133942" h="425644">
                  <a:moveTo>
                    <a:pt x="38083" y="183836"/>
                  </a:moveTo>
                  <a:lnTo>
                    <a:pt x="38083" y="183836"/>
                  </a:lnTo>
                  <a:lnTo>
                    <a:pt x="34712" y="187207"/>
                  </a:lnTo>
                  <a:lnTo>
                    <a:pt x="27251" y="206217"/>
                  </a:lnTo>
                  <a:lnTo>
                    <a:pt x="18985" y="244362"/>
                  </a:lnTo>
                  <a:lnTo>
                    <a:pt x="13927" y="285711"/>
                  </a:lnTo>
                  <a:lnTo>
                    <a:pt x="12223" y="331194"/>
                  </a:lnTo>
                  <a:lnTo>
                    <a:pt x="7705" y="375300"/>
                  </a:lnTo>
                  <a:lnTo>
                    <a:pt x="1427" y="422721"/>
                  </a:lnTo>
                  <a:lnTo>
                    <a:pt x="946" y="425643"/>
                  </a:lnTo>
                  <a:lnTo>
                    <a:pt x="625" y="425474"/>
                  </a:lnTo>
                  <a:lnTo>
                    <a:pt x="39" y="387100"/>
                  </a:lnTo>
                  <a:lnTo>
                    <a:pt x="0" y="349974"/>
                  </a:lnTo>
                  <a:lnTo>
                    <a:pt x="693" y="312476"/>
                  </a:lnTo>
                  <a:lnTo>
                    <a:pt x="3356" y="277463"/>
                  </a:lnTo>
                  <a:lnTo>
                    <a:pt x="8822" y="231568"/>
                  </a:lnTo>
                  <a:lnTo>
                    <a:pt x="11539" y="191159"/>
                  </a:lnTo>
                  <a:lnTo>
                    <a:pt x="14056" y="157692"/>
                  </a:lnTo>
                  <a:lnTo>
                    <a:pt x="18231" y="122828"/>
                  </a:lnTo>
                  <a:lnTo>
                    <a:pt x="28517" y="81955"/>
                  </a:lnTo>
                  <a:lnTo>
                    <a:pt x="39795" y="42014"/>
                  </a:lnTo>
                  <a:lnTo>
                    <a:pt x="48625" y="16226"/>
                  </a:lnTo>
                  <a:lnTo>
                    <a:pt x="55938" y="4450"/>
                  </a:lnTo>
                  <a:lnTo>
                    <a:pt x="61275" y="1451"/>
                  </a:lnTo>
                  <a:lnTo>
                    <a:pt x="74732" y="0"/>
                  </a:lnTo>
                  <a:lnTo>
                    <a:pt x="80154" y="1306"/>
                  </a:lnTo>
                  <a:lnTo>
                    <a:pt x="88061" y="6521"/>
                  </a:lnTo>
                  <a:lnTo>
                    <a:pt x="96479" y="34245"/>
                  </a:lnTo>
                  <a:lnTo>
                    <a:pt x="96699" y="66997"/>
                  </a:lnTo>
                  <a:lnTo>
                    <a:pt x="86089" y="108258"/>
                  </a:lnTo>
                  <a:lnTo>
                    <a:pt x="76610" y="138048"/>
                  </a:lnTo>
                  <a:lnTo>
                    <a:pt x="77174" y="138494"/>
                  </a:lnTo>
                  <a:lnTo>
                    <a:pt x="108392" y="150899"/>
                  </a:lnTo>
                  <a:lnTo>
                    <a:pt x="122258" y="162161"/>
                  </a:lnTo>
                  <a:lnTo>
                    <a:pt x="130999" y="172791"/>
                  </a:lnTo>
                  <a:lnTo>
                    <a:pt x="133941" y="188335"/>
                  </a:lnTo>
                  <a:lnTo>
                    <a:pt x="131632" y="211274"/>
                  </a:lnTo>
                  <a:lnTo>
                    <a:pt x="130082" y="216945"/>
                  </a:lnTo>
                  <a:lnTo>
                    <a:pt x="120835" y="228890"/>
                  </a:lnTo>
                  <a:lnTo>
                    <a:pt x="108728" y="239138"/>
                  </a:lnTo>
                  <a:lnTo>
                    <a:pt x="98644" y="243692"/>
                  </a:lnTo>
                  <a:lnTo>
                    <a:pt x="78291" y="242885"/>
                  </a:lnTo>
                  <a:lnTo>
                    <a:pt x="70064" y="239949"/>
                  </a:lnTo>
                  <a:lnTo>
                    <a:pt x="67870" y="238178"/>
                  </a:lnTo>
                  <a:lnTo>
                    <a:pt x="63483" y="221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3129"/>
            <p:cNvSpPr/>
            <p:nvPr>
              <p:custDataLst>
                <p:tags r:id="rId171"/>
              </p:custDataLst>
            </p:nvPr>
          </p:nvSpPr>
          <p:spPr>
            <a:xfrm>
              <a:off x="3697396" y="2388483"/>
              <a:ext cx="131655" cy="322968"/>
            </a:xfrm>
            <a:custGeom>
              <a:avLst/>
              <a:gdLst/>
              <a:ahLst/>
              <a:cxnLst/>
              <a:rect l="0" t="0" r="0" b="0"/>
              <a:pathLst>
                <a:path w="131655" h="322968">
                  <a:moveTo>
                    <a:pt x="131654" y="5467"/>
                  </a:moveTo>
                  <a:lnTo>
                    <a:pt x="131654" y="5467"/>
                  </a:lnTo>
                  <a:lnTo>
                    <a:pt x="131654" y="2096"/>
                  </a:lnTo>
                  <a:lnTo>
                    <a:pt x="129537" y="1103"/>
                  </a:lnTo>
                  <a:lnTo>
                    <a:pt x="121541" y="0"/>
                  </a:lnTo>
                  <a:lnTo>
                    <a:pt x="101768" y="2750"/>
                  </a:lnTo>
                  <a:lnTo>
                    <a:pt x="56466" y="30857"/>
                  </a:lnTo>
                  <a:lnTo>
                    <a:pt x="18558" y="58914"/>
                  </a:lnTo>
                  <a:lnTo>
                    <a:pt x="4029" y="78819"/>
                  </a:lnTo>
                  <a:lnTo>
                    <a:pt x="0" y="92033"/>
                  </a:lnTo>
                  <a:lnTo>
                    <a:pt x="939" y="100620"/>
                  </a:lnTo>
                  <a:lnTo>
                    <a:pt x="4414" y="109141"/>
                  </a:lnTo>
                  <a:lnTo>
                    <a:pt x="28407" y="150748"/>
                  </a:lnTo>
                  <a:lnTo>
                    <a:pt x="38195" y="186878"/>
                  </a:lnTo>
                  <a:lnTo>
                    <a:pt x="41854" y="230416"/>
                  </a:lnTo>
                  <a:lnTo>
                    <a:pt x="42576" y="273406"/>
                  </a:lnTo>
                  <a:lnTo>
                    <a:pt x="43436" y="308183"/>
                  </a:lnTo>
                  <a:lnTo>
                    <a:pt x="49104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130"/>
            <p:cNvSpPr/>
            <p:nvPr>
              <p:custDataLst>
                <p:tags r:id="rId172"/>
              </p:custDataLst>
            </p:nvPr>
          </p:nvSpPr>
          <p:spPr>
            <a:xfrm>
              <a:off x="4865596" y="2552700"/>
              <a:ext cx="34278" cy="117739"/>
            </a:xfrm>
            <a:custGeom>
              <a:avLst/>
              <a:gdLst/>
              <a:ahLst/>
              <a:cxnLst/>
              <a:rect l="0" t="0" r="0" b="0"/>
              <a:pathLst>
                <a:path w="34278" h="117739">
                  <a:moveTo>
                    <a:pt x="17554" y="50800"/>
                  </a:moveTo>
                  <a:lnTo>
                    <a:pt x="17554" y="50800"/>
                  </a:lnTo>
                  <a:lnTo>
                    <a:pt x="20925" y="50800"/>
                  </a:lnTo>
                  <a:lnTo>
                    <a:pt x="24461" y="48919"/>
                  </a:lnTo>
                  <a:lnTo>
                    <a:pt x="26393" y="47429"/>
                  </a:lnTo>
                  <a:lnTo>
                    <a:pt x="26974" y="46436"/>
                  </a:lnTo>
                  <a:lnTo>
                    <a:pt x="26657" y="45774"/>
                  </a:lnTo>
                  <a:lnTo>
                    <a:pt x="25738" y="45333"/>
                  </a:lnTo>
                  <a:lnTo>
                    <a:pt x="24422" y="45744"/>
                  </a:lnTo>
                  <a:lnTo>
                    <a:pt x="11856" y="56737"/>
                  </a:lnTo>
                  <a:lnTo>
                    <a:pt x="3557" y="74980"/>
                  </a:lnTo>
                  <a:lnTo>
                    <a:pt x="0" y="94888"/>
                  </a:lnTo>
                  <a:lnTo>
                    <a:pt x="2932" y="105908"/>
                  </a:lnTo>
                  <a:lnTo>
                    <a:pt x="5689" y="110822"/>
                  </a:lnTo>
                  <a:lnTo>
                    <a:pt x="8938" y="114098"/>
                  </a:lnTo>
                  <a:lnTo>
                    <a:pt x="16312" y="117738"/>
                  </a:lnTo>
                  <a:lnTo>
                    <a:pt x="20253" y="116592"/>
                  </a:lnTo>
                  <a:lnTo>
                    <a:pt x="28396" y="109674"/>
                  </a:lnTo>
                  <a:lnTo>
                    <a:pt x="32956" y="99544"/>
                  </a:lnTo>
                  <a:lnTo>
                    <a:pt x="34277" y="87281"/>
                  </a:lnTo>
                  <a:lnTo>
                    <a:pt x="27495" y="54530"/>
                  </a:lnTo>
                  <a:lnTo>
                    <a:pt x="11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131"/>
            <p:cNvSpPr/>
            <p:nvPr>
              <p:custDataLst>
                <p:tags r:id="rId173"/>
              </p:custDataLst>
            </p:nvPr>
          </p:nvSpPr>
          <p:spPr>
            <a:xfrm>
              <a:off x="4762660" y="2203872"/>
              <a:ext cx="126841" cy="109232"/>
            </a:xfrm>
            <a:custGeom>
              <a:avLst/>
              <a:gdLst/>
              <a:ahLst/>
              <a:cxnLst/>
              <a:rect l="0" t="0" r="0" b="0"/>
              <a:pathLst>
                <a:path w="126841" h="109232">
                  <a:moveTo>
                    <a:pt x="18890" y="50378"/>
                  </a:moveTo>
                  <a:lnTo>
                    <a:pt x="18890" y="50378"/>
                  </a:lnTo>
                  <a:lnTo>
                    <a:pt x="18890" y="53749"/>
                  </a:lnTo>
                  <a:lnTo>
                    <a:pt x="1683" y="101200"/>
                  </a:lnTo>
                  <a:lnTo>
                    <a:pt x="386" y="109024"/>
                  </a:lnTo>
                  <a:lnTo>
                    <a:pt x="204" y="109231"/>
                  </a:lnTo>
                  <a:lnTo>
                    <a:pt x="0" y="105698"/>
                  </a:lnTo>
                  <a:lnTo>
                    <a:pt x="22465" y="65354"/>
                  </a:lnTo>
                  <a:lnTo>
                    <a:pt x="46721" y="24565"/>
                  </a:lnTo>
                  <a:lnTo>
                    <a:pt x="64060" y="4708"/>
                  </a:lnTo>
                  <a:lnTo>
                    <a:pt x="69465" y="1587"/>
                  </a:lnTo>
                  <a:lnTo>
                    <a:pt x="79232" y="0"/>
                  </a:lnTo>
                  <a:lnTo>
                    <a:pt x="83107" y="1271"/>
                  </a:lnTo>
                  <a:lnTo>
                    <a:pt x="89294" y="6445"/>
                  </a:lnTo>
                  <a:lnTo>
                    <a:pt x="106259" y="44166"/>
                  </a:lnTo>
                  <a:lnTo>
                    <a:pt x="126840" y="10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132"/>
            <p:cNvSpPr/>
            <p:nvPr>
              <p:custDataLst>
                <p:tags r:id="rId174"/>
              </p:custDataLst>
            </p:nvPr>
          </p:nvSpPr>
          <p:spPr>
            <a:xfrm>
              <a:off x="5153090" y="2457450"/>
              <a:ext cx="9461" cy="171451"/>
            </a:xfrm>
            <a:custGeom>
              <a:avLst/>
              <a:gdLst/>
              <a:ahLst/>
              <a:cxnLst/>
              <a:rect l="0" t="0" r="0" b="0"/>
              <a:pathLst>
                <a:path w="9461" h="171451">
                  <a:moveTo>
                    <a:pt x="9460" y="0"/>
                  </a:moveTo>
                  <a:lnTo>
                    <a:pt x="9460" y="0"/>
                  </a:lnTo>
                  <a:lnTo>
                    <a:pt x="6089" y="3371"/>
                  </a:lnTo>
                  <a:lnTo>
                    <a:pt x="0" y="35974"/>
                  </a:lnTo>
                  <a:lnTo>
                    <a:pt x="2213" y="82122"/>
                  </a:lnTo>
                  <a:lnTo>
                    <a:pt x="3698" y="127127"/>
                  </a:lnTo>
                  <a:lnTo>
                    <a:pt x="946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133"/>
            <p:cNvSpPr/>
            <p:nvPr>
              <p:custDataLst>
                <p:tags r:id="rId175"/>
              </p:custDataLst>
            </p:nvPr>
          </p:nvSpPr>
          <p:spPr>
            <a:xfrm>
              <a:off x="4063623" y="2590800"/>
              <a:ext cx="241678" cy="18689"/>
            </a:xfrm>
            <a:custGeom>
              <a:avLst/>
              <a:gdLst/>
              <a:ahLst/>
              <a:cxnLst/>
              <a:rect l="0" t="0" r="0" b="0"/>
              <a:pathLst>
                <a:path w="241678" h="18689">
                  <a:moveTo>
                    <a:pt x="13077" y="0"/>
                  </a:moveTo>
                  <a:lnTo>
                    <a:pt x="13077" y="0"/>
                  </a:lnTo>
                  <a:lnTo>
                    <a:pt x="9706" y="0"/>
                  </a:lnTo>
                  <a:lnTo>
                    <a:pt x="868" y="3371"/>
                  </a:lnTo>
                  <a:lnTo>
                    <a:pt x="0" y="5069"/>
                  </a:lnTo>
                  <a:lnTo>
                    <a:pt x="830" y="6907"/>
                  </a:lnTo>
                  <a:lnTo>
                    <a:pt x="2795" y="8838"/>
                  </a:lnTo>
                  <a:lnTo>
                    <a:pt x="19046" y="14927"/>
                  </a:lnTo>
                  <a:lnTo>
                    <a:pt x="55219" y="17828"/>
                  </a:lnTo>
                  <a:lnTo>
                    <a:pt x="98314" y="18688"/>
                  </a:lnTo>
                  <a:lnTo>
                    <a:pt x="142363" y="15572"/>
                  </a:lnTo>
                  <a:lnTo>
                    <a:pt x="186694" y="10180"/>
                  </a:lnTo>
                  <a:lnTo>
                    <a:pt x="241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134"/>
            <p:cNvSpPr/>
            <p:nvPr>
              <p:custDataLst>
                <p:tags r:id="rId176"/>
              </p:custDataLst>
            </p:nvPr>
          </p:nvSpPr>
          <p:spPr>
            <a:xfrm>
              <a:off x="5080883" y="2525480"/>
              <a:ext cx="145168" cy="8171"/>
            </a:xfrm>
            <a:custGeom>
              <a:avLst/>
              <a:gdLst/>
              <a:ahLst/>
              <a:cxnLst/>
              <a:rect l="0" t="0" r="0" b="0"/>
              <a:pathLst>
                <a:path w="145168" h="8171">
                  <a:moveTo>
                    <a:pt x="5467" y="8170"/>
                  </a:moveTo>
                  <a:lnTo>
                    <a:pt x="5467" y="8170"/>
                  </a:lnTo>
                  <a:lnTo>
                    <a:pt x="2096" y="8170"/>
                  </a:lnTo>
                  <a:lnTo>
                    <a:pt x="1103" y="6759"/>
                  </a:lnTo>
                  <a:lnTo>
                    <a:pt x="0" y="1428"/>
                  </a:lnTo>
                  <a:lnTo>
                    <a:pt x="411" y="147"/>
                  </a:lnTo>
                  <a:lnTo>
                    <a:pt x="1391" y="0"/>
                  </a:lnTo>
                  <a:lnTo>
                    <a:pt x="2750" y="606"/>
                  </a:lnTo>
                  <a:lnTo>
                    <a:pt x="41856" y="1713"/>
                  </a:lnTo>
                  <a:lnTo>
                    <a:pt x="80062" y="5159"/>
                  </a:lnTo>
                  <a:lnTo>
                    <a:pt x="145167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637"/>
          <p:cNvGrpSpPr/>
          <p:nvPr/>
        </p:nvGrpSpPr>
        <p:grpSpPr>
          <a:xfrm>
            <a:off x="2387512" y="2196926"/>
            <a:ext cx="768439" cy="825675"/>
            <a:chOff x="2387512" y="2196926"/>
            <a:chExt cx="768439" cy="825675"/>
          </a:xfrm>
        </p:grpSpPr>
        <p:sp>
          <p:nvSpPr>
            <p:cNvPr id="696" name="SMARTInkShape-3135"/>
            <p:cNvSpPr/>
            <p:nvPr>
              <p:custDataLst>
                <p:tags r:id="rId148"/>
              </p:custDataLst>
            </p:nvPr>
          </p:nvSpPr>
          <p:spPr>
            <a:xfrm>
              <a:off x="2482852" y="2196926"/>
              <a:ext cx="139699" cy="136904"/>
            </a:xfrm>
            <a:custGeom>
              <a:avLst/>
              <a:gdLst/>
              <a:ahLst/>
              <a:cxnLst/>
              <a:rect l="0" t="0" r="0" b="0"/>
              <a:pathLst>
                <a:path w="139699" h="136904">
                  <a:moveTo>
                    <a:pt x="6348" y="44624"/>
                  </a:moveTo>
                  <a:lnTo>
                    <a:pt x="6348" y="44624"/>
                  </a:lnTo>
                  <a:lnTo>
                    <a:pt x="2977" y="47995"/>
                  </a:lnTo>
                  <a:lnTo>
                    <a:pt x="1322" y="51532"/>
                  </a:lnTo>
                  <a:lnTo>
                    <a:pt x="76" y="95709"/>
                  </a:lnTo>
                  <a:lnTo>
                    <a:pt x="0" y="136476"/>
                  </a:lnTo>
                  <a:lnTo>
                    <a:pt x="705" y="136903"/>
                  </a:lnTo>
                  <a:lnTo>
                    <a:pt x="1880" y="136482"/>
                  </a:lnTo>
                  <a:lnTo>
                    <a:pt x="3369" y="135496"/>
                  </a:lnTo>
                  <a:lnTo>
                    <a:pt x="14925" y="89505"/>
                  </a:lnTo>
                  <a:lnTo>
                    <a:pt x="28373" y="44160"/>
                  </a:lnTo>
                  <a:lnTo>
                    <a:pt x="40469" y="14069"/>
                  </a:lnTo>
                  <a:lnTo>
                    <a:pt x="48794" y="3292"/>
                  </a:lnTo>
                  <a:lnTo>
                    <a:pt x="54401" y="842"/>
                  </a:lnTo>
                  <a:lnTo>
                    <a:pt x="68157" y="0"/>
                  </a:lnTo>
                  <a:lnTo>
                    <a:pt x="74365" y="2175"/>
                  </a:lnTo>
                  <a:lnTo>
                    <a:pt x="85026" y="10236"/>
                  </a:lnTo>
                  <a:lnTo>
                    <a:pt x="119265" y="50486"/>
                  </a:lnTo>
                  <a:lnTo>
                    <a:pt x="139698" y="10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136"/>
            <p:cNvSpPr/>
            <p:nvPr>
              <p:custDataLst>
                <p:tags r:id="rId149"/>
              </p:custDataLst>
            </p:nvPr>
          </p:nvSpPr>
          <p:spPr>
            <a:xfrm>
              <a:off x="2414244" y="2946400"/>
              <a:ext cx="24157" cy="76201"/>
            </a:xfrm>
            <a:custGeom>
              <a:avLst/>
              <a:gdLst/>
              <a:ahLst/>
              <a:cxnLst/>
              <a:rect l="0" t="0" r="0" b="0"/>
              <a:pathLst>
                <a:path w="24157" h="76201">
                  <a:moveTo>
                    <a:pt x="24156" y="0"/>
                  </a:moveTo>
                  <a:lnTo>
                    <a:pt x="24156" y="0"/>
                  </a:lnTo>
                  <a:lnTo>
                    <a:pt x="19087" y="5775"/>
                  </a:lnTo>
                  <a:lnTo>
                    <a:pt x="2957" y="39497"/>
                  </a:lnTo>
                  <a:lnTo>
                    <a:pt x="0" y="54193"/>
                  </a:lnTo>
                  <a:lnTo>
                    <a:pt x="3072" y="63127"/>
                  </a:lnTo>
                  <a:lnTo>
                    <a:pt x="1145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137"/>
            <p:cNvSpPr/>
            <p:nvPr>
              <p:custDataLst>
                <p:tags r:id="rId150"/>
              </p:custDataLst>
            </p:nvPr>
          </p:nvSpPr>
          <p:spPr>
            <a:xfrm>
              <a:off x="2895794" y="2379124"/>
              <a:ext cx="260157" cy="305705"/>
            </a:xfrm>
            <a:custGeom>
              <a:avLst/>
              <a:gdLst/>
              <a:ahLst/>
              <a:cxnLst/>
              <a:rect l="0" t="0" r="0" b="0"/>
              <a:pathLst>
                <a:path w="260157" h="305705">
                  <a:moveTo>
                    <a:pt x="25206" y="27526"/>
                  </a:moveTo>
                  <a:lnTo>
                    <a:pt x="25206" y="27526"/>
                  </a:lnTo>
                  <a:lnTo>
                    <a:pt x="16367" y="18688"/>
                  </a:lnTo>
                  <a:lnTo>
                    <a:pt x="15786" y="16695"/>
                  </a:lnTo>
                  <a:lnTo>
                    <a:pt x="16104" y="14661"/>
                  </a:lnTo>
                  <a:lnTo>
                    <a:pt x="18338" y="10519"/>
                  </a:lnTo>
                  <a:lnTo>
                    <a:pt x="21683" y="6327"/>
                  </a:lnTo>
                  <a:lnTo>
                    <a:pt x="37646" y="0"/>
                  </a:lnTo>
                  <a:lnTo>
                    <a:pt x="63621" y="398"/>
                  </a:lnTo>
                  <a:lnTo>
                    <a:pt x="90288" y="8356"/>
                  </a:lnTo>
                  <a:lnTo>
                    <a:pt x="105637" y="21358"/>
                  </a:lnTo>
                  <a:lnTo>
                    <a:pt x="120534" y="42867"/>
                  </a:lnTo>
                  <a:lnTo>
                    <a:pt x="124019" y="56216"/>
                  </a:lnTo>
                  <a:lnTo>
                    <a:pt x="124569" y="88238"/>
                  </a:lnTo>
                  <a:lnTo>
                    <a:pt x="114709" y="135422"/>
                  </a:lnTo>
                  <a:lnTo>
                    <a:pt x="107318" y="154502"/>
                  </a:lnTo>
                  <a:lnTo>
                    <a:pt x="84030" y="192305"/>
                  </a:lnTo>
                  <a:lnTo>
                    <a:pt x="52399" y="237718"/>
                  </a:lnTo>
                  <a:lnTo>
                    <a:pt x="15434" y="278788"/>
                  </a:lnTo>
                  <a:lnTo>
                    <a:pt x="1301" y="297648"/>
                  </a:lnTo>
                  <a:lnTo>
                    <a:pt x="97" y="300741"/>
                  </a:lnTo>
                  <a:lnTo>
                    <a:pt x="0" y="302803"/>
                  </a:lnTo>
                  <a:lnTo>
                    <a:pt x="23460" y="305704"/>
                  </a:lnTo>
                  <a:lnTo>
                    <a:pt x="65062" y="299822"/>
                  </a:lnTo>
                  <a:lnTo>
                    <a:pt x="96777" y="294832"/>
                  </a:lnTo>
                  <a:lnTo>
                    <a:pt x="140721" y="288056"/>
                  </a:lnTo>
                  <a:lnTo>
                    <a:pt x="181729" y="281579"/>
                  </a:lnTo>
                  <a:lnTo>
                    <a:pt x="229299" y="276441"/>
                  </a:lnTo>
                  <a:lnTo>
                    <a:pt x="260156" y="268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138"/>
            <p:cNvSpPr/>
            <p:nvPr>
              <p:custDataLst>
                <p:tags r:id="rId151"/>
              </p:custDataLst>
            </p:nvPr>
          </p:nvSpPr>
          <p:spPr>
            <a:xfrm>
              <a:off x="2520950" y="29273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44845" y="706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139"/>
            <p:cNvSpPr/>
            <p:nvPr>
              <p:custDataLst>
                <p:tags r:id="rId152"/>
              </p:custDataLst>
            </p:nvPr>
          </p:nvSpPr>
          <p:spPr>
            <a:xfrm>
              <a:off x="2387512" y="2343150"/>
              <a:ext cx="310279" cy="381001"/>
            </a:xfrm>
            <a:custGeom>
              <a:avLst/>
              <a:gdLst/>
              <a:ahLst/>
              <a:cxnLst/>
              <a:rect l="0" t="0" r="0" b="0"/>
              <a:pathLst>
                <a:path w="310279" h="381001">
                  <a:moveTo>
                    <a:pt x="298538" y="0"/>
                  </a:moveTo>
                  <a:lnTo>
                    <a:pt x="298538" y="0"/>
                  </a:lnTo>
                  <a:lnTo>
                    <a:pt x="310278" y="0"/>
                  </a:lnTo>
                  <a:lnTo>
                    <a:pt x="308929" y="1881"/>
                  </a:lnTo>
                  <a:lnTo>
                    <a:pt x="292202" y="15580"/>
                  </a:lnTo>
                  <a:lnTo>
                    <a:pt x="246512" y="43033"/>
                  </a:lnTo>
                  <a:lnTo>
                    <a:pt x="204414" y="63080"/>
                  </a:lnTo>
                  <a:lnTo>
                    <a:pt x="163483" y="81720"/>
                  </a:lnTo>
                  <a:lnTo>
                    <a:pt x="123615" y="102900"/>
                  </a:lnTo>
                  <a:lnTo>
                    <a:pt x="82344" y="127257"/>
                  </a:lnTo>
                  <a:lnTo>
                    <a:pt x="62223" y="143017"/>
                  </a:lnTo>
                  <a:lnTo>
                    <a:pt x="56396" y="150817"/>
                  </a:lnTo>
                  <a:lnTo>
                    <a:pt x="57382" y="154872"/>
                  </a:lnTo>
                  <a:lnTo>
                    <a:pt x="66004" y="163141"/>
                  </a:lnTo>
                  <a:lnTo>
                    <a:pt x="109743" y="174878"/>
                  </a:lnTo>
                  <a:lnTo>
                    <a:pt x="150798" y="181089"/>
                  </a:lnTo>
                  <a:lnTo>
                    <a:pt x="195428" y="185427"/>
                  </a:lnTo>
                  <a:lnTo>
                    <a:pt x="231442" y="199265"/>
                  </a:lnTo>
                  <a:lnTo>
                    <a:pt x="240025" y="204509"/>
                  </a:lnTo>
                  <a:lnTo>
                    <a:pt x="240479" y="209717"/>
                  </a:lnTo>
                  <a:lnTo>
                    <a:pt x="235340" y="224911"/>
                  </a:lnTo>
                  <a:lnTo>
                    <a:pt x="217175" y="246557"/>
                  </a:lnTo>
                  <a:lnTo>
                    <a:pt x="172661" y="276492"/>
                  </a:lnTo>
                  <a:lnTo>
                    <a:pt x="126970" y="301220"/>
                  </a:lnTo>
                  <a:lnTo>
                    <a:pt x="88247" y="320908"/>
                  </a:lnTo>
                  <a:lnTo>
                    <a:pt x="53256" y="337560"/>
                  </a:lnTo>
                  <a:lnTo>
                    <a:pt x="7298" y="362149"/>
                  </a:lnTo>
                  <a:lnTo>
                    <a:pt x="2072" y="367022"/>
                  </a:lnTo>
                  <a:lnTo>
                    <a:pt x="0" y="370976"/>
                  </a:lnTo>
                  <a:lnTo>
                    <a:pt x="29" y="374317"/>
                  </a:lnTo>
                  <a:lnTo>
                    <a:pt x="3577" y="376545"/>
                  </a:lnTo>
                  <a:lnTo>
                    <a:pt x="51016" y="380413"/>
                  </a:lnTo>
                  <a:lnTo>
                    <a:pt x="95807" y="380884"/>
                  </a:lnTo>
                  <a:lnTo>
                    <a:pt x="129648" y="380948"/>
                  </a:lnTo>
                  <a:lnTo>
                    <a:pt x="168142" y="380984"/>
                  </a:lnTo>
                  <a:lnTo>
                    <a:pt x="210905" y="380996"/>
                  </a:lnTo>
                  <a:lnTo>
                    <a:pt x="255953" y="380999"/>
                  </a:lnTo>
                  <a:lnTo>
                    <a:pt x="304888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140"/>
            <p:cNvSpPr/>
            <p:nvPr>
              <p:custDataLst>
                <p:tags r:id="rId153"/>
              </p:custDataLst>
            </p:nvPr>
          </p:nvSpPr>
          <p:spPr>
            <a:xfrm>
              <a:off x="2531423" y="3003550"/>
              <a:ext cx="72078" cy="18712"/>
            </a:xfrm>
            <a:custGeom>
              <a:avLst/>
              <a:gdLst/>
              <a:ahLst/>
              <a:cxnLst/>
              <a:rect l="0" t="0" r="0" b="0"/>
              <a:pathLst>
                <a:path w="72078" h="18712">
                  <a:moveTo>
                    <a:pt x="14927" y="6350"/>
                  </a:moveTo>
                  <a:lnTo>
                    <a:pt x="14927" y="6350"/>
                  </a:lnTo>
                  <a:lnTo>
                    <a:pt x="4096" y="16475"/>
                  </a:lnTo>
                  <a:lnTo>
                    <a:pt x="0" y="17905"/>
                  </a:lnTo>
                  <a:lnTo>
                    <a:pt x="742" y="18287"/>
                  </a:lnTo>
                  <a:lnTo>
                    <a:pt x="7211" y="18711"/>
                  </a:lnTo>
                  <a:lnTo>
                    <a:pt x="72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3141"/>
            <p:cNvSpPr/>
            <p:nvPr>
              <p:custDataLst>
                <p:tags r:id="rId154"/>
              </p:custDataLst>
            </p:nvPr>
          </p:nvSpPr>
          <p:spPr>
            <a:xfrm>
              <a:off x="2413000" y="28511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2700" y="31358"/>
                  </a:lnTo>
                  <a:lnTo>
                    <a:pt x="8937" y="24285"/>
                  </a:lnTo>
                  <a:lnTo>
                    <a:pt x="3972" y="164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3142"/>
            <p:cNvSpPr/>
            <p:nvPr>
              <p:custDataLst>
                <p:tags r:id="rId155"/>
              </p:custDataLst>
            </p:nvPr>
          </p:nvSpPr>
          <p:spPr>
            <a:xfrm>
              <a:off x="2717800" y="2927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7186"/>
                  </a:lnTo>
                  <a:lnTo>
                    <a:pt x="233" y="5078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7" name="SMARTInkShape-Group638"/>
          <p:cNvGrpSpPr/>
          <p:nvPr/>
        </p:nvGrpSpPr>
        <p:grpSpPr>
          <a:xfrm>
            <a:off x="1575683" y="2476500"/>
            <a:ext cx="234068" cy="133101"/>
            <a:chOff x="1575683" y="2476500"/>
            <a:chExt cx="234068" cy="133101"/>
          </a:xfrm>
        </p:grpSpPr>
        <p:sp>
          <p:nvSpPr>
            <p:cNvPr id="705" name="SMARTInkShape-3143"/>
            <p:cNvSpPr/>
            <p:nvPr>
              <p:custDataLst>
                <p:tags r:id="rId146"/>
              </p:custDataLst>
            </p:nvPr>
          </p:nvSpPr>
          <p:spPr>
            <a:xfrm>
              <a:off x="1575683" y="2476500"/>
              <a:ext cx="176918" cy="12546"/>
            </a:xfrm>
            <a:custGeom>
              <a:avLst/>
              <a:gdLst/>
              <a:ahLst/>
              <a:cxnLst/>
              <a:rect l="0" t="0" r="0" b="0"/>
              <a:pathLst>
                <a:path w="176918" h="12546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2528" y="8728"/>
                  </a:lnTo>
                  <a:lnTo>
                    <a:pt x="19569" y="11523"/>
                  </a:lnTo>
                  <a:lnTo>
                    <a:pt x="65589" y="12545"/>
                  </a:lnTo>
                  <a:lnTo>
                    <a:pt x="105276" y="8305"/>
                  </a:lnTo>
                  <a:lnTo>
                    <a:pt x="146773" y="6736"/>
                  </a:lnTo>
                  <a:lnTo>
                    <a:pt x="1769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3144"/>
            <p:cNvSpPr/>
            <p:nvPr>
              <p:custDataLst>
                <p:tags r:id="rId147"/>
              </p:custDataLst>
            </p:nvPr>
          </p:nvSpPr>
          <p:spPr>
            <a:xfrm>
              <a:off x="1616247" y="2565400"/>
              <a:ext cx="193504" cy="44201"/>
            </a:xfrm>
            <a:custGeom>
              <a:avLst/>
              <a:gdLst/>
              <a:ahLst/>
              <a:cxnLst/>
              <a:rect l="0" t="0" r="0" b="0"/>
              <a:pathLst>
                <a:path w="193504" h="44201">
                  <a:moveTo>
                    <a:pt x="41103" y="0"/>
                  </a:moveTo>
                  <a:lnTo>
                    <a:pt x="41103" y="0"/>
                  </a:lnTo>
                  <a:lnTo>
                    <a:pt x="3654" y="26515"/>
                  </a:lnTo>
                  <a:lnTo>
                    <a:pt x="614" y="31082"/>
                  </a:lnTo>
                  <a:lnTo>
                    <a:pt x="0" y="34833"/>
                  </a:lnTo>
                  <a:lnTo>
                    <a:pt x="1001" y="38038"/>
                  </a:lnTo>
                  <a:lnTo>
                    <a:pt x="15283" y="41600"/>
                  </a:lnTo>
                  <a:lnTo>
                    <a:pt x="54854" y="43605"/>
                  </a:lnTo>
                  <a:lnTo>
                    <a:pt x="99270" y="44200"/>
                  </a:lnTo>
                  <a:lnTo>
                    <a:pt x="19350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639"/>
          <p:cNvGrpSpPr/>
          <p:nvPr/>
        </p:nvGrpSpPr>
        <p:grpSpPr>
          <a:xfrm>
            <a:off x="457200" y="1936492"/>
            <a:ext cx="685801" cy="1247129"/>
            <a:chOff x="457200" y="1936492"/>
            <a:chExt cx="685801" cy="1247129"/>
          </a:xfrm>
        </p:grpSpPr>
        <p:sp>
          <p:nvSpPr>
            <p:cNvPr id="708" name="SMARTInkShape-3145"/>
            <p:cNvSpPr/>
            <p:nvPr>
              <p:custDataLst>
                <p:tags r:id="rId139"/>
              </p:custDataLst>
            </p:nvPr>
          </p:nvSpPr>
          <p:spPr>
            <a:xfrm>
              <a:off x="1016000" y="2971800"/>
              <a:ext cx="5471" cy="82551"/>
            </a:xfrm>
            <a:custGeom>
              <a:avLst/>
              <a:gdLst/>
              <a:ahLst/>
              <a:cxnLst/>
              <a:rect l="0" t="0" r="0" b="0"/>
              <a:pathLst>
                <a:path w="547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5470" y="3361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146"/>
            <p:cNvSpPr/>
            <p:nvPr>
              <p:custDataLst>
                <p:tags r:id="rId140"/>
              </p:custDataLst>
            </p:nvPr>
          </p:nvSpPr>
          <p:spPr>
            <a:xfrm>
              <a:off x="806450" y="2730066"/>
              <a:ext cx="147868" cy="453555"/>
            </a:xfrm>
            <a:custGeom>
              <a:avLst/>
              <a:gdLst/>
              <a:ahLst/>
              <a:cxnLst/>
              <a:rect l="0" t="0" r="0" b="0"/>
              <a:pathLst>
                <a:path w="147868" h="453555">
                  <a:moveTo>
                    <a:pt x="25400" y="165534"/>
                  </a:moveTo>
                  <a:lnTo>
                    <a:pt x="25400" y="165534"/>
                  </a:lnTo>
                  <a:lnTo>
                    <a:pt x="25400" y="162163"/>
                  </a:lnTo>
                  <a:lnTo>
                    <a:pt x="24694" y="161876"/>
                  </a:lnTo>
                  <a:lnTo>
                    <a:pt x="22029" y="163438"/>
                  </a:lnTo>
                  <a:lnTo>
                    <a:pt x="9820" y="175026"/>
                  </a:lnTo>
                  <a:lnTo>
                    <a:pt x="4364" y="187862"/>
                  </a:lnTo>
                  <a:lnTo>
                    <a:pt x="862" y="225840"/>
                  </a:lnTo>
                  <a:lnTo>
                    <a:pt x="876" y="266085"/>
                  </a:lnTo>
                  <a:lnTo>
                    <a:pt x="3709" y="303198"/>
                  </a:lnTo>
                  <a:lnTo>
                    <a:pt x="942" y="345859"/>
                  </a:lnTo>
                  <a:lnTo>
                    <a:pt x="279" y="382182"/>
                  </a:lnTo>
                  <a:lnTo>
                    <a:pt x="55" y="422268"/>
                  </a:lnTo>
                  <a:lnTo>
                    <a:pt x="5" y="453554"/>
                  </a:lnTo>
                  <a:lnTo>
                    <a:pt x="0" y="418408"/>
                  </a:lnTo>
                  <a:lnTo>
                    <a:pt x="706" y="377259"/>
                  </a:lnTo>
                  <a:lnTo>
                    <a:pt x="5070" y="334101"/>
                  </a:lnTo>
                  <a:lnTo>
                    <a:pt x="8838" y="295015"/>
                  </a:lnTo>
                  <a:lnTo>
                    <a:pt x="14927" y="249603"/>
                  </a:lnTo>
                  <a:lnTo>
                    <a:pt x="21199" y="210434"/>
                  </a:lnTo>
                  <a:lnTo>
                    <a:pt x="27526" y="172017"/>
                  </a:lnTo>
                  <a:lnTo>
                    <a:pt x="30499" y="133824"/>
                  </a:lnTo>
                  <a:lnTo>
                    <a:pt x="38121" y="88954"/>
                  </a:lnTo>
                  <a:lnTo>
                    <a:pt x="45946" y="46652"/>
                  </a:lnTo>
                  <a:lnTo>
                    <a:pt x="59275" y="7395"/>
                  </a:lnTo>
                  <a:lnTo>
                    <a:pt x="64679" y="0"/>
                  </a:lnTo>
                  <a:lnTo>
                    <a:pt x="69225" y="145"/>
                  </a:lnTo>
                  <a:lnTo>
                    <a:pt x="81802" y="5950"/>
                  </a:lnTo>
                  <a:lnTo>
                    <a:pt x="91154" y="17467"/>
                  </a:lnTo>
                  <a:lnTo>
                    <a:pt x="109658" y="64766"/>
                  </a:lnTo>
                  <a:lnTo>
                    <a:pt x="116374" y="93265"/>
                  </a:lnTo>
                  <a:lnTo>
                    <a:pt x="113037" y="128498"/>
                  </a:lnTo>
                  <a:lnTo>
                    <a:pt x="108800" y="139195"/>
                  </a:lnTo>
                  <a:lnTo>
                    <a:pt x="90394" y="157728"/>
                  </a:lnTo>
                  <a:lnTo>
                    <a:pt x="90601" y="158919"/>
                  </a:lnTo>
                  <a:lnTo>
                    <a:pt x="92714" y="162123"/>
                  </a:lnTo>
                  <a:lnTo>
                    <a:pt x="135972" y="198049"/>
                  </a:lnTo>
                  <a:lnTo>
                    <a:pt x="146435" y="216561"/>
                  </a:lnTo>
                  <a:lnTo>
                    <a:pt x="147867" y="231016"/>
                  </a:lnTo>
                  <a:lnTo>
                    <a:pt x="145447" y="245437"/>
                  </a:lnTo>
                  <a:lnTo>
                    <a:pt x="139667" y="256550"/>
                  </a:lnTo>
                  <a:lnTo>
                    <a:pt x="121738" y="270740"/>
                  </a:lnTo>
                  <a:lnTo>
                    <a:pt x="104671" y="273911"/>
                  </a:lnTo>
                  <a:lnTo>
                    <a:pt x="82754" y="271729"/>
                  </a:lnTo>
                  <a:lnTo>
                    <a:pt x="78453" y="270197"/>
                  </a:lnTo>
                  <a:lnTo>
                    <a:pt x="75585" y="267765"/>
                  </a:lnTo>
                  <a:lnTo>
                    <a:pt x="69850" y="254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147"/>
            <p:cNvSpPr/>
            <p:nvPr>
              <p:custDataLst>
                <p:tags r:id="rId141"/>
              </p:custDataLst>
            </p:nvPr>
          </p:nvSpPr>
          <p:spPr>
            <a:xfrm>
              <a:off x="457200" y="2768147"/>
              <a:ext cx="211782" cy="328555"/>
            </a:xfrm>
            <a:custGeom>
              <a:avLst/>
              <a:gdLst/>
              <a:ahLst/>
              <a:cxnLst/>
              <a:rect l="0" t="0" r="0" b="0"/>
              <a:pathLst>
                <a:path w="211782" h="328555">
                  <a:moveTo>
                    <a:pt x="190500" y="165553"/>
                  </a:moveTo>
                  <a:lnTo>
                    <a:pt x="190500" y="165553"/>
                  </a:lnTo>
                  <a:lnTo>
                    <a:pt x="190500" y="160086"/>
                  </a:lnTo>
                  <a:lnTo>
                    <a:pt x="183758" y="156093"/>
                  </a:lnTo>
                  <a:lnTo>
                    <a:pt x="172823" y="153813"/>
                  </a:lnTo>
                  <a:lnTo>
                    <a:pt x="132521" y="161776"/>
                  </a:lnTo>
                  <a:lnTo>
                    <a:pt x="93257" y="175651"/>
                  </a:lnTo>
                  <a:lnTo>
                    <a:pt x="52349" y="200775"/>
                  </a:lnTo>
                  <a:lnTo>
                    <a:pt x="32209" y="220753"/>
                  </a:lnTo>
                  <a:lnTo>
                    <a:pt x="19578" y="241175"/>
                  </a:lnTo>
                  <a:lnTo>
                    <a:pt x="14738" y="264003"/>
                  </a:lnTo>
                  <a:lnTo>
                    <a:pt x="20046" y="288641"/>
                  </a:lnTo>
                  <a:lnTo>
                    <a:pt x="32428" y="303514"/>
                  </a:lnTo>
                  <a:lnTo>
                    <a:pt x="59009" y="323568"/>
                  </a:lnTo>
                  <a:lnTo>
                    <a:pt x="90235" y="328554"/>
                  </a:lnTo>
                  <a:lnTo>
                    <a:pt x="127396" y="319918"/>
                  </a:lnTo>
                  <a:lnTo>
                    <a:pt x="155104" y="307325"/>
                  </a:lnTo>
                  <a:lnTo>
                    <a:pt x="180091" y="284543"/>
                  </a:lnTo>
                  <a:lnTo>
                    <a:pt x="201997" y="245338"/>
                  </a:lnTo>
                  <a:lnTo>
                    <a:pt x="211781" y="211457"/>
                  </a:lnTo>
                  <a:lnTo>
                    <a:pt x="211309" y="166689"/>
                  </a:lnTo>
                  <a:lnTo>
                    <a:pt x="206700" y="126692"/>
                  </a:lnTo>
                  <a:lnTo>
                    <a:pt x="194124" y="95869"/>
                  </a:lnTo>
                  <a:lnTo>
                    <a:pt x="164741" y="53435"/>
                  </a:lnTo>
                  <a:lnTo>
                    <a:pt x="121943" y="15226"/>
                  </a:lnTo>
                  <a:lnTo>
                    <a:pt x="115162" y="10302"/>
                  </a:lnTo>
                  <a:lnTo>
                    <a:pt x="82021" y="0"/>
                  </a:lnTo>
                  <a:lnTo>
                    <a:pt x="44293" y="2592"/>
                  </a:lnTo>
                  <a:lnTo>
                    <a:pt x="24625" y="10576"/>
                  </a:lnTo>
                  <a:lnTo>
                    <a:pt x="10944" y="20475"/>
                  </a:lnTo>
                  <a:lnTo>
                    <a:pt x="0" y="38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3148"/>
            <p:cNvSpPr/>
            <p:nvPr>
              <p:custDataLst>
                <p:tags r:id="rId142"/>
              </p:custDataLst>
            </p:nvPr>
          </p:nvSpPr>
          <p:spPr>
            <a:xfrm>
              <a:off x="573915" y="2457450"/>
              <a:ext cx="569086" cy="54862"/>
            </a:xfrm>
            <a:custGeom>
              <a:avLst/>
              <a:gdLst/>
              <a:ahLst/>
              <a:cxnLst/>
              <a:rect l="0" t="0" r="0" b="0"/>
              <a:pathLst>
                <a:path w="569086" h="54862">
                  <a:moveTo>
                    <a:pt x="42035" y="31750"/>
                  </a:moveTo>
                  <a:lnTo>
                    <a:pt x="42035" y="31750"/>
                  </a:lnTo>
                  <a:lnTo>
                    <a:pt x="8116" y="45565"/>
                  </a:lnTo>
                  <a:lnTo>
                    <a:pt x="2489" y="49427"/>
                  </a:lnTo>
                  <a:lnTo>
                    <a:pt x="149" y="52001"/>
                  </a:lnTo>
                  <a:lnTo>
                    <a:pt x="0" y="53717"/>
                  </a:lnTo>
                  <a:lnTo>
                    <a:pt x="1312" y="54861"/>
                  </a:lnTo>
                  <a:lnTo>
                    <a:pt x="36656" y="47265"/>
                  </a:lnTo>
                  <a:lnTo>
                    <a:pt x="70219" y="42643"/>
                  </a:lnTo>
                  <a:lnTo>
                    <a:pt x="103009" y="38238"/>
                  </a:lnTo>
                  <a:lnTo>
                    <a:pt x="134751" y="33928"/>
                  </a:lnTo>
                  <a:lnTo>
                    <a:pt x="167674" y="29661"/>
                  </a:lnTo>
                  <a:lnTo>
                    <a:pt x="201121" y="25412"/>
                  </a:lnTo>
                  <a:lnTo>
                    <a:pt x="235507" y="21878"/>
                  </a:lnTo>
                  <a:lnTo>
                    <a:pt x="271956" y="20307"/>
                  </a:lnTo>
                  <a:lnTo>
                    <a:pt x="309322" y="17727"/>
                  </a:lnTo>
                  <a:lnTo>
                    <a:pt x="347096" y="14229"/>
                  </a:lnTo>
                  <a:lnTo>
                    <a:pt x="385051" y="10322"/>
                  </a:lnTo>
                  <a:lnTo>
                    <a:pt x="421205" y="6234"/>
                  </a:lnTo>
                  <a:lnTo>
                    <a:pt x="454677" y="3476"/>
                  </a:lnTo>
                  <a:lnTo>
                    <a:pt x="496616" y="4480"/>
                  </a:lnTo>
                  <a:lnTo>
                    <a:pt x="569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3149"/>
            <p:cNvSpPr/>
            <p:nvPr>
              <p:custDataLst>
                <p:tags r:id="rId143"/>
              </p:custDataLst>
            </p:nvPr>
          </p:nvSpPr>
          <p:spPr>
            <a:xfrm>
              <a:off x="965925" y="1936492"/>
              <a:ext cx="119403" cy="317759"/>
            </a:xfrm>
            <a:custGeom>
              <a:avLst/>
              <a:gdLst/>
              <a:ahLst/>
              <a:cxnLst/>
              <a:rect l="0" t="0" r="0" b="0"/>
              <a:pathLst>
                <a:path w="119403" h="317759">
                  <a:moveTo>
                    <a:pt x="107225" y="76458"/>
                  </a:moveTo>
                  <a:lnTo>
                    <a:pt x="107225" y="76458"/>
                  </a:lnTo>
                  <a:lnTo>
                    <a:pt x="115953" y="61249"/>
                  </a:lnTo>
                  <a:lnTo>
                    <a:pt x="119402" y="28306"/>
                  </a:lnTo>
                  <a:lnTo>
                    <a:pt x="117460" y="21779"/>
                  </a:lnTo>
                  <a:lnTo>
                    <a:pt x="109657" y="10764"/>
                  </a:lnTo>
                  <a:lnTo>
                    <a:pt x="93364" y="0"/>
                  </a:lnTo>
                  <a:lnTo>
                    <a:pt x="73783" y="379"/>
                  </a:lnTo>
                  <a:lnTo>
                    <a:pt x="38755" y="10407"/>
                  </a:lnTo>
                  <a:lnTo>
                    <a:pt x="18938" y="20996"/>
                  </a:lnTo>
                  <a:lnTo>
                    <a:pt x="5427" y="32758"/>
                  </a:lnTo>
                  <a:lnTo>
                    <a:pt x="1965" y="40975"/>
                  </a:lnTo>
                  <a:lnTo>
                    <a:pt x="0" y="61393"/>
                  </a:lnTo>
                  <a:lnTo>
                    <a:pt x="6232" y="89947"/>
                  </a:lnTo>
                  <a:lnTo>
                    <a:pt x="25344" y="119104"/>
                  </a:lnTo>
                  <a:lnTo>
                    <a:pt x="66392" y="162480"/>
                  </a:lnTo>
                  <a:lnTo>
                    <a:pt x="104341" y="207477"/>
                  </a:lnTo>
                  <a:lnTo>
                    <a:pt x="107419" y="212487"/>
                  </a:lnTo>
                  <a:lnTo>
                    <a:pt x="111751" y="236394"/>
                  </a:lnTo>
                  <a:lnTo>
                    <a:pt x="106292" y="262449"/>
                  </a:lnTo>
                  <a:lnTo>
                    <a:pt x="85625" y="288043"/>
                  </a:lnTo>
                  <a:lnTo>
                    <a:pt x="60530" y="306758"/>
                  </a:lnTo>
                  <a:lnTo>
                    <a:pt x="24675" y="31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150"/>
            <p:cNvSpPr/>
            <p:nvPr>
              <p:custDataLst>
                <p:tags r:id="rId144"/>
              </p:custDataLst>
            </p:nvPr>
          </p:nvSpPr>
          <p:spPr>
            <a:xfrm>
              <a:off x="571500" y="1949925"/>
              <a:ext cx="252203" cy="304130"/>
            </a:xfrm>
            <a:custGeom>
              <a:avLst/>
              <a:gdLst/>
              <a:ahLst/>
              <a:cxnLst/>
              <a:rect l="0" t="0" r="0" b="0"/>
              <a:pathLst>
                <a:path w="252203" h="304130">
                  <a:moveTo>
                    <a:pt x="190500" y="151925"/>
                  </a:moveTo>
                  <a:lnTo>
                    <a:pt x="190500" y="151925"/>
                  </a:lnTo>
                  <a:lnTo>
                    <a:pt x="183314" y="157700"/>
                  </a:lnTo>
                  <a:lnTo>
                    <a:pt x="149058" y="182432"/>
                  </a:lnTo>
                  <a:lnTo>
                    <a:pt x="114956" y="223762"/>
                  </a:lnTo>
                  <a:lnTo>
                    <a:pt x="110026" y="254898"/>
                  </a:lnTo>
                  <a:lnTo>
                    <a:pt x="112636" y="273891"/>
                  </a:lnTo>
                  <a:lnTo>
                    <a:pt x="115307" y="281919"/>
                  </a:lnTo>
                  <a:lnTo>
                    <a:pt x="127683" y="294602"/>
                  </a:lnTo>
                  <a:lnTo>
                    <a:pt x="135922" y="299960"/>
                  </a:lnTo>
                  <a:lnTo>
                    <a:pt x="154484" y="304031"/>
                  </a:lnTo>
                  <a:lnTo>
                    <a:pt x="164373" y="304129"/>
                  </a:lnTo>
                  <a:lnTo>
                    <a:pt x="184767" y="296712"/>
                  </a:lnTo>
                  <a:lnTo>
                    <a:pt x="204180" y="283303"/>
                  </a:lnTo>
                  <a:lnTo>
                    <a:pt x="237222" y="242516"/>
                  </a:lnTo>
                  <a:lnTo>
                    <a:pt x="247931" y="205421"/>
                  </a:lnTo>
                  <a:lnTo>
                    <a:pt x="252202" y="172166"/>
                  </a:lnTo>
                  <a:lnTo>
                    <a:pt x="246725" y="130954"/>
                  </a:lnTo>
                  <a:lnTo>
                    <a:pt x="236185" y="99331"/>
                  </a:lnTo>
                  <a:lnTo>
                    <a:pt x="218147" y="59201"/>
                  </a:lnTo>
                  <a:lnTo>
                    <a:pt x="205610" y="40864"/>
                  </a:lnTo>
                  <a:lnTo>
                    <a:pt x="185927" y="23307"/>
                  </a:lnTo>
                  <a:lnTo>
                    <a:pt x="144303" y="4298"/>
                  </a:lnTo>
                  <a:lnTo>
                    <a:pt x="121990" y="0"/>
                  </a:lnTo>
                  <a:lnTo>
                    <a:pt x="88121" y="3429"/>
                  </a:lnTo>
                  <a:lnTo>
                    <a:pt x="60332" y="11138"/>
                  </a:lnTo>
                  <a:lnTo>
                    <a:pt x="26970" y="30639"/>
                  </a:lnTo>
                  <a:lnTo>
                    <a:pt x="12927" y="43692"/>
                  </a:lnTo>
                  <a:lnTo>
                    <a:pt x="5746" y="65957"/>
                  </a:lnTo>
                  <a:lnTo>
                    <a:pt x="0" y="12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3151"/>
            <p:cNvSpPr/>
            <p:nvPr>
              <p:custDataLst>
                <p:tags r:id="rId145"/>
              </p:custDataLst>
            </p:nvPr>
          </p:nvSpPr>
          <p:spPr>
            <a:xfrm>
              <a:off x="898093" y="2585647"/>
              <a:ext cx="105208" cy="110713"/>
            </a:xfrm>
            <a:custGeom>
              <a:avLst/>
              <a:gdLst/>
              <a:ahLst/>
              <a:cxnLst/>
              <a:rect l="0" t="0" r="0" b="0"/>
              <a:pathLst>
                <a:path w="105208" h="110713">
                  <a:moveTo>
                    <a:pt x="9957" y="62303"/>
                  </a:moveTo>
                  <a:lnTo>
                    <a:pt x="9957" y="62303"/>
                  </a:lnTo>
                  <a:lnTo>
                    <a:pt x="9251" y="82982"/>
                  </a:lnTo>
                  <a:lnTo>
                    <a:pt x="3869" y="110575"/>
                  </a:lnTo>
                  <a:lnTo>
                    <a:pt x="3076" y="110712"/>
                  </a:lnTo>
                  <a:lnTo>
                    <a:pt x="313" y="108983"/>
                  </a:lnTo>
                  <a:lnTo>
                    <a:pt x="0" y="106123"/>
                  </a:lnTo>
                  <a:lnTo>
                    <a:pt x="5215" y="63219"/>
                  </a:lnTo>
                  <a:lnTo>
                    <a:pt x="18330" y="19257"/>
                  </a:lnTo>
                  <a:lnTo>
                    <a:pt x="25673" y="7894"/>
                  </a:lnTo>
                  <a:lnTo>
                    <a:pt x="33640" y="2843"/>
                  </a:lnTo>
                  <a:lnTo>
                    <a:pt x="42688" y="0"/>
                  </a:lnTo>
                  <a:lnTo>
                    <a:pt x="59950" y="9271"/>
                  </a:lnTo>
                  <a:lnTo>
                    <a:pt x="79568" y="32165"/>
                  </a:lnTo>
                  <a:lnTo>
                    <a:pt x="95021" y="67142"/>
                  </a:lnTo>
                  <a:lnTo>
                    <a:pt x="105207" y="106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640"/>
          <p:cNvGrpSpPr/>
          <p:nvPr/>
        </p:nvGrpSpPr>
        <p:grpSpPr>
          <a:xfrm>
            <a:off x="3213824" y="325078"/>
            <a:ext cx="2342427" cy="726192"/>
            <a:chOff x="3213824" y="325078"/>
            <a:chExt cx="2342427" cy="726192"/>
          </a:xfrm>
        </p:grpSpPr>
        <p:sp>
          <p:nvSpPr>
            <p:cNvPr id="716" name="SMARTInkShape-3152"/>
            <p:cNvSpPr/>
            <p:nvPr>
              <p:custDataLst>
                <p:tags r:id="rId123"/>
              </p:custDataLst>
            </p:nvPr>
          </p:nvSpPr>
          <p:spPr>
            <a:xfrm>
              <a:off x="5372100" y="325078"/>
              <a:ext cx="184151" cy="144823"/>
            </a:xfrm>
            <a:custGeom>
              <a:avLst/>
              <a:gdLst/>
              <a:ahLst/>
              <a:cxnLst/>
              <a:rect l="0" t="0" r="0" b="0"/>
              <a:pathLst>
                <a:path w="184151" h="144823">
                  <a:moveTo>
                    <a:pt x="0" y="24172"/>
                  </a:moveTo>
                  <a:lnTo>
                    <a:pt x="0" y="24172"/>
                  </a:lnTo>
                  <a:lnTo>
                    <a:pt x="0" y="18705"/>
                  </a:lnTo>
                  <a:lnTo>
                    <a:pt x="4364" y="12927"/>
                  </a:lnTo>
                  <a:lnTo>
                    <a:pt x="5762" y="7043"/>
                  </a:lnTo>
                  <a:lnTo>
                    <a:pt x="6088" y="2918"/>
                  </a:lnTo>
                  <a:lnTo>
                    <a:pt x="8292" y="1536"/>
                  </a:lnTo>
                  <a:lnTo>
                    <a:pt x="16385" y="0"/>
                  </a:lnTo>
                  <a:lnTo>
                    <a:pt x="25156" y="1199"/>
                  </a:lnTo>
                  <a:lnTo>
                    <a:pt x="29471" y="2507"/>
                  </a:lnTo>
                  <a:lnTo>
                    <a:pt x="45656" y="14460"/>
                  </a:lnTo>
                  <a:lnTo>
                    <a:pt x="57116" y="31407"/>
                  </a:lnTo>
                  <a:lnTo>
                    <a:pt x="61607" y="53205"/>
                  </a:lnTo>
                  <a:lnTo>
                    <a:pt x="57014" y="71178"/>
                  </a:lnTo>
                  <a:lnTo>
                    <a:pt x="40191" y="101347"/>
                  </a:lnTo>
                  <a:lnTo>
                    <a:pt x="33618" y="107861"/>
                  </a:lnTo>
                  <a:lnTo>
                    <a:pt x="30879" y="109598"/>
                  </a:lnTo>
                  <a:lnTo>
                    <a:pt x="29053" y="112167"/>
                  </a:lnTo>
                  <a:lnTo>
                    <a:pt x="27023" y="118785"/>
                  </a:lnTo>
                  <a:lnTo>
                    <a:pt x="29304" y="121114"/>
                  </a:lnTo>
                  <a:lnTo>
                    <a:pt x="74398" y="134288"/>
                  </a:lnTo>
                  <a:lnTo>
                    <a:pt x="101504" y="139435"/>
                  </a:lnTo>
                  <a:lnTo>
                    <a:pt x="141005" y="139071"/>
                  </a:lnTo>
                  <a:lnTo>
                    <a:pt x="184150" y="144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3153"/>
            <p:cNvSpPr/>
            <p:nvPr>
              <p:custDataLst>
                <p:tags r:id="rId124"/>
              </p:custDataLst>
            </p:nvPr>
          </p:nvSpPr>
          <p:spPr>
            <a:xfrm>
              <a:off x="5187950" y="477656"/>
              <a:ext cx="148069" cy="462643"/>
            </a:xfrm>
            <a:custGeom>
              <a:avLst/>
              <a:gdLst/>
              <a:ahLst/>
              <a:cxnLst/>
              <a:rect l="0" t="0" r="0" b="0"/>
              <a:pathLst>
                <a:path w="148069" h="462643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705" y="1757"/>
                  </a:lnTo>
                  <a:lnTo>
                    <a:pt x="1881" y="703"/>
                  </a:lnTo>
                  <a:lnTo>
                    <a:pt x="3371" y="0"/>
                  </a:lnTo>
                  <a:lnTo>
                    <a:pt x="18952" y="15865"/>
                  </a:lnTo>
                  <a:lnTo>
                    <a:pt x="41442" y="53022"/>
                  </a:lnTo>
                  <a:lnTo>
                    <a:pt x="68550" y="96573"/>
                  </a:lnTo>
                  <a:lnTo>
                    <a:pt x="90107" y="138415"/>
                  </a:lnTo>
                  <a:lnTo>
                    <a:pt x="111168" y="180651"/>
                  </a:lnTo>
                  <a:lnTo>
                    <a:pt x="128916" y="228035"/>
                  </a:lnTo>
                  <a:lnTo>
                    <a:pt x="141052" y="268365"/>
                  </a:lnTo>
                  <a:lnTo>
                    <a:pt x="146886" y="304289"/>
                  </a:lnTo>
                  <a:lnTo>
                    <a:pt x="148068" y="340010"/>
                  </a:lnTo>
                  <a:lnTo>
                    <a:pt x="146648" y="384328"/>
                  </a:lnTo>
                  <a:lnTo>
                    <a:pt x="144199" y="407098"/>
                  </a:lnTo>
                  <a:lnTo>
                    <a:pt x="130920" y="441601"/>
                  </a:lnTo>
                  <a:lnTo>
                    <a:pt x="119569" y="458658"/>
                  </a:lnTo>
                  <a:lnTo>
                    <a:pt x="114285" y="462642"/>
                  </a:lnTo>
                  <a:lnTo>
                    <a:pt x="95250" y="462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154"/>
            <p:cNvSpPr/>
            <p:nvPr>
              <p:custDataLst>
                <p:tags r:id="rId125"/>
              </p:custDataLst>
            </p:nvPr>
          </p:nvSpPr>
          <p:spPr>
            <a:xfrm>
              <a:off x="4997450" y="606530"/>
              <a:ext cx="104052" cy="288821"/>
            </a:xfrm>
            <a:custGeom>
              <a:avLst/>
              <a:gdLst/>
              <a:ahLst/>
              <a:cxnLst/>
              <a:rect l="0" t="0" r="0" b="0"/>
              <a:pathLst>
                <a:path w="104052" h="2888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2117" y="0"/>
                  </a:lnTo>
                  <a:lnTo>
                    <a:pt x="10113" y="1235"/>
                  </a:lnTo>
                  <a:lnTo>
                    <a:pt x="26515" y="12639"/>
                  </a:lnTo>
                  <a:lnTo>
                    <a:pt x="59179" y="52264"/>
                  </a:lnTo>
                  <a:lnTo>
                    <a:pt x="84675" y="92515"/>
                  </a:lnTo>
                  <a:lnTo>
                    <a:pt x="98231" y="137076"/>
                  </a:lnTo>
                  <a:lnTo>
                    <a:pt x="104051" y="170560"/>
                  </a:lnTo>
                  <a:lnTo>
                    <a:pt x="101934" y="207683"/>
                  </a:lnTo>
                  <a:lnTo>
                    <a:pt x="96133" y="246121"/>
                  </a:lnTo>
                  <a:lnTo>
                    <a:pt x="89528" y="261847"/>
                  </a:lnTo>
                  <a:lnTo>
                    <a:pt x="57150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155"/>
            <p:cNvSpPr/>
            <p:nvPr>
              <p:custDataLst>
                <p:tags r:id="rId126"/>
              </p:custDataLst>
            </p:nvPr>
          </p:nvSpPr>
          <p:spPr>
            <a:xfrm>
              <a:off x="4832350" y="742950"/>
              <a:ext cx="12701" cy="6090"/>
            </a:xfrm>
            <a:custGeom>
              <a:avLst/>
              <a:gdLst/>
              <a:ahLst/>
              <a:cxnLst/>
              <a:rect l="0" t="0" r="0" b="0"/>
              <a:pathLst>
                <a:path w="12701" h="6090">
                  <a:moveTo>
                    <a:pt x="0" y="0"/>
                  </a:moveTo>
                  <a:lnTo>
                    <a:pt x="0" y="0"/>
                  </a:lnTo>
                  <a:lnTo>
                    <a:pt x="0" y="608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3156"/>
            <p:cNvSpPr/>
            <p:nvPr>
              <p:custDataLst>
                <p:tags r:id="rId127"/>
              </p:custDataLst>
            </p:nvPr>
          </p:nvSpPr>
          <p:spPr>
            <a:xfrm>
              <a:off x="4813300" y="8636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8345" y="10845"/>
                  </a:lnTo>
                  <a:lnTo>
                    <a:pt x="1832" y="583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157"/>
            <p:cNvSpPr/>
            <p:nvPr>
              <p:custDataLst>
                <p:tags r:id="rId128"/>
              </p:custDataLst>
            </p:nvPr>
          </p:nvSpPr>
          <p:spPr>
            <a:xfrm>
              <a:off x="4603750" y="647700"/>
              <a:ext cx="158751" cy="209551"/>
            </a:xfrm>
            <a:custGeom>
              <a:avLst/>
              <a:gdLst/>
              <a:ahLst/>
              <a:cxnLst/>
              <a:rect l="0" t="0" r="0" b="0"/>
              <a:pathLst>
                <a:path w="158751" h="20955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43170" y="6742"/>
                  </a:lnTo>
                  <a:lnTo>
                    <a:pt x="121492" y="30390"/>
                  </a:lnTo>
                  <a:lnTo>
                    <a:pt x="101428" y="53876"/>
                  </a:lnTo>
                  <a:lnTo>
                    <a:pt x="59244" y="99314"/>
                  </a:lnTo>
                  <a:lnTo>
                    <a:pt x="27042" y="145801"/>
                  </a:lnTo>
                  <a:lnTo>
                    <a:pt x="7537" y="18012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158"/>
            <p:cNvSpPr/>
            <p:nvPr>
              <p:custDataLst>
                <p:tags r:id="rId129"/>
              </p:custDataLst>
            </p:nvPr>
          </p:nvSpPr>
          <p:spPr>
            <a:xfrm>
              <a:off x="4572000" y="655194"/>
              <a:ext cx="146051" cy="176657"/>
            </a:xfrm>
            <a:custGeom>
              <a:avLst/>
              <a:gdLst/>
              <a:ahLst/>
              <a:cxnLst/>
              <a:rect l="0" t="0" r="0" b="0"/>
              <a:pathLst>
                <a:path w="146051" h="17665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1411" y="1430"/>
                  </a:lnTo>
                  <a:lnTo>
                    <a:pt x="6742" y="0"/>
                  </a:lnTo>
                  <a:lnTo>
                    <a:pt x="13815" y="1246"/>
                  </a:lnTo>
                  <a:lnTo>
                    <a:pt x="17676" y="2566"/>
                  </a:lnTo>
                  <a:lnTo>
                    <a:pt x="29854" y="14537"/>
                  </a:lnTo>
                  <a:lnTo>
                    <a:pt x="65747" y="61942"/>
                  </a:lnTo>
                  <a:lnTo>
                    <a:pt x="98917" y="104164"/>
                  </a:lnTo>
                  <a:lnTo>
                    <a:pt x="125764" y="145508"/>
                  </a:lnTo>
                  <a:lnTo>
                    <a:pt x="146050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3159"/>
            <p:cNvSpPr/>
            <p:nvPr>
              <p:custDataLst>
                <p:tags r:id="rId130"/>
              </p:custDataLst>
            </p:nvPr>
          </p:nvSpPr>
          <p:spPr>
            <a:xfrm>
              <a:off x="4292600" y="334760"/>
              <a:ext cx="76201" cy="58941"/>
            </a:xfrm>
            <a:custGeom>
              <a:avLst/>
              <a:gdLst/>
              <a:ahLst/>
              <a:cxnLst/>
              <a:rect l="0" t="0" r="0" b="0"/>
              <a:pathLst>
                <a:path w="76201" h="58941">
                  <a:moveTo>
                    <a:pt x="0" y="58940"/>
                  </a:moveTo>
                  <a:lnTo>
                    <a:pt x="0" y="58940"/>
                  </a:lnTo>
                  <a:lnTo>
                    <a:pt x="0" y="41917"/>
                  </a:lnTo>
                  <a:lnTo>
                    <a:pt x="3371" y="37120"/>
                  </a:lnTo>
                  <a:lnTo>
                    <a:pt x="12361" y="27545"/>
                  </a:lnTo>
                  <a:lnTo>
                    <a:pt x="9229" y="30666"/>
                  </a:lnTo>
                  <a:lnTo>
                    <a:pt x="5748" y="32263"/>
                  </a:lnTo>
                  <a:lnTo>
                    <a:pt x="3832" y="32688"/>
                  </a:lnTo>
                  <a:lnTo>
                    <a:pt x="2554" y="33678"/>
                  </a:lnTo>
                  <a:lnTo>
                    <a:pt x="336" y="38933"/>
                  </a:lnTo>
                  <a:lnTo>
                    <a:pt x="150" y="37583"/>
                  </a:lnTo>
                  <a:lnTo>
                    <a:pt x="98" y="36235"/>
                  </a:lnTo>
                  <a:lnTo>
                    <a:pt x="3401" y="27597"/>
                  </a:lnTo>
                  <a:lnTo>
                    <a:pt x="20396" y="7128"/>
                  </a:lnTo>
                  <a:lnTo>
                    <a:pt x="30659" y="0"/>
                  </a:lnTo>
                  <a:lnTo>
                    <a:pt x="34550" y="597"/>
                  </a:lnTo>
                  <a:lnTo>
                    <a:pt x="76200" y="39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160"/>
            <p:cNvSpPr/>
            <p:nvPr>
              <p:custDataLst>
                <p:tags r:id="rId131"/>
              </p:custDataLst>
            </p:nvPr>
          </p:nvSpPr>
          <p:spPr>
            <a:xfrm>
              <a:off x="3573036" y="819150"/>
              <a:ext cx="52815" cy="102029"/>
            </a:xfrm>
            <a:custGeom>
              <a:avLst/>
              <a:gdLst/>
              <a:ahLst/>
              <a:cxnLst/>
              <a:rect l="0" t="0" r="0" b="0"/>
              <a:pathLst>
                <a:path w="52815" h="102029">
                  <a:moveTo>
                    <a:pt x="52814" y="50800"/>
                  </a:moveTo>
                  <a:lnTo>
                    <a:pt x="52814" y="50800"/>
                  </a:lnTo>
                  <a:lnTo>
                    <a:pt x="32550" y="51506"/>
                  </a:lnTo>
                  <a:lnTo>
                    <a:pt x="10599" y="59638"/>
                  </a:lnTo>
                  <a:lnTo>
                    <a:pt x="3948" y="67428"/>
                  </a:lnTo>
                  <a:lnTo>
                    <a:pt x="1187" y="72469"/>
                  </a:lnTo>
                  <a:lnTo>
                    <a:pt x="0" y="81832"/>
                  </a:lnTo>
                  <a:lnTo>
                    <a:pt x="671" y="86305"/>
                  </a:lnTo>
                  <a:lnTo>
                    <a:pt x="5180" y="95037"/>
                  </a:lnTo>
                  <a:lnTo>
                    <a:pt x="8359" y="99342"/>
                  </a:lnTo>
                  <a:lnTo>
                    <a:pt x="13299" y="101505"/>
                  </a:lnTo>
                  <a:lnTo>
                    <a:pt x="26314" y="102028"/>
                  </a:lnTo>
                  <a:lnTo>
                    <a:pt x="31620" y="100474"/>
                  </a:lnTo>
                  <a:lnTo>
                    <a:pt x="39396" y="94985"/>
                  </a:lnTo>
                  <a:lnTo>
                    <a:pt x="47741" y="80590"/>
                  </a:lnTo>
                  <a:lnTo>
                    <a:pt x="51311" y="59548"/>
                  </a:lnTo>
                  <a:lnTo>
                    <a:pt x="464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3161"/>
            <p:cNvSpPr/>
            <p:nvPr>
              <p:custDataLst>
                <p:tags r:id="rId132"/>
              </p:custDataLst>
            </p:nvPr>
          </p:nvSpPr>
          <p:spPr>
            <a:xfrm>
              <a:off x="3213824" y="643115"/>
              <a:ext cx="100877" cy="296919"/>
            </a:xfrm>
            <a:custGeom>
              <a:avLst/>
              <a:gdLst/>
              <a:ahLst/>
              <a:cxnLst/>
              <a:rect l="0" t="0" r="0" b="0"/>
              <a:pathLst>
                <a:path w="100877" h="296919">
                  <a:moveTo>
                    <a:pt x="100876" y="10935"/>
                  </a:moveTo>
                  <a:lnTo>
                    <a:pt x="100876" y="10935"/>
                  </a:lnTo>
                  <a:lnTo>
                    <a:pt x="94134" y="4193"/>
                  </a:lnTo>
                  <a:lnTo>
                    <a:pt x="87061" y="883"/>
                  </a:lnTo>
                  <a:lnTo>
                    <a:pt x="83199" y="0"/>
                  </a:lnTo>
                  <a:lnTo>
                    <a:pt x="79919" y="117"/>
                  </a:lnTo>
                  <a:lnTo>
                    <a:pt x="74393" y="2129"/>
                  </a:lnTo>
                  <a:lnTo>
                    <a:pt x="57202" y="17341"/>
                  </a:lnTo>
                  <a:lnTo>
                    <a:pt x="36954" y="51424"/>
                  </a:lnTo>
                  <a:lnTo>
                    <a:pt x="23547" y="87529"/>
                  </a:lnTo>
                  <a:lnTo>
                    <a:pt x="11642" y="127233"/>
                  </a:lnTo>
                  <a:lnTo>
                    <a:pt x="1718" y="171412"/>
                  </a:lnTo>
                  <a:lnTo>
                    <a:pt x="0" y="207199"/>
                  </a:lnTo>
                  <a:lnTo>
                    <a:pt x="8853" y="251989"/>
                  </a:lnTo>
                  <a:lnTo>
                    <a:pt x="13645" y="268353"/>
                  </a:lnTo>
                  <a:lnTo>
                    <a:pt x="21890" y="280800"/>
                  </a:lnTo>
                  <a:lnTo>
                    <a:pt x="27052" y="286095"/>
                  </a:lnTo>
                  <a:lnTo>
                    <a:pt x="51172" y="296918"/>
                  </a:lnTo>
                  <a:lnTo>
                    <a:pt x="94526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3162"/>
            <p:cNvSpPr/>
            <p:nvPr>
              <p:custDataLst>
                <p:tags r:id="rId133"/>
              </p:custDataLst>
            </p:nvPr>
          </p:nvSpPr>
          <p:spPr>
            <a:xfrm>
              <a:off x="3378200" y="627359"/>
              <a:ext cx="144184" cy="423911"/>
            </a:xfrm>
            <a:custGeom>
              <a:avLst/>
              <a:gdLst/>
              <a:ahLst/>
              <a:cxnLst/>
              <a:rect l="0" t="0" r="0" b="0"/>
              <a:pathLst>
                <a:path w="144184" h="423911">
                  <a:moveTo>
                    <a:pt x="0" y="198141"/>
                  </a:moveTo>
                  <a:lnTo>
                    <a:pt x="0" y="198141"/>
                  </a:lnTo>
                  <a:lnTo>
                    <a:pt x="0" y="192674"/>
                  </a:lnTo>
                  <a:lnTo>
                    <a:pt x="10113" y="198795"/>
                  </a:lnTo>
                  <a:lnTo>
                    <a:pt x="12386" y="204221"/>
                  </a:lnTo>
                  <a:lnTo>
                    <a:pt x="16169" y="248182"/>
                  </a:lnTo>
                  <a:lnTo>
                    <a:pt x="18481" y="292379"/>
                  </a:lnTo>
                  <a:lnTo>
                    <a:pt x="18975" y="337263"/>
                  </a:lnTo>
                  <a:lnTo>
                    <a:pt x="23399" y="378362"/>
                  </a:lnTo>
                  <a:lnTo>
                    <a:pt x="25137" y="420901"/>
                  </a:lnTo>
                  <a:lnTo>
                    <a:pt x="25930" y="423553"/>
                  </a:lnTo>
                  <a:lnTo>
                    <a:pt x="27165" y="423910"/>
                  </a:lnTo>
                  <a:lnTo>
                    <a:pt x="28693" y="422737"/>
                  </a:lnTo>
                  <a:lnTo>
                    <a:pt x="31147" y="385368"/>
                  </a:lnTo>
                  <a:lnTo>
                    <a:pt x="31571" y="341888"/>
                  </a:lnTo>
                  <a:lnTo>
                    <a:pt x="31670" y="302480"/>
                  </a:lnTo>
                  <a:lnTo>
                    <a:pt x="31726" y="256887"/>
                  </a:lnTo>
                  <a:lnTo>
                    <a:pt x="31743" y="217664"/>
                  </a:lnTo>
                  <a:lnTo>
                    <a:pt x="31748" y="179231"/>
                  </a:lnTo>
                  <a:lnTo>
                    <a:pt x="33631" y="146227"/>
                  </a:lnTo>
                  <a:lnTo>
                    <a:pt x="36776" y="99268"/>
                  </a:lnTo>
                  <a:lnTo>
                    <a:pt x="37708" y="63718"/>
                  </a:lnTo>
                  <a:lnTo>
                    <a:pt x="39865" y="35780"/>
                  </a:lnTo>
                  <a:lnTo>
                    <a:pt x="47553" y="1472"/>
                  </a:lnTo>
                  <a:lnTo>
                    <a:pt x="51457" y="0"/>
                  </a:lnTo>
                  <a:lnTo>
                    <a:pt x="63322" y="247"/>
                  </a:lnTo>
                  <a:lnTo>
                    <a:pt x="76121" y="6471"/>
                  </a:lnTo>
                  <a:lnTo>
                    <a:pt x="106528" y="33018"/>
                  </a:lnTo>
                  <a:lnTo>
                    <a:pt x="116858" y="48635"/>
                  </a:lnTo>
                  <a:lnTo>
                    <a:pt x="123681" y="71214"/>
                  </a:lnTo>
                  <a:lnTo>
                    <a:pt x="124606" y="99228"/>
                  </a:lnTo>
                  <a:lnTo>
                    <a:pt x="116570" y="124305"/>
                  </a:lnTo>
                  <a:lnTo>
                    <a:pt x="105957" y="139888"/>
                  </a:lnTo>
                  <a:lnTo>
                    <a:pt x="95709" y="147050"/>
                  </a:lnTo>
                  <a:lnTo>
                    <a:pt x="128486" y="169002"/>
                  </a:lnTo>
                  <a:lnTo>
                    <a:pt x="139748" y="186215"/>
                  </a:lnTo>
                  <a:lnTo>
                    <a:pt x="144183" y="204720"/>
                  </a:lnTo>
                  <a:lnTo>
                    <a:pt x="142126" y="223609"/>
                  </a:lnTo>
                  <a:lnTo>
                    <a:pt x="137015" y="234390"/>
                  </a:lnTo>
                  <a:lnTo>
                    <a:pt x="133676" y="239240"/>
                  </a:lnTo>
                  <a:lnTo>
                    <a:pt x="129334" y="242474"/>
                  </a:lnTo>
                  <a:lnTo>
                    <a:pt x="113816" y="247025"/>
                  </a:lnTo>
                  <a:lnTo>
                    <a:pt x="95250" y="248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3163"/>
            <p:cNvSpPr/>
            <p:nvPr>
              <p:custDataLst>
                <p:tags r:id="rId134"/>
              </p:custDataLst>
            </p:nvPr>
          </p:nvSpPr>
          <p:spPr>
            <a:xfrm>
              <a:off x="3392081" y="424031"/>
              <a:ext cx="125820" cy="103020"/>
            </a:xfrm>
            <a:custGeom>
              <a:avLst/>
              <a:gdLst/>
              <a:ahLst/>
              <a:cxnLst/>
              <a:rect l="0" t="0" r="0" b="0"/>
              <a:pathLst>
                <a:path w="125820" h="103020">
                  <a:moveTo>
                    <a:pt x="30569" y="33169"/>
                  </a:moveTo>
                  <a:lnTo>
                    <a:pt x="30569" y="33169"/>
                  </a:lnTo>
                  <a:lnTo>
                    <a:pt x="23827" y="33169"/>
                  </a:lnTo>
                  <a:lnTo>
                    <a:pt x="21135" y="34580"/>
                  </a:lnTo>
                  <a:lnTo>
                    <a:pt x="16263" y="39911"/>
                  </a:lnTo>
                  <a:lnTo>
                    <a:pt x="13628" y="45102"/>
                  </a:lnTo>
                  <a:lnTo>
                    <a:pt x="1476" y="83010"/>
                  </a:lnTo>
                  <a:lnTo>
                    <a:pt x="590" y="84035"/>
                  </a:lnTo>
                  <a:lnTo>
                    <a:pt x="0" y="84013"/>
                  </a:lnTo>
                  <a:lnTo>
                    <a:pt x="312" y="83293"/>
                  </a:lnTo>
                  <a:lnTo>
                    <a:pt x="2540" y="80611"/>
                  </a:lnTo>
                  <a:lnTo>
                    <a:pt x="13939" y="37763"/>
                  </a:lnTo>
                  <a:lnTo>
                    <a:pt x="24259" y="11301"/>
                  </a:lnTo>
                  <a:lnTo>
                    <a:pt x="26362" y="8007"/>
                  </a:lnTo>
                  <a:lnTo>
                    <a:pt x="38107" y="2465"/>
                  </a:lnTo>
                  <a:lnTo>
                    <a:pt x="46177" y="0"/>
                  </a:lnTo>
                  <a:lnTo>
                    <a:pt x="53674" y="473"/>
                  </a:lnTo>
                  <a:lnTo>
                    <a:pt x="67649" y="6643"/>
                  </a:lnTo>
                  <a:lnTo>
                    <a:pt x="79034" y="20204"/>
                  </a:lnTo>
                  <a:lnTo>
                    <a:pt x="125819" y="103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3164"/>
            <p:cNvSpPr/>
            <p:nvPr>
              <p:custDataLst>
                <p:tags r:id="rId135"/>
              </p:custDataLst>
            </p:nvPr>
          </p:nvSpPr>
          <p:spPr>
            <a:xfrm>
              <a:off x="3835400" y="787400"/>
              <a:ext cx="152401" cy="3659"/>
            </a:xfrm>
            <a:custGeom>
              <a:avLst/>
              <a:gdLst/>
              <a:ahLst/>
              <a:cxnLst/>
              <a:rect l="0" t="0" r="0" b="0"/>
              <a:pathLst>
                <a:path w="152401" h="365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75" y="3658"/>
                  </a:lnTo>
                  <a:lnTo>
                    <a:pt x="49542" y="276"/>
                  </a:lnTo>
                  <a:lnTo>
                    <a:pt x="90459" y="3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3165"/>
            <p:cNvSpPr/>
            <p:nvPr>
              <p:custDataLst>
                <p:tags r:id="rId136"/>
              </p:custDataLst>
            </p:nvPr>
          </p:nvSpPr>
          <p:spPr>
            <a:xfrm>
              <a:off x="3911701" y="711200"/>
              <a:ext cx="31650" cy="165101"/>
            </a:xfrm>
            <a:custGeom>
              <a:avLst/>
              <a:gdLst/>
              <a:ahLst/>
              <a:cxnLst/>
              <a:rect l="0" t="0" r="0" b="0"/>
              <a:pathLst>
                <a:path w="31650" h="165101">
                  <a:moveTo>
                    <a:pt x="12599" y="0"/>
                  </a:moveTo>
                  <a:lnTo>
                    <a:pt x="12599" y="0"/>
                  </a:lnTo>
                  <a:lnTo>
                    <a:pt x="3760" y="8838"/>
                  </a:lnTo>
                  <a:lnTo>
                    <a:pt x="1043" y="25040"/>
                  </a:lnTo>
                  <a:lnTo>
                    <a:pt x="0" y="64743"/>
                  </a:lnTo>
                  <a:lnTo>
                    <a:pt x="10058" y="108744"/>
                  </a:lnTo>
                  <a:lnTo>
                    <a:pt x="3164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3166"/>
            <p:cNvSpPr/>
            <p:nvPr>
              <p:custDataLst>
                <p:tags r:id="rId137"/>
              </p:custDataLst>
            </p:nvPr>
          </p:nvSpPr>
          <p:spPr>
            <a:xfrm>
              <a:off x="4133917" y="517755"/>
              <a:ext cx="143561" cy="490844"/>
            </a:xfrm>
            <a:custGeom>
              <a:avLst/>
              <a:gdLst/>
              <a:ahLst/>
              <a:cxnLst/>
              <a:rect l="0" t="0" r="0" b="0"/>
              <a:pathLst>
                <a:path w="143561" h="490844">
                  <a:moveTo>
                    <a:pt x="31683" y="263295"/>
                  </a:moveTo>
                  <a:lnTo>
                    <a:pt x="31683" y="263295"/>
                  </a:lnTo>
                  <a:lnTo>
                    <a:pt x="28312" y="297827"/>
                  </a:lnTo>
                  <a:lnTo>
                    <a:pt x="12830" y="339914"/>
                  </a:lnTo>
                  <a:lnTo>
                    <a:pt x="3774" y="383556"/>
                  </a:lnTo>
                  <a:lnTo>
                    <a:pt x="691" y="426750"/>
                  </a:lnTo>
                  <a:lnTo>
                    <a:pt x="0" y="470808"/>
                  </a:lnTo>
                  <a:lnTo>
                    <a:pt x="658" y="488469"/>
                  </a:lnTo>
                  <a:lnTo>
                    <a:pt x="1827" y="490317"/>
                  </a:lnTo>
                  <a:lnTo>
                    <a:pt x="3312" y="490843"/>
                  </a:lnTo>
                  <a:lnTo>
                    <a:pt x="4303" y="488371"/>
                  </a:lnTo>
                  <a:lnTo>
                    <a:pt x="14837" y="444145"/>
                  </a:lnTo>
                  <a:lnTo>
                    <a:pt x="21927" y="400122"/>
                  </a:lnTo>
                  <a:lnTo>
                    <a:pt x="28792" y="356988"/>
                  </a:lnTo>
                  <a:lnTo>
                    <a:pt x="32708" y="319984"/>
                  </a:lnTo>
                  <a:lnTo>
                    <a:pt x="38337" y="280327"/>
                  </a:lnTo>
                  <a:lnTo>
                    <a:pt x="42591" y="239178"/>
                  </a:lnTo>
                  <a:lnTo>
                    <a:pt x="45733" y="200175"/>
                  </a:lnTo>
                  <a:lnTo>
                    <a:pt x="51133" y="163689"/>
                  </a:lnTo>
                  <a:lnTo>
                    <a:pt x="57202" y="121128"/>
                  </a:lnTo>
                  <a:lnTo>
                    <a:pt x="61369" y="85810"/>
                  </a:lnTo>
                  <a:lnTo>
                    <a:pt x="67682" y="41687"/>
                  </a:lnTo>
                  <a:lnTo>
                    <a:pt x="78251" y="3726"/>
                  </a:lnTo>
                  <a:lnTo>
                    <a:pt x="80368" y="644"/>
                  </a:lnTo>
                  <a:lnTo>
                    <a:pt x="82484" y="0"/>
                  </a:lnTo>
                  <a:lnTo>
                    <a:pt x="84600" y="981"/>
                  </a:lnTo>
                  <a:lnTo>
                    <a:pt x="109509" y="46964"/>
                  </a:lnTo>
                  <a:lnTo>
                    <a:pt x="128534" y="88650"/>
                  </a:lnTo>
                  <a:lnTo>
                    <a:pt x="142118" y="131274"/>
                  </a:lnTo>
                  <a:lnTo>
                    <a:pt x="143560" y="146058"/>
                  </a:lnTo>
                  <a:lnTo>
                    <a:pt x="141849" y="157332"/>
                  </a:lnTo>
                  <a:lnTo>
                    <a:pt x="136855" y="165165"/>
                  </a:lnTo>
                  <a:lnTo>
                    <a:pt x="133547" y="168242"/>
                  </a:lnTo>
                  <a:lnTo>
                    <a:pt x="126109" y="171660"/>
                  </a:lnTo>
                  <a:lnTo>
                    <a:pt x="103993" y="179702"/>
                  </a:lnTo>
                  <a:lnTo>
                    <a:pt x="103879" y="181461"/>
                  </a:lnTo>
                  <a:lnTo>
                    <a:pt x="110588" y="198330"/>
                  </a:lnTo>
                  <a:lnTo>
                    <a:pt x="134271" y="241839"/>
                  </a:lnTo>
                  <a:lnTo>
                    <a:pt x="137249" y="252818"/>
                  </a:lnTo>
                  <a:lnTo>
                    <a:pt x="134811" y="264283"/>
                  </a:lnTo>
                  <a:lnTo>
                    <a:pt x="128317" y="275729"/>
                  </a:lnTo>
                  <a:lnTo>
                    <a:pt x="114173" y="288694"/>
                  </a:lnTo>
                  <a:lnTo>
                    <a:pt x="107621" y="292222"/>
                  </a:lnTo>
                  <a:lnTo>
                    <a:pt x="104886" y="292458"/>
                  </a:lnTo>
                  <a:lnTo>
                    <a:pt x="95183" y="288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167"/>
            <p:cNvSpPr/>
            <p:nvPr>
              <p:custDataLst>
                <p:tags r:id="rId138"/>
              </p:custDataLst>
            </p:nvPr>
          </p:nvSpPr>
          <p:spPr>
            <a:xfrm>
              <a:off x="4330700" y="7937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4254" y="4687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3" name="SMARTInkShape-3168"/>
          <p:cNvSpPr/>
          <p:nvPr>
            <p:custDataLst>
              <p:tags r:id="rId1"/>
            </p:custDataLst>
          </p:nvPr>
        </p:nvSpPr>
        <p:spPr>
          <a:xfrm>
            <a:off x="2598894" y="895350"/>
            <a:ext cx="334807" cy="24087"/>
          </a:xfrm>
          <a:custGeom>
            <a:avLst/>
            <a:gdLst/>
            <a:ahLst/>
            <a:cxnLst/>
            <a:rect l="0" t="0" r="0" b="0"/>
            <a:pathLst>
              <a:path w="334807" h="24087">
                <a:moveTo>
                  <a:pt x="30006" y="6350"/>
                </a:moveTo>
                <a:lnTo>
                  <a:pt x="30006" y="6350"/>
                </a:lnTo>
                <a:lnTo>
                  <a:pt x="26635" y="9721"/>
                </a:lnTo>
                <a:lnTo>
                  <a:pt x="10447" y="16476"/>
                </a:lnTo>
                <a:lnTo>
                  <a:pt x="0" y="18711"/>
                </a:lnTo>
                <a:lnTo>
                  <a:pt x="8886" y="22321"/>
                </a:lnTo>
                <a:lnTo>
                  <a:pt x="47471" y="24086"/>
                </a:lnTo>
                <a:lnTo>
                  <a:pt x="92644" y="20150"/>
                </a:lnTo>
                <a:lnTo>
                  <a:pt x="127695" y="16482"/>
                </a:lnTo>
                <a:lnTo>
                  <a:pt x="169645" y="10449"/>
                </a:lnTo>
                <a:lnTo>
                  <a:pt x="200723" y="6291"/>
                </a:lnTo>
                <a:lnTo>
                  <a:pt x="234291" y="2796"/>
                </a:lnTo>
                <a:lnTo>
                  <a:pt x="277429" y="828"/>
                </a:lnTo>
                <a:lnTo>
                  <a:pt x="323869" y="73"/>
                </a:lnTo>
                <a:lnTo>
                  <a:pt x="33480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9" name="SMARTInkShape-Group642"/>
          <p:cNvGrpSpPr/>
          <p:nvPr/>
        </p:nvGrpSpPr>
        <p:grpSpPr>
          <a:xfrm>
            <a:off x="1932761" y="593416"/>
            <a:ext cx="416740" cy="426278"/>
            <a:chOff x="1932761" y="593416"/>
            <a:chExt cx="416740" cy="426278"/>
          </a:xfrm>
        </p:grpSpPr>
        <p:sp>
          <p:nvSpPr>
            <p:cNvPr id="734" name="SMARTInkShape-3169"/>
            <p:cNvSpPr/>
            <p:nvPr>
              <p:custDataLst>
                <p:tags r:id="rId118"/>
              </p:custDataLst>
            </p:nvPr>
          </p:nvSpPr>
          <p:spPr>
            <a:xfrm>
              <a:off x="1932761" y="593416"/>
              <a:ext cx="111940" cy="390835"/>
            </a:xfrm>
            <a:custGeom>
              <a:avLst/>
              <a:gdLst/>
              <a:ahLst/>
              <a:cxnLst/>
              <a:rect l="0" t="0" r="0" b="0"/>
              <a:pathLst>
                <a:path w="111940" h="390835">
                  <a:moveTo>
                    <a:pt x="111939" y="9834"/>
                  </a:moveTo>
                  <a:lnTo>
                    <a:pt x="111939" y="9834"/>
                  </a:lnTo>
                  <a:lnTo>
                    <a:pt x="106472" y="4367"/>
                  </a:lnTo>
                  <a:lnTo>
                    <a:pt x="105851" y="374"/>
                  </a:lnTo>
                  <a:lnTo>
                    <a:pt x="104352" y="0"/>
                  </a:lnTo>
                  <a:lnTo>
                    <a:pt x="98925" y="1465"/>
                  </a:lnTo>
                  <a:lnTo>
                    <a:pt x="66904" y="29822"/>
                  </a:lnTo>
                  <a:lnTo>
                    <a:pt x="46337" y="70383"/>
                  </a:lnTo>
                  <a:lnTo>
                    <a:pt x="30177" y="108835"/>
                  </a:lnTo>
                  <a:lnTo>
                    <a:pt x="15799" y="155710"/>
                  </a:lnTo>
                  <a:lnTo>
                    <a:pt x="5607" y="202164"/>
                  </a:lnTo>
                  <a:lnTo>
                    <a:pt x="0" y="244150"/>
                  </a:lnTo>
                  <a:lnTo>
                    <a:pt x="220" y="280109"/>
                  </a:lnTo>
                  <a:lnTo>
                    <a:pt x="6635" y="318280"/>
                  </a:lnTo>
                  <a:lnTo>
                    <a:pt x="17473" y="346288"/>
                  </a:lnTo>
                  <a:lnTo>
                    <a:pt x="37148" y="371765"/>
                  </a:lnTo>
                  <a:lnTo>
                    <a:pt x="51835" y="384086"/>
                  </a:lnTo>
                  <a:lnTo>
                    <a:pt x="80189" y="390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170"/>
            <p:cNvSpPr/>
            <p:nvPr>
              <p:custDataLst>
                <p:tags r:id="rId119"/>
              </p:custDataLst>
            </p:nvPr>
          </p:nvSpPr>
          <p:spPr>
            <a:xfrm>
              <a:off x="2095839" y="666750"/>
              <a:ext cx="133012" cy="120651"/>
            </a:xfrm>
            <a:custGeom>
              <a:avLst/>
              <a:gdLst/>
              <a:ahLst/>
              <a:cxnLst/>
              <a:rect l="0" t="0" r="0" b="0"/>
              <a:pathLst>
                <a:path w="133012" h="120651">
                  <a:moveTo>
                    <a:pt x="12361" y="0"/>
                  </a:moveTo>
                  <a:lnTo>
                    <a:pt x="12361" y="0"/>
                  </a:lnTo>
                  <a:lnTo>
                    <a:pt x="3523" y="0"/>
                  </a:lnTo>
                  <a:lnTo>
                    <a:pt x="2235" y="706"/>
                  </a:lnTo>
                  <a:lnTo>
                    <a:pt x="1377" y="1881"/>
                  </a:lnTo>
                  <a:lnTo>
                    <a:pt x="424" y="5070"/>
                  </a:lnTo>
                  <a:lnTo>
                    <a:pt x="0" y="8838"/>
                  </a:lnTo>
                  <a:lnTo>
                    <a:pt x="3575" y="14747"/>
                  </a:lnTo>
                  <a:lnTo>
                    <a:pt x="25707" y="37795"/>
                  </a:lnTo>
                  <a:lnTo>
                    <a:pt x="56107" y="64068"/>
                  </a:lnTo>
                  <a:lnTo>
                    <a:pt x="100929" y="108261"/>
                  </a:lnTo>
                  <a:lnTo>
                    <a:pt x="13301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3171"/>
            <p:cNvSpPr/>
            <p:nvPr>
              <p:custDataLst>
                <p:tags r:id="rId120"/>
              </p:custDataLst>
            </p:nvPr>
          </p:nvSpPr>
          <p:spPr>
            <a:xfrm>
              <a:off x="2343150" y="857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12700"/>
                  </a:lnTo>
                  <a:lnTo>
                    <a:pt x="1986" y="112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3172"/>
            <p:cNvSpPr/>
            <p:nvPr>
              <p:custDataLst>
                <p:tags r:id="rId121"/>
              </p:custDataLst>
            </p:nvPr>
          </p:nvSpPr>
          <p:spPr>
            <a:xfrm>
              <a:off x="2337683" y="971550"/>
              <a:ext cx="5468" cy="48144"/>
            </a:xfrm>
            <a:custGeom>
              <a:avLst/>
              <a:gdLst/>
              <a:ahLst/>
              <a:cxnLst/>
              <a:rect l="0" t="0" r="0" b="0"/>
              <a:pathLst>
                <a:path w="5468" h="48144">
                  <a:moveTo>
                    <a:pt x="5467" y="0"/>
                  </a:moveTo>
                  <a:lnTo>
                    <a:pt x="5467" y="0"/>
                  </a:lnTo>
                  <a:lnTo>
                    <a:pt x="4761" y="31753"/>
                  </a:lnTo>
                  <a:lnTo>
                    <a:pt x="0" y="47874"/>
                  </a:lnTo>
                  <a:lnTo>
                    <a:pt x="411" y="48143"/>
                  </a:lnTo>
                  <a:lnTo>
                    <a:pt x="546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3173"/>
            <p:cNvSpPr/>
            <p:nvPr>
              <p:custDataLst>
                <p:tags r:id="rId122"/>
              </p:custDataLst>
            </p:nvPr>
          </p:nvSpPr>
          <p:spPr>
            <a:xfrm>
              <a:off x="2212879" y="663379"/>
              <a:ext cx="117572" cy="314522"/>
            </a:xfrm>
            <a:custGeom>
              <a:avLst/>
              <a:gdLst/>
              <a:ahLst/>
              <a:cxnLst/>
              <a:rect l="0" t="0" r="0" b="0"/>
              <a:pathLst>
                <a:path w="117572" h="314522">
                  <a:moveTo>
                    <a:pt x="117571" y="3371"/>
                  </a:moveTo>
                  <a:lnTo>
                    <a:pt x="117571" y="3371"/>
                  </a:lnTo>
                  <a:lnTo>
                    <a:pt x="114200" y="0"/>
                  </a:lnTo>
                  <a:lnTo>
                    <a:pt x="106901" y="226"/>
                  </a:lnTo>
                  <a:lnTo>
                    <a:pt x="96601" y="3385"/>
                  </a:lnTo>
                  <a:lnTo>
                    <a:pt x="52230" y="29275"/>
                  </a:lnTo>
                  <a:lnTo>
                    <a:pt x="28098" y="51265"/>
                  </a:lnTo>
                  <a:lnTo>
                    <a:pt x="13214" y="72360"/>
                  </a:lnTo>
                  <a:lnTo>
                    <a:pt x="7690" y="85538"/>
                  </a:lnTo>
                  <a:lnTo>
                    <a:pt x="0" y="118918"/>
                  </a:lnTo>
                  <a:lnTo>
                    <a:pt x="4899" y="161304"/>
                  </a:lnTo>
                  <a:lnTo>
                    <a:pt x="15430" y="200844"/>
                  </a:lnTo>
                  <a:lnTo>
                    <a:pt x="20960" y="241710"/>
                  </a:lnTo>
                  <a:lnTo>
                    <a:pt x="25512" y="286780"/>
                  </a:lnTo>
                  <a:lnTo>
                    <a:pt x="35021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SMARTInkShape-Group643"/>
          <p:cNvGrpSpPr/>
          <p:nvPr/>
        </p:nvGrpSpPr>
        <p:grpSpPr>
          <a:xfrm>
            <a:off x="1276215" y="532565"/>
            <a:ext cx="362086" cy="781624"/>
            <a:chOff x="1276215" y="532565"/>
            <a:chExt cx="362086" cy="781624"/>
          </a:xfrm>
        </p:grpSpPr>
        <p:sp>
          <p:nvSpPr>
            <p:cNvPr id="740" name="SMARTInkShape-3174"/>
            <p:cNvSpPr/>
            <p:nvPr>
              <p:custDataLst>
                <p:tags r:id="rId111"/>
              </p:custDataLst>
            </p:nvPr>
          </p:nvSpPr>
          <p:spPr>
            <a:xfrm>
              <a:off x="1296283" y="1130685"/>
              <a:ext cx="11818" cy="25016"/>
            </a:xfrm>
            <a:custGeom>
              <a:avLst/>
              <a:gdLst/>
              <a:ahLst/>
              <a:cxnLst/>
              <a:rect l="0" t="0" r="0" b="0"/>
              <a:pathLst>
                <a:path w="11818" h="25016">
                  <a:moveTo>
                    <a:pt x="5467" y="25015"/>
                  </a:moveTo>
                  <a:lnTo>
                    <a:pt x="5467" y="25015"/>
                  </a:lnTo>
                  <a:lnTo>
                    <a:pt x="5467" y="10709"/>
                  </a:lnTo>
                  <a:lnTo>
                    <a:pt x="3585" y="6192"/>
                  </a:lnTo>
                  <a:lnTo>
                    <a:pt x="0" y="914"/>
                  </a:lnTo>
                  <a:lnTo>
                    <a:pt x="411" y="481"/>
                  </a:lnTo>
                  <a:lnTo>
                    <a:pt x="2750" y="0"/>
                  </a:lnTo>
                  <a:lnTo>
                    <a:pt x="11817" y="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175"/>
            <p:cNvSpPr/>
            <p:nvPr>
              <p:custDataLst>
                <p:tags r:id="rId112"/>
              </p:custDataLst>
            </p:nvPr>
          </p:nvSpPr>
          <p:spPr>
            <a:xfrm>
              <a:off x="1352550" y="1225550"/>
              <a:ext cx="69851" cy="6089"/>
            </a:xfrm>
            <a:custGeom>
              <a:avLst/>
              <a:gdLst/>
              <a:ahLst/>
              <a:cxnLst/>
              <a:rect l="0" t="0" r="0" b="0"/>
              <a:pathLst>
                <a:path w="69851" h="6089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3371" y="6088"/>
                  </a:lnTo>
                  <a:lnTo>
                    <a:pt x="34319" y="57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176"/>
            <p:cNvSpPr/>
            <p:nvPr>
              <p:custDataLst>
                <p:tags r:id="rId113"/>
              </p:custDataLst>
            </p:nvPr>
          </p:nvSpPr>
          <p:spPr>
            <a:xfrm>
              <a:off x="1367942" y="1289050"/>
              <a:ext cx="60809" cy="25139"/>
            </a:xfrm>
            <a:custGeom>
              <a:avLst/>
              <a:gdLst/>
              <a:ahLst/>
              <a:cxnLst/>
              <a:rect l="0" t="0" r="0" b="0"/>
              <a:pathLst>
                <a:path w="60809" h="25139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2966" y="24811"/>
                  </a:lnTo>
                  <a:lnTo>
                    <a:pt x="6408" y="25138"/>
                  </a:lnTo>
                  <a:lnTo>
                    <a:pt x="12171" y="21521"/>
                  </a:lnTo>
                  <a:lnTo>
                    <a:pt x="20847" y="15915"/>
                  </a:lnTo>
                  <a:lnTo>
                    <a:pt x="60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3177"/>
            <p:cNvSpPr/>
            <p:nvPr>
              <p:custDataLst>
                <p:tags r:id="rId114"/>
              </p:custDataLst>
            </p:nvPr>
          </p:nvSpPr>
          <p:spPr>
            <a:xfrm>
              <a:off x="1562100" y="1212850"/>
              <a:ext cx="11818" cy="82551"/>
            </a:xfrm>
            <a:custGeom>
              <a:avLst/>
              <a:gdLst/>
              <a:ahLst/>
              <a:cxnLst/>
              <a:rect l="0" t="0" r="0" b="0"/>
              <a:pathLst>
                <a:path w="11818" h="825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706"/>
                  </a:lnTo>
                  <a:lnTo>
                    <a:pt x="11376" y="1881"/>
                  </a:lnTo>
                  <a:lnTo>
                    <a:pt x="11817" y="3371"/>
                  </a:lnTo>
                  <a:lnTo>
                    <a:pt x="3218" y="4768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3178"/>
            <p:cNvSpPr/>
            <p:nvPr>
              <p:custDataLst>
                <p:tags r:id="rId115"/>
              </p:custDataLst>
            </p:nvPr>
          </p:nvSpPr>
          <p:spPr>
            <a:xfrm>
              <a:off x="1403689" y="532565"/>
              <a:ext cx="126662" cy="120985"/>
            </a:xfrm>
            <a:custGeom>
              <a:avLst/>
              <a:gdLst/>
              <a:ahLst/>
              <a:cxnLst/>
              <a:rect l="0" t="0" r="0" b="0"/>
              <a:pathLst>
                <a:path w="126662" h="120985">
                  <a:moveTo>
                    <a:pt x="12361" y="83385"/>
                  </a:moveTo>
                  <a:lnTo>
                    <a:pt x="12361" y="83385"/>
                  </a:lnTo>
                  <a:lnTo>
                    <a:pt x="12361" y="80014"/>
                  </a:lnTo>
                  <a:lnTo>
                    <a:pt x="10479" y="76477"/>
                  </a:lnTo>
                  <a:lnTo>
                    <a:pt x="8990" y="74547"/>
                  </a:lnTo>
                  <a:lnTo>
                    <a:pt x="5454" y="72401"/>
                  </a:lnTo>
                  <a:lnTo>
                    <a:pt x="0" y="70785"/>
                  </a:lnTo>
                  <a:lnTo>
                    <a:pt x="386" y="104582"/>
                  </a:lnTo>
                  <a:lnTo>
                    <a:pt x="4031" y="119299"/>
                  </a:lnTo>
                  <a:lnTo>
                    <a:pt x="4691" y="120733"/>
                  </a:lnTo>
                  <a:lnTo>
                    <a:pt x="5131" y="120984"/>
                  </a:lnTo>
                  <a:lnTo>
                    <a:pt x="14826" y="73942"/>
                  </a:lnTo>
                  <a:lnTo>
                    <a:pt x="28083" y="32131"/>
                  </a:lnTo>
                  <a:lnTo>
                    <a:pt x="36047" y="13098"/>
                  </a:lnTo>
                  <a:lnTo>
                    <a:pt x="41557" y="6894"/>
                  </a:lnTo>
                  <a:lnTo>
                    <a:pt x="55206" y="0"/>
                  </a:lnTo>
                  <a:lnTo>
                    <a:pt x="62091" y="278"/>
                  </a:lnTo>
                  <a:lnTo>
                    <a:pt x="75386" y="6232"/>
                  </a:lnTo>
                  <a:lnTo>
                    <a:pt x="94770" y="24855"/>
                  </a:lnTo>
                  <a:lnTo>
                    <a:pt x="107177" y="44876"/>
                  </a:lnTo>
                  <a:lnTo>
                    <a:pt x="126661" y="102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179"/>
            <p:cNvSpPr/>
            <p:nvPr>
              <p:custDataLst>
                <p:tags r:id="rId116"/>
              </p:custDataLst>
            </p:nvPr>
          </p:nvSpPr>
          <p:spPr>
            <a:xfrm>
              <a:off x="1276215" y="685800"/>
              <a:ext cx="362086" cy="309714"/>
            </a:xfrm>
            <a:custGeom>
              <a:avLst/>
              <a:gdLst/>
              <a:ahLst/>
              <a:cxnLst/>
              <a:rect l="0" t="0" r="0" b="0"/>
              <a:pathLst>
                <a:path w="362086" h="309714">
                  <a:moveTo>
                    <a:pt x="317635" y="0"/>
                  </a:moveTo>
                  <a:lnTo>
                    <a:pt x="317635" y="0"/>
                  </a:lnTo>
                  <a:lnTo>
                    <a:pt x="317635" y="6088"/>
                  </a:lnTo>
                  <a:lnTo>
                    <a:pt x="302055" y="9698"/>
                  </a:lnTo>
                  <a:lnTo>
                    <a:pt x="265280" y="28001"/>
                  </a:lnTo>
                  <a:lnTo>
                    <a:pt x="228274" y="45221"/>
                  </a:lnTo>
                  <a:lnTo>
                    <a:pt x="184586" y="70002"/>
                  </a:lnTo>
                  <a:lnTo>
                    <a:pt x="140051" y="90916"/>
                  </a:lnTo>
                  <a:lnTo>
                    <a:pt x="95331" y="117038"/>
                  </a:lnTo>
                  <a:lnTo>
                    <a:pt x="85718" y="122102"/>
                  </a:lnTo>
                  <a:lnTo>
                    <a:pt x="83296" y="124440"/>
                  </a:lnTo>
                  <a:lnTo>
                    <a:pt x="82387" y="126705"/>
                  </a:lnTo>
                  <a:lnTo>
                    <a:pt x="82486" y="128920"/>
                  </a:lnTo>
                  <a:lnTo>
                    <a:pt x="90123" y="133263"/>
                  </a:lnTo>
                  <a:lnTo>
                    <a:pt x="108407" y="137792"/>
                  </a:lnTo>
                  <a:lnTo>
                    <a:pt x="150404" y="142694"/>
                  </a:lnTo>
                  <a:lnTo>
                    <a:pt x="193375" y="145056"/>
                  </a:lnTo>
                  <a:lnTo>
                    <a:pt x="227273" y="149126"/>
                  </a:lnTo>
                  <a:lnTo>
                    <a:pt x="234111" y="152334"/>
                  </a:lnTo>
                  <a:lnTo>
                    <a:pt x="238668" y="156590"/>
                  </a:lnTo>
                  <a:lnTo>
                    <a:pt x="241707" y="161543"/>
                  </a:lnTo>
                  <a:lnTo>
                    <a:pt x="241617" y="166256"/>
                  </a:lnTo>
                  <a:lnTo>
                    <a:pt x="239439" y="170810"/>
                  </a:lnTo>
                  <a:lnTo>
                    <a:pt x="229259" y="181043"/>
                  </a:lnTo>
                  <a:lnTo>
                    <a:pt x="186444" y="211980"/>
                  </a:lnTo>
                  <a:lnTo>
                    <a:pt x="149020" y="232691"/>
                  </a:lnTo>
                  <a:lnTo>
                    <a:pt x="105554" y="256702"/>
                  </a:lnTo>
                  <a:lnTo>
                    <a:pt x="64781" y="276301"/>
                  </a:lnTo>
                  <a:lnTo>
                    <a:pt x="19284" y="298486"/>
                  </a:lnTo>
                  <a:lnTo>
                    <a:pt x="991" y="307917"/>
                  </a:lnTo>
                  <a:lnTo>
                    <a:pt x="0" y="308995"/>
                  </a:lnTo>
                  <a:lnTo>
                    <a:pt x="45" y="309713"/>
                  </a:lnTo>
                  <a:lnTo>
                    <a:pt x="36310" y="305796"/>
                  </a:lnTo>
                  <a:lnTo>
                    <a:pt x="83133" y="299529"/>
                  </a:lnTo>
                  <a:lnTo>
                    <a:pt x="123571" y="292815"/>
                  </a:lnTo>
                  <a:lnTo>
                    <a:pt x="169745" y="284472"/>
                  </a:lnTo>
                  <a:lnTo>
                    <a:pt x="209140" y="277532"/>
                  </a:lnTo>
                  <a:lnTo>
                    <a:pt x="247624" y="271007"/>
                  </a:lnTo>
                  <a:lnTo>
                    <a:pt x="282466" y="261234"/>
                  </a:lnTo>
                  <a:lnTo>
                    <a:pt x="36208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180"/>
            <p:cNvSpPr/>
            <p:nvPr>
              <p:custDataLst>
                <p:tags r:id="rId117"/>
              </p:custDataLst>
            </p:nvPr>
          </p:nvSpPr>
          <p:spPr>
            <a:xfrm>
              <a:off x="1308100" y="1219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6" y="1660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644"/>
          <p:cNvGrpSpPr/>
          <p:nvPr/>
        </p:nvGrpSpPr>
        <p:grpSpPr>
          <a:xfrm>
            <a:off x="506096" y="633589"/>
            <a:ext cx="465455" cy="354634"/>
            <a:chOff x="506096" y="633589"/>
            <a:chExt cx="465455" cy="354634"/>
          </a:xfrm>
        </p:grpSpPr>
        <p:sp>
          <p:nvSpPr>
            <p:cNvPr id="748" name="SMARTInkShape-3181"/>
            <p:cNvSpPr/>
            <p:nvPr>
              <p:custDataLst>
                <p:tags r:id="rId108"/>
              </p:custDataLst>
            </p:nvPr>
          </p:nvSpPr>
          <p:spPr>
            <a:xfrm>
              <a:off x="506096" y="633589"/>
              <a:ext cx="154305" cy="354634"/>
            </a:xfrm>
            <a:custGeom>
              <a:avLst/>
              <a:gdLst/>
              <a:ahLst/>
              <a:cxnLst/>
              <a:rect l="0" t="0" r="0" b="0"/>
              <a:pathLst>
                <a:path w="154305" h="354634">
                  <a:moveTo>
                    <a:pt x="154304" y="58561"/>
                  </a:moveTo>
                  <a:lnTo>
                    <a:pt x="154304" y="58561"/>
                  </a:lnTo>
                  <a:lnTo>
                    <a:pt x="153598" y="41955"/>
                  </a:lnTo>
                  <a:lnTo>
                    <a:pt x="149234" y="27065"/>
                  </a:lnTo>
                  <a:lnTo>
                    <a:pt x="145466" y="20339"/>
                  </a:lnTo>
                  <a:lnTo>
                    <a:pt x="129264" y="9214"/>
                  </a:lnTo>
                  <a:lnTo>
                    <a:pt x="109961" y="352"/>
                  </a:lnTo>
                  <a:lnTo>
                    <a:pt x="84094" y="0"/>
                  </a:lnTo>
                  <a:lnTo>
                    <a:pt x="60829" y="7735"/>
                  </a:lnTo>
                  <a:lnTo>
                    <a:pt x="24481" y="36695"/>
                  </a:lnTo>
                  <a:lnTo>
                    <a:pt x="3971" y="75428"/>
                  </a:lnTo>
                  <a:lnTo>
                    <a:pt x="0" y="89341"/>
                  </a:lnTo>
                  <a:lnTo>
                    <a:pt x="588" y="102580"/>
                  </a:lnTo>
                  <a:lnTo>
                    <a:pt x="11627" y="128675"/>
                  </a:lnTo>
                  <a:lnTo>
                    <a:pt x="45474" y="172617"/>
                  </a:lnTo>
                  <a:lnTo>
                    <a:pt x="58663" y="187569"/>
                  </a:lnTo>
                  <a:lnTo>
                    <a:pt x="101484" y="223300"/>
                  </a:lnTo>
                  <a:lnTo>
                    <a:pt x="128246" y="257367"/>
                  </a:lnTo>
                  <a:lnTo>
                    <a:pt x="136549" y="281782"/>
                  </a:lnTo>
                  <a:lnTo>
                    <a:pt x="135594" y="299352"/>
                  </a:lnTo>
                  <a:lnTo>
                    <a:pt x="133364" y="307988"/>
                  </a:lnTo>
                  <a:lnTo>
                    <a:pt x="121479" y="325110"/>
                  </a:lnTo>
                  <a:lnTo>
                    <a:pt x="105143" y="340011"/>
                  </a:lnTo>
                  <a:lnTo>
                    <a:pt x="88475" y="348985"/>
                  </a:lnTo>
                  <a:lnTo>
                    <a:pt x="59853" y="354633"/>
                  </a:lnTo>
                  <a:lnTo>
                    <a:pt x="39143" y="352935"/>
                  </a:lnTo>
                  <a:lnTo>
                    <a:pt x="35197" y="350766"/>
                  </a:lnTo>
                  <a:lnTo>
                    <a:pt x="32566" y="347909"/>
                  </a:lnTo>
                  <a:lnTo>
                    <a:pt x="30812" y="344593"/>
                  </a:lnTo>
                  <a:lnTo>
                    <a:pt x="33654" y="31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182"/>
            <p:cNvSpPr/>
            <p:nvPr>
              <p:custDataLst>
                <p:tags r:id="rId109"/>
              </p:custDataLst>
            </p:nvPr>
          </p:nvSpPr>
          <p:spPr>
            <a:xfrm>
              <a:off x="789165" y="857250"/>
              <a:ext cx="112536" cy="18168"/>
            </a:xfrm>
            <a:custGeom>
              <a:avLst/>
              <a:gdLst/>
              <a:ahLst/>
              <a:cxnLst/>
              <a:rect l="0" t="0" r="0" b="0"/>
              <a:pathLst>
                <a:path w="11253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22809" y="10134"/>
                  </a:lnTo>
                  <a:lnTo>
                    <a:pt x="59295" y="4100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183"/>
            <p:cNvSpPr/>
            <p:nvPr>
              <p:custDataLst>
                <p:tags r:id="rId110"/>
              </p:custDataLst>
            </p:nvPr>
          </p:nvSpPr>
          <p:spPr>
            <a:xfrm>
              <a:off x="808215" y="939800"/>
              <a:ext cx="163336" cy="43928"/>
            </a:xfrm>
            <a:custGeom>
              <a:avLst/>
              <a:gdLst/>
              <a:ahLst/>
              <a:cxnLst/>
              <a:rect l="0" t="0" r="0" b="0"/>
              <a:pathLst>
                <a:path w="163336" h="43928">
                  <a:moveTo>
                    <a:pt x="10935" y="31750"/>
                  </a:moveTo>
                  <a:lnTo>
                    <a:pt x="10935" y="31750"/>
                  </a:lnTo>
                  <a:lnTo>
                    <a:pt x="0" y="42685"/>
                  </a:lnTo>
                  <a:lnTo>
                    <a:pt x="117" y="43273"/>
                  </a:lnTo>
                  <a:lnTo>
                    <a:pt x="901" y="43665"/>
                  </a:lnTo>
                  <a:lnTo>
                    <a:pt x="2129" y="43927"/>
                  </a:lnTo>
                  <a:lnTo>
                    <a:pt x="40680" y="32448"/>
                  </a:lnTo>
                  <a:lnTo>
                    <a:pt x="77880" y="23421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SMARTInkShape-Group645"/>
          <p:cNvGrpSpPr/>
          <p:nvPr/>
        </p:nvGrpSpPr>
        <p:grpSpPr>
          <a:xfrm>
            <a:off x="1572209" y="4651330"/>
            <a:ext cx="1996492" cy="681609"/>
            <a:chOff x="1572209" y="4651330"/>
            <a:chExt cx="1996492" cy="681609"/>
          </a:xfrm>
        </p:grpSpPr>
        <p:sp>
          <p:nvSpPr>
            <p:cNvPr id="752" name="SMARTInkShape-3184"/>
            <p:cNvSpPr/>
            <p:nvPr>
              <p:custDataLst>
                <p:tags r:id="rId95"/>
              </p:custDataLst>
            </p:nvPr>
          </p:nvSpPr>
          <p:spPr>
            <a:xfrm>
              <a:off x="3200400" y="501015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59" y="4596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185"/>
            <p:cNvSpPr/>
            <p:nvPr>
              <p:custDataLst>
                <p:tags r:id="rId96"/>
              </p:custDataLst>
            </p:nvPr>
          </p:nvSpPr>
          <p:spPr>
            <a:xfrm>
              <a:off x="3080096" y="4651330"/>
              <a:ext cx="107605" cy="77546"/>
            </a:xfrm>
            <a:custGeom>
              <a:avLst/>
              <a:gdLst/>
              <a:ahLst/>
              <a:cxnLst/>
              <a:rect l="0" t="0" r="0" b="0"/>
              <a:pathLst>
                <a:path w="107605" h="77546">
                  <a:moveTo>
                    <a:pt x="18704" y="28620"/>
                  </a:moveTo>
                  <a:lnTo>
                    <a:pt x="18704" y="28620"/>
                  </a:lnTo>
                  <a:lnTo>
                    <a:pt x="18704" y="23153"/>
                  </a:lnTo>
                  <a:lnTo>
                    <a:pt x="15333" y="25902"/>
                  </a:lnTo>
                  <a:lnTo>
                    <a:pt x="13678" y="31175"/>
                  </a:lnTo>
                  <a:lnTo>
                    <a:pt x="10865" y="42077"/>
                  </a:lnTo>
                  <a:lnTo>
                    <a:pt x="0" y="77545"/>
                  </a:lnTo>
                  <a:lnTo>
                    <a:pt x="428" y="59477"/>
                  </a:lnTo>
                  <a:lnTo>
                    <a:pt x="8456" y="32912"/>
                  </a:lnTo>
                  <a:lnTo>
                    <a:pt x="19431" y="12723"/>
                  </a:lnTo>
                  <a:lnTo>
                    <a:pt x="23422" y="7439"/>
                  </a:lnTo>
                  <a:lnTo>
                    <a:pt x="35382" y="1567"/>
                  </a:lnTo>
                  <a:lnTo>
                    <a:pt x="42523" y="0"/>
                  </a:lnTo>
                  <a:lnTo>
                    <a:pt x="48694" y="369"/>
                  </a:lnTo>
                  <a:lnTo>
                    <a:pt x="59315" y="4540"/>
                  </a:lnTo>
                  <a:lnTo>
                    <a:pt x="81289" y="27444"/>
                  </a:lnTo>
                  <a:lnTo>
                    <a:pt x="107604" y="6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3186"/>
            <p:cNvSpPr/>
            <p:nvPr>
              <p:custDataLst>
                <p:tags r:id="rId97"/>
              </p:custDataLst>
            </p:nvPr>
          </p:nvSpPr>
          <p:spPr>
            <a:xfrm>
              <a:off x="2073969" y="5067300"/>
              <a:ext cx="104082" cy="27369"/>
            </a:xfrm>
            <a:custGeom>
              <a:avLst/>
              <a:gdLst/>
              <a:ahLst/>
              <a:cxnLst/>
              <a:rect l="0" t="0" r="0" b="0"/>
              <a:pathLst>
                <a:path w="104082" h="27369">
                  <a:moveTo>
                    <a:pt x="15181" y="6350"/>
                  </a:moveTo>
                  <a:lnTo>
                    <a:pt x="15181" y="6350"/>
                  </a:lnTo>
                  <a:lnTo>
                    <a:pt x="0" y="27294"/>
                  </a:lnTo>
                  <a:lnTo>
                    <a:pt x="121" y="27368"/>
                  </a:lnTo>
                  <a:lnTo>
                    <a:pt x="908" y="26712"/>
                  </a:lnTo>
                  <a:lnTo>
                    <a:pt x="46419" y="19701"/>
                  </a:lnTo>
                  <a:lnTo>
                    <a:pt x="104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3187"/>
            <p:cNvSpPr/>
            <p:nvPr>
              <p:custDataLst>
                <p:tags r:id="rId98"/>
              </p:custDataLst>
            </p:nvPr>
          </p:nvSpPr>
          <p:spPr>
            <a:xfrm>
              <a:off x="2058029" y="4972050"/>
              <a:ext cx="100972" cy="17884"/>
            </a:xfrm>
            <a:custGeom>
              <a:avLst/>
              <a:gdLst/>
              <a:ahLst/>
              <a:cxnLst/>
              <a:rect l="0" t="0" r="0" b="0"/>
              <a:pathLst>
                <a:path w="100972" h="17884">
                  <a:moveTo>
                    <a:pt x="24771" y="0"/>
                  </a:moveTo>
                  <a:lnTo>
                    <a:pt x="24771" y="0"/>
                  </a:lnTo>
                  <a:lnTo>
                    <a:pt x="19304" y="5467"/>
                  </a:lnTo>
                  <a:lnTo>
                    <a:pt x="1845" y="11245"/>
                  </a:lnTo>
                  <a:lnTo>
                    <a:pt x="315" y="13141"/>
                  </a:lnTo>
                  <a:lnTo>
                    <a:pt x="0" y="15111"/>
                  </a:lnTo>
                  <a:lnTo>
                    <a:pt x="2613" y="16424"/>
                  </a:lnTo>
                  <a:lnTo>
                    <a:pt x="13041" y="17883"/>
                  </a:lnTo>
                  <a:lnTo>
                    <a:pt x="55882" y="8844"/>
                  </a:lnTo>
                  <a:lnTo>
                    <a:pt x="1009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3188"/>
            <p:cNvSpPr/>
            <p:nvPr>
              <p:custDataLst>
                <p:tags r:id="rId99"/>
              </p:custDataLst>
            </p:nvPr>
          </p:nvSpPr>
          <p:spPr>
            <a:xfrm>
              <a:off x="1609950" y="4717167"/>
              <a:ext cx="104551" cy="102758"/>
            </a:xfrm>
            <a:custGeom>
              <a:avLst/>
              <a:gdLst/>
              <a:ahLst/>
              <a:cxnLst/>
              <a:rect l="0" t="0" r="0" b="0"/>
              <a:pathLst>
                <a:path w="104551" h="102758">
                  <a:moveTo>
                    <a:pt x="28350" y="51683"/>
                  </a:moveTo>
                  <a:lnTo>
                    <a:pt x="28350" y="51683"/>
                  </a:lnTo>
                  <a:lnTo>
                    <a:pt x="31721" y="48312"/>
                  </a:lnTo>
                  <a:lnTo>
                    <a:pt x="32008" y="46614"/>
                  </a:lnTo>
                  <a:lnTo>
                    <a:pt x="31494" y="44775"/>
                  </a:lnTo>
                  <a:lnTo>
                    <a:pt x="28971" y="40127"/>
                  </a:lnTo>
                  <a:lnTo>
                    <a:pt x="26744" y="39491"/>
                  </a:lnTo>
                  <a:lnTo>
                    <a:pt x="25163" y="39322"/>
                  </a:lnTo>
                  <a:lnTo>
                    <a:pt x="16195" y="52567"/>
                  </a:lnTo>
                  <a:lnTo>
                    <a:pt x="641" y="99396"/>
                  </a:lnTo>
                  <a:lnTo>
                    <a:pt x="0" y="101836"/>
                  </a:lnTo>
                  <a:lnTo>
                    <a:pt x="278" y="102757"/>
                  </a:lnTo>
                  <a:lnTo>
                    <a:pt x="1168" y="102666"/>
                  </a:lnTo>
                  <a:lnTo>
                    <a:pt x="5793" y="95795"/>
                  </a:lnTo>
                  <a:lnTo>
                    <a:pt x="29560" y="52893"/>
                  </a:lnTo>
                  <a:lnTo>
                    <a:pt x="60259" y="11625"/>
                  </a:lnTo>
                  <a:lnTo>
                    <a:pt x="72871" y="2600"/>
                  </a:lnTo>
                  <a:lnTo>
                    <a:pt x="83650" y="0"/>
                  </a:lnTo>
                  <a:lnTo>
                    <a:pt x="88500" y="294"/>
                  </a:lnTo>
                  <a:lnTo>
                    <a:pt x="91733" y="4723"/>
                  </a:lnTo>
                  <a:lnTo>
                    <a:pt x="100719" y="47119"/>
                  </a:lnTo>
                  <a:lnTo>
                    <a:pt x="104550" y="8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3189"/>
            <p:cNvSpPr/>
            <p:nvPr>
              <p:custDataLst>
                <p:tags r:id="rId100"/>
              </p:custDataLst>
            </p:nvPr>
          </p:nvSpPr>
          <p:spPr>
            <a:xfrm>
              <a:off x="1786310" y="5099050"/>
              <a:ext cx="61541" cy="78512"/>
            </a:xfrm>
            <a:custGeom>
              <a:avLst/>
              <a:gdLst/>
              <a:ahLst/>
              <a:cxnLst/>
              <a:rect l="0" t="0" r="0" b="0"/>
              <a:pathLst>
                <a:path w="61541" h="78512">
                  <a:moveTo>
                    <a:pt x="61540" y="25400"/>
                  </a:moveTo>
                  <a:lnTo>
                    <a:pt x="61540" y="25400"/>
                  </a:lnTo>
                  <a:lnTo>
                    <a:pt x="51401" y="21036"/>
                  </a:lnTo>
                  <a:lnTo>
                    <a:pt x="43863" y="19933"/>
                  </a:lnTo>
                  <a:lnTo>
                    <a:pt x="31686" y="22683"/>
                  </a:lnTo>
                  <a:lnTo>
                    <a:pt x="15770" y="31336"/>
                  </a:lnTo>
                  <a:lnTo>
                    <a:pt x="4391" y="42838"/>
                  </a:lnTo>
                  <a:lnTo>
                    <a:pt x="863" y="52906"/>
                  </a:lnTo>
                  <a:lnTo>
                    <a:pt x="0" y="63024"/>
                  </a:lnTo>
                  <a:lnTo>
                    <a:pt x="1969" y="69874"/>
                  </a:lnTo>
                  <a:lnTo>
                    <a:pt x="8958" y="75270"/>
                  </a:lnTo>
                  <a:lnTo>
                    <a:pt x="13785" y="77696"/>
                  </a:lnTo>
                  <a:lnTo>
                    <a:pt x="24794" y="78511"/>
                  </a:lnTo>
                  <a:lnTo>
                    <a:pt x="36036" y="75816"/>
                  </a:lnTo>
                  <a:lnTo>
                    <a:pt x="45737" y="69914"/>
                  </a:lnTo>
                  <a:lnTo>
                    <a:pt x="48888" y="65660"/>
                  </a:lnTo>
                  <a:lnTo>
                    <a:pt x="52389" y="55288"/>
                  </a:lnTo>
                  <a:lnTo>
                    <a:pt x="50182" y="43622"/>
                  </a:lnTo>
                  <a:lnTo>
                    <a:pt x="29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190"/>
            <p:cNvSpPr/>
            <p:nvPr>
              <p:custDataLst>
                <p:tags r:id="rId101"/>
              </p:custDataLst>
            </p:nvPr>
          </p:nvSpPr>
          <p:spPr>
            <a:xfrm>
              <a:off x="2965624" y="4824478"/>
              <a:ext cx="152509" cy="392034"/>
            </a:xfrm>
            <a:custGeom>
              <a:avLst/>
              <a:gdLst/>
              <a:ahLst/>
              <a:cxnLst/>
              <a:rect l="0" t="0" r="0" b="0"/>
              <a:pathLst>
                <a:path w="152509" h="392034">
                  <a:moveTo>
                    <a:pt x="12526" y="166622"/>
                  </a:moveTo>
                  <a:lnTo>
                    <a:pt x="12526" y="166622"/>
                  </a:lnTo>
                  <a:lnTo>
                    <a:pt x="12526" y="169993"/>
                  </a:lnTo>
                  <a:lnTo>
                    <a:pt x="10644" y="173530"/>
                  </a:lnTo>
                  <a:lnTo>
                    <a:pt x="9155" y="175460"/>
                  </a:lnTo>
                  <a:lnTo>
                    <a:pt x="7059" y="188291"/>
                  </a:lnTo>
                  <a:lnTo>
                    <a:pt x="6350" y="228209"/>
                  </a:lnTo>
                  <a:lnTo>
                    <a:pt x="6227" y="271495"/>
                  </a:lnTo>
                  <a:lnTo>
                    <a:pt x="5486" y="312466"/>
                  </a:lnTo>
                  <a:lnTo>
                    <a:pt x="1817" y="352749"/>
                  </a:lnTo>
                  <a:lnTo>
                    <a:pt x="0" y="392033"/>
                  </a:lnTo>
                  <a:lnTo>
                    <a:pt x="1717" y="348109"/>
                  </a:lnTo>
                  <a:lnTo>
                    <a:pt x="8666" y="301092"/>
                  </a:lnTo>
                  <a:lnTo>
                    <a:pt x="11382" y="256560"/>
                  </a:lnTo>
                  <a:lnTo>
                    <a:pt x="15558" y="213261"/>
                  </a:lnTo>
                  <a:lnTo>
                    <a:pt x="17893" y="176992"/>
                  </a:lnTo>
                  <a:lnTo>
                    <a:pt x="25327" y="130418"/>
                  </a:lnTo>
                  <a:lnTo>
                    <a:pt x="33095" y="89886"/>
                  </a:lnTo>
                  <a:lnTo>
                    <a:pt x="43237" y="52163"/>
                  </a:lnTo>
                  <a:lnTo>
                    <a:pt x="55179" y="17546"/>
                  </a:lnTo>
                  <a:lnTo>
                    <a:pt x="60011" y="10088"/>
                  </a:lnTo>
                  <a:lnTo>
                    <a:pt x="71025" y="1801"/>
                  </a:lnTo>
                  <a:lnTo>
                    <a:pt x="74808" y="297"/>
                  </a:lnTo>
                  <a:lnTo>
                    <a:pt x="77331" y="0"/>
                  </a:lnTo>
                  <a:lnTo>
                    <a:pt x="79013" y="507"/>
                  </a:lnTo>
                  <a:lnTo>
                    <a:pt x="91492" y="18076"/>
                  </a:lnTo>
                  <a:lnTo>
                    <a:pt x="98483" y="38883"/>
                  </a:lnTo>
                  <a:lnTo>
                    <a:pt x="100139" y="72899"/>
                  </a:lnTo>
                  <a:lnTo>
                    <a:pt x="94404" y="95401"/>
                  </a:lnTo>
                  <a:lnTo>
                    <a:pt x="88527" y="107185"/>
                  </a:lnTo>
                  <a:lnTo>
                    <a:pt x="85110" y="112688"/>
                  </a:lnTo>
                  <a:lnTo>
                    <a:pt x="83186" y="118343"/>
                  </a:lnTo>
                  <a:lnTo>
                    <a:pt x="82916" y="118208"/>
                  </a:lnTo>
                  <a:lnTo>
                    <a:pt x="82736" y="117413"/>
                  </a:lnTo>
                  <a:lnTo>
                    <a:pt x="86299" y="118410"/>
                  </a:lnTo>
                  <a:lnTo>
                    <a:pt x="124448" y="137532"/>
                  </a:lnTo>
                  <a:lnTo>
                    <a:pt x="141800" y="154710"/>
                  </a:lnTo>
                  <a:lnTo>
                    <a:pt x="152508" y="176576"/>
                  </a:lnTo>
                  <a:lnTo>
                    <a:pt x="152116" y="192683"/>
                  </a:lnTo>
                  <a:lnTo>
                    <a:pt x="147238" y="207838"/>
                  </a:lnTo>
                  <a:lnTo>
                    <a:pt x="136559" y="223598"/>
                  </a:lnTo>
                  <a:lnTo>
                    <a:pt x="128565" y="230279"/>
                  </a:lnTo>
                  <a:lnTo>
                    <a:pt x="123752" y="231638"/>
                  </a:lnTo>
                  <a:lnTo>
                    <a:pt x="112760" y="231266"/>
                  </a:lnTo>
                  <a:lnTo>
                    <a:pt x="95076" y="22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3191"/>
            <p:cNvSpPr/>
            <p:nvPr>
              <p:custDataLst>
                <p:tags r:id="rId102"/>
              </p:custDataLst>
            </p:nvPr>
          </p:nvSpPr>
          <p:spPr>
            <a:xfrm>
              <a:off x="2667883" y="5054600"/>
              <a:ext cx="119768" cy="31751"/>
            </a:xfrm>
            <a:custGeom>
              <a:avLst/>
              <a:gdLst/>
              <a:ahLst/>
              <a:cxnLst/>
              <a:rect l="0" t="0" r="0" b="0"/>
              <a:pathLst>
                <a:path w="1197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4"/>
                  </a:lnTo>
                  <a:lnTo>
                    <a:pt x="441" y="29869"/>
                  </a:lnTo>
                  <a:lnTo>
                    <a:pt x="0" y="28379"/>
                  </a:lnTo>
                  <a:lnTo>
                    <a:pt x="1822" y="26681"/>
                  </a:lnTo>
                  <a:lnTo>
                    <a:pt x="32451" y="13452"/>
                  </a:lnTo>
                  <a:lnTo>
                    <a:pt x="76179" y="7046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192"/>
            <p:cNvSpPr/>
            <p:nvPr>
              <p:custDataLst>
                <p:tags r:id="rId103"/>
              </p:custDataLst>
            </p:nvPr>
          </p:nvSpPr>
          <p:spPr>
            <a:xfrm>
              <a:off x="2330711" y="4887018"/>
              <a:ext cx="88640" cy="91383"/>
            </a:xfrm>
            <a:custGeom>
              <a:avLst/>
              <a:gdLst/>
              <a:ahLst/>
              <a:cxnLst/>
              <a:rect l="0" t="0" r="0" b="0"/>
              <a:pathLst>
                <a:path w="88640" h="91383">
                  <a:moveTo>
                    <a:pt x="6089" y="15182"/>
                  </a:moveTo>
                  <a:lnTo>
                    <a:pt x="6089" y="15182"/>
                  </a:lnTo>
                  <a:lnTo>
                    <a:pt x="1063" y="3249"/>
                  </a:lnTo>
                  <a:lnTo>
                    <a:pt x="328" y="0"/>
                  </a:lnTo>
                  <a:lnTo>
                    <a:pt x="131" y="122"/>
                  </a:lnTo>
                  <a:lnTo>
                    <a:pt x="0" y="908"/>
                  </a:lnTo>
                  <a:lnTo>
                    <a:pt x="47243" y="41754"/>
                  </a:lnTo>
                  <a:lnTo>
                    <a:pt x="88639" y="9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3193"/>
            <p:cNvSpPr/>
            <p:nvPr>
              <p:custDataLst>
                <p:tags r:id="rId104"/>
              </p:custDataLst>
            </p:nvPr>
          </p:nvSpPr>
          <p:spPr>
            <a:xfrm>
              <a:off x="1572209" y="4914905"/>
              <a:ext cx="156280" cy="418034"/>
            </a:xfrm>
            <a:custGeom>
              <a:avLst/>
              <a:gdLst/>
              <a:ahLst/>
              <a:cxnLst/>
              <a:rect l="0" t="0" r="0" b="0"/>
              <a:pathLst>
                <a:path w="156280" h="418034">
                  <a:moveTo>
                    <a:pt x="21641" y="196845"/>
                  </a:moveTo>
                  <a:lnTo>
                    <a:pt x="21641" y="196845"/>
                  </a:lnTo>
                  <a:lnTo>
                    <a:pt x="21641" y="239185"/>
                  </a:lnTo>
                  <a:lnTo>
                    <a:pt x="23523" y="276809"/>
                  </a:lnTo>
                  <a:lnTo>
                    <a:pt x="27403" y="319586"/>
                  </a:lnTo>
                  <a:lnTo>
                    <a:pt x="27875" y="359849"/>
                  </a:lnTo>
                  <a:lnTo>
                    <a:pt x="31634" y="406250"/>
                  </a:lnTo>
                  <a:lnTo>
                    <a:pt x="30080" y="416443"/>
                  </a:lnTo>
                  <a:lnTo>
                    <a:pt x="29384" y="418033"/>
                  </a:lnTo>
                  <a:lnTo>
                    <a:pt x="28919" y="417682"/>
                  </a:lnTo>
                  <a:lnTo>
                    <a:pt x="27408" y="382272"/>
                  </a:lnTo>
                  <a:lnTo>
                    <a:pt x="22958" y="342176"/>
                  </a:lnTo>
                  <a:lnTo>
                    <a:pt x="17171" y="296978"/>
                  </a:lnTo>
                  <a:lnTo>
                    <a:pt x="10987" y="256775"/>
                  </a:lnTo>
                  <a:lnTo>
                    <a:pt x="6793" y="221128"/>
                  </a:lnTo>
                  <a:lnTo>
                    <a:pt x="2577" y="185530"/>
                  </a:lnTo>
                  <a:lnTo>
                    <a:pt x="0" y="141282"/>
                  </a:lnTo>
                  <a:lnTo>
                    <a:pt x="2079" y="94304"/>
                  </a:lnTo>
                  <a:lnTo>
                    <a:pt x="9431" y="50462"/>
                  </a:lnTo>
                  <a:lnTo>
                    <a:pt x="17318" y="27177"/>
                  </a:lnTo>
                  <a:lnTo>
                    <a:pt x="25364" y="14193"/>
                  </a:lnTo>
                  <a:lnTo>
                    <a:pt x="35996" y="3718"/>
                  </a:lnTo>
                  <a:lnTo>
                    <a:pt x="42500" y="1066"/>
                  </a:lnTo>
                  <a:lnTo>
                    <a:pt x="57252" y="0"/>
                  </a:lnTo>
                  <a:lnTo>
                    <a:pt x="73216" y="5642"/>
                  </a:lnTo>
                  <a:lnTo>
                    <a:pt x="88308" y="15205"/>
                  </a:lnTo>
                  <a:lnTo>
                    <a:pt x="99719" y="26510"/>
                  </a:lnTo>
                  <a:lnTo>
                    <a:pt x="105731" y="44235"/>
                  </a:lnTo>
                  <a:lnTo>
                    <a:pt x="106992" y="65518"/>
                  </a:lnTo>
                  <a:lnTo>
                    <a:pt x="99768" y="95217"/>
                  </a:lnTo>
                  <a:lnTo>
                    <a:pt x="92583" y="108403"/>
                  </a:lnTo>
                  <a:lnTo>
                    <a:pt x="76069" y="125940"/>
                  </a:lnTo>
                  <a:lnTo>
                    <a:pt x="73158" y="131882"/>
                  </a:lnTo>
                  <a:lnTo>
                    <a:pt x="118515" y="145516"/>
                  </a:lnTo>
                  <a:lnTo>
                    <a:pt x="140891" y="163841"/>
                  </a:lnTo>
                  <a:lnTo>
                    <a:pt x="154184" y="180403"/>
                  </a:lnTo>
                  <a:lnTo>
                    <a:pt x="156279" y="193535"/>
                  </a:lnTo>
                  <a:lnTo>
                    <a:pt x="153491" y="213033"/>
                  </a:lnTo>
                  <a:lnTo>
                    <a:pt x="151874" y="218220"/>
                  </a:lnTo>
                  <a:lnTo>
                    <a:pt x="142552" y="227747"/>
                  </a:lnTo>
                  <a:lnTo>
                    <a:pt x="129707" y="235274"/>
                  </a:lnTo>
                  <a:lnTo>
                    <a:pt x="101227" y="240502"/>
                  </a:lnTo>
                  <a:lnTo>
                    <a:pt x="91491" y="228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3194"/>
            <p:cNvSpPr/>
            <p:nvPr>
              <p:custDataLst>
                <p:tags r:id="rId105"/>
              </p:custDataLst>
            </p:nvPr>
          </p:nvSpPr>
          <p:spPr>
            <a:xfrm>
              <a:off x="2425700" y="4915783"/>
              <a:ext cx="88901" cy="215018"/>
            </a:xfrm>
            <a:custGeom>
              <a:avLst/>
              <a:gdLst/>
              <a:ahLst/>
              <a:cxnLst/>
              <a:rect l="0" t="0" r="0" b="0"/>
              <a:pathLst>
                <a:path w="88901" h="215018">
                  <a:moveTo>
                    <a:pt x="88900" y="5467"/>
                  </a:moveTo>
                  <a:lnTo>
                    <a:pt x="88900" y="5467"/>
                  </a:lnTo>
                  <a:lnTo>
                    <a:pt x="85529" y="5467"/>
                  </a:lnTo>
                  <a:lnTo>
                    <a:pt x="65135" y="0"/>
                  </a:lnTo>
                  <a:lnTo>
                    <a:pt x="49403" y="2749"/>
                  </a:lnTo>
                  <a:lnTo>
                    <a:pt x="26883" y="14066"/>
                  </a:lnTo>
                  <a:lnTo>
                    <a:pt x="20650" y="21989"/>
                  </a:lnTo>
                  <a:lnTo>
                    <a:pt x="10900" y="40951"/>
                  </a:lnTo>
                  <a:lnTo>
                    <a:pt x="6949" y="74484"/>
                  </a:lnTo>
                  <a:lnTo>
                    <a:pt x="9839" y="114036"/>
                  </a:lnTo>
                  <a:lnTo>
                    <a:pt x="11852" y="151701"/>
                  </a:lnTo>
                  <a:lnTo>
                    <a:pt x="5681" y="194319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195"/>
            <p:cNvSpPr/>
            <p:nvPr>
              <p:custDataLst>
                <p:tags r:id="rId106"/>
              </p:custDataLst>
            </p:nvPr>
          </p:nvSpPr>
          <p:spPr>
            <a:xfrm>
              <a:off x="3374542" y="4762500"/>
              <a:ext cx="194159" cy="69851"/>
            </a:xfrm>
            <a:custGeom>
              <a:avLst/>
              <a:gdLst/>
              <a:ahLst/>
              <a:cxnLst/>
              <a:rect l="0" t="0" r="0" b="0"/>
              <a:pathLst>
                <a:path w="194159" h="69851">
                  <a:moveTo>
                    <a:pt x="3658" y="69850"/>
                  </a:moveTo>
                  <a:lnTo>
                    <a:pt x="3658" y="69850"/>
                  </a:lnTo>
                  <a:lnTo>
                    <a:pt x="287" y="69850"/>
                  </a:lnTo>
                  <a:lnTo>
                    <a:pt x="0" y="69144"/>
                  </a:lnTo>
                  <a:lnTo>
                    <a:pt x="1562" y="66479"/>
                  </a:lnTo>
                  <a:lnTo>
                    <a:pt x="30003" y="49585"/>
                  </a:lnTo>
                  <a:lnTo>
                    <a:pt x="69241" y="36251"/>
                  </a:lnTo>
                  <a:lnTo>
                    <a:pt x="102655" y="27636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196"/>
            <p:cNvSpPr/>
            <p:nvPr>
              <p:custDataLst>
                <p:tags r:id="rId107"/>
              </p:custDataLst>
            </p:nvPr>
          </p:nvSpPr>
          <p:spPr>
            <a:xfrm>
              <a:off x="2327079" y="4775200"/>
              <a:ext cx="181172" cy="38101"/>
            </a:xfrm>
            <a:custGeom>
              <a:avLst/>
              <a:gdLst/>
              <a:ahLst/>
              <a:cxnLst/>
              <a:rect l="0" t="0" r="0" b="0"/>
              <a:pathLst>
                <a:path w="1811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8017" y="34729"/>
                  </a:lnTo>
                  <a:lnTo>
                    <a:pt x="51992" y="25269"/>
                  </a:lnTo>
                  <a:lnTo>
                    <a:pt x="91422" y="15210"/>
                  </a:lnTo>
                  <a:lnTo>
                    <a:pt x="129806" y="8583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" name="SMARTInkShape-Group646"/>
          <p:cNvGrpSpPr/>
          <p:nvPr/>
        </p:nvGrpSpPr>
        <p:grpSpPr>
          <a:xfrm>
            <a:off x="3431979" y="4701866"/>
            <a:ext cx="539163" cy="778185"/>
            <a:chOff x="3431979" y="4701866"/>
            <a:chExt cx="539163" cy="778185"/>
          </a:xfrm>
        </p:grpSpPr>
        <p:sp>
          <p:nvSpPr>
            <p:cNvPr id="766" name="SMARTInkShape-3197"/>
            <p:cNvSpPr/>
            <p:nvPr>
              <p:custDataLst>
                <p:tags r:id="rId92"/>
              </p:custDataLst>
            </p:nvPr>
          </p:nvSpPr>
          <p:spPr>
            <a:xfrm>
              <a:off x="3431979" y="4895850"/>
              <a:ext cx="92272" cy="139701"/>
            </a:xfrm>
            <a:custGeom>
              <a:avLst/>
              <a:gdLst/>
              <a:ahLst/>
              <a:cxnLst/>
              <a:rect l="0" t="0" r="0" b="0"/>
              <a:pathLst>
                <a:path w="92272" h="139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24749" y="47385"/>
                  </a:lnTo>
                  <a:lnTo>
                    <a:pt x="50819" y="85367"/>
                  </a:lnTo>
                  <a:lnTo>
                    <a:pt x="9227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198"/>
            <p:cNvSpPr/>
            <p:nvPr>
              <p:custDataLst>
                <p:tags r:id="rId93"/>
              </p:custDataLst>
            </p:nvPr>
          </p:nvSpPr>
          <p:spPr>
            <a:xfrm>
              <a:off x="3835400" y="4701866"/>
              <a:ext cx="135742" cy="778185"/>
            </a:xfrm>
            <a:custGeom>
              <a:avLst/>
              <a:gdLst/>
              <a:ahLst/>
              <a:cxnLst/>
              <a:rect l="0" t="0" r="0" b="0"/>
              <a:pathLst>
                <a:path w="135742" h="778185">
                  <a:moveTo>
                    <a:pt x="63500" y="9834"/>
                  </a:moveTo>
                  <a:lnTo>
                    <a:pt x="63500" y="9834"/>
                  </a:lnTo>
                  <a:lnTo>
                    <a:pt x="63500" y="6463"/>
                  </a:lnTo>
                  <a:lnTo>
                    <a:pt x="62795" y="5470"/>
                  </a:lnTo>
                  <a:lnTo>
                    <a:pt x="61618" y="4808"/>
                  </a:lnTo>
                  <a:lnTo>
                    <a:pt x="60129" y="4367"/>
                  </a:lnTo>
                  <a:lnTo>
                    <a:pt x="60547" y="3367"/>
                  </a:lnTo>
                  <a:lnTo>
                    <a:pt x="64775" y="374"/>
                  </a:lnTo>
                  <a:lnTo>
                    <a:pt x="67172" y="0"/>
                  </a:lnTo>
                  <a:lnTo>
                    <a:pt x="69476" y="456"/>
                  </a:lnTo>
                  <a:lnTo>
                    <a:pt x="91727" y="12999"/>
                  </a:lnTo>
                  <a:lnTo>
                    <a:pt x="113256" y="39934"/>
                  </a:lnTo>
                  <a:lnTo>
                    <a:pt x="122927" y="74727"/>
                  </a:lnTo>
                  <a:lnTo>
                    <a:pt x="121126" y="122291"/>
                  </a:lnTo>
                  <a:lnTo>
                    <a:pt x="112094" y="161792"/>
                  </a:lnTo>
                  <a:lnTo>
                    <a:pt x="99065" y="200203"/>
                  </a:lnTo>
                  <a:lnTo>
                    <a:pt x="79070" y="247737"/>
                  </a:lnTo>
                  <a:lnTo>
                    <a:pt x="61532" y="291098"/>
                  </a:lnTo>
                  <a:lnTo>
                    <a:pt x="46361" y="333634"/>
                  </a:lnTo>
                  <a:lnTo>
                    <a:pt x="38666" y="369181"/>
                  </a:lnTo>
                  <a:lnTo>
                    <a:pt x="35681" y="407231"/>
                  </a:lnTo>
                  <a:lnTo>
                    <a:pt x="44364" y="451693"/>
                  </a:lnTo>
                  <a:lnTo>
                    <a:pt x="65649" y="491869"/>
                  </a:lnTo>
                  <a:lnTo>
                    <a:pt x="92696" y="534655"/>
                  </a:lnTo>
                  <a:lnTo>
                    <a:pt x="116611" y="577618"/>
                  </a:lnTo>
                  <a:lnTo>
                    <a:pt x="128390" y="601870"/>
                  </a:lnTo>
                  <a:lnTo>
                    <a:pt x="135741" y="632819"/>
                  </a:lnTo>
                  <a:lnTo>
                    <a:pt x="134177" y="650548"/>
                  </a:lnTo>
                  <a:lnTo>
                    <a:pt x="127367" y="668540"/>
                  </a:lnTo>
                  <a:lnTo>
                    <a:pt x="98809" y="712510"/>
                  </a:lnTo>
                  <a:lnTo>
                    <a:pt x="64804" y="744019"/>
                  </a:lnTo>
                  <a:lnTo>
                    <a:pt x="0" y="77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199"/>
            <p:cNvSpPr/>
            <p:nvPr>
              <p:custDataLst>
                <p:tags r:id="rId94"/>
              </p:custDataLst>
            </p:nvPr>
          </p:nvSpPr>
          <p:spPr>
            <a:xfrm>
              <a:off x="3467100" y="4885842"/>
              <a:ext cx="127001" cy="149709"/>
            </a:xfrm>
            <a:custGeom>
              <a:avLst/>
              <a:gdLst/>
              <a:ahLst/>
              <a:cxnLst/>
              <a:rect l="0" t="0" r="0" b="0"/>
              <a:pathLst>
                <a:path w="127001" h="149709">
                  <a:moveTo>
                    <a:pt x="127000" y="3658"/>
                  </a:moveTo>
                  <a:lnTo>
                    <a:pt x="127000" y="3658"/>
                  </a:lnTo>
                  <a:lnTo>
                    <a:pt x="127000" y="287"/>
                  </a:lnTo>
                  <a:lnTo>
                    <a:pt x="125589" y="0"/>
                  </a:lnTo>
                  <a:lnTo>
                    <a:pt x="120258" y="1561"/>
                  </a:lnTo>
                  <a:lnTo>
                    <a:pt x="77791" y="47565"/>
                  </a:lnTo>
                  <a:lnTo>
                    <a:pt x="42603" y="93195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" name="SMARTInkShape-Group647"/>
          <p:cNvGrpSpPr/>
          <p:nvPr/>
        </p:nvGrpSpPr>
        <p:grpSpPr>
          <a:xfrm>
            <a:off x="4297241" y="4956279"/>
            <a:ext cx="801810" cy="339622"/>
            <a:chOff x="4297241" y="4956279"/>
            <a:chExt cx="801810" cy="339622"/>
          </a:xfrm>
        </p:grpSpPr>
        <p:sp>
          <p:nvSpPr>
            <p:cNvPr id="770" name="SMARTInkShape-3200"/>
            <p:cNvSpPr/>
            <p:nvPr>
              <p:custDataLst>
                <p:tags r:id="rId83"/>
              </p:custDataLst>
            </p:nvPr>
          </p:nvSpPr>
          <p:spPr>
            <a:xfrm>
              <a:off x="5092700" y="5130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1324" y="121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201"/>
            <p:cNvSpPr/>
            <p:nvPr>
              <p:custDataLst>
                <p:tags r:id="rId84"/>
              </p:custDataLst>
            </p:nvPr>
          </p:nvSpPr>
          <p:spPr>
            <a:xfrm>
              <a:off x="5060950" y="52387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2029" y="12209"/>
                  </a:lnTo>
                  <a:lnTo>
                    <a:pt x="7252" y="2854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202"/>
            <p:cNvSpPr/>
            <p:nvPr>
              <p:custDataLst>
                <p:tags r:id="rId85"/>
              </p:custDataLst>
            </p:nvPr>
          </p:nvSpPr>
          <p:spPr>
            <a:xfrm>
              <a:off x="4972050" y="5001493"/>
              <a:ext cx="98622" cy="262658"/>
            </a:xfrm>
            <a:custGeom>
              <a:avLst/>
              <a:gdLst/>
              <a:ahLst/>
              <a:cxnLst/>
              <a:rect l="0" t="0" r="0" b="0"/>
              <a:pathLst>
                <a:path w="98622" h="262658">
                  <a:moveTo>
                    <a:pt x="95250" y="21357"/>
                  </a:moveTo>
                  <a:lnTo>
                    <a:pt x="95250" y="21357"/>
                  </a:lnTo>
                  <a:lnTo>
                    <a:pt x="95250" y="17986"/>
                  </a:lnTo>
                  <a:lnTo>
                    <a:pt x="98621" y="9148"/>
                  </a:lnTo>
                  <a:lnTo>
                    <a:pt x="98203" y="6162"/>
                  </a:lnTo>
                  <a:lnTo>
                    <a:pt x="96513" y="3465"/>
                  </a:lnTo>
                  <a:lnTo>
                    <a:pt x="93974" y="963"/>
                  </a:lnTo>
                  <a:lnTo>
                    <a:pt x="90872" y="0"/>
                  </a:lnTo>
                  <a:lnTo>
                    <a:pt x="83662" y="811"/>
                  </a:lnTo>
                  <a:lnTo>
                    <a:pt x="58101" y="12856"/>
                  </a:lnTo>
                  <a:lnTo>
                    <a:pt x="39793" y="28951"/>
                  </a:lnTo>
                  <a:lnTo>
                    <a:pt x="17164" y="75184"/>
                  </a:lnTo>
                  <a:lnTo>
                    <a:pt x="13288" y="116239"/>
                  </a:lnTo>
                  <a:lnTo>
                    <a:pt x="14755" y="140016"/>
                  </a:lnTo>
                  <a:lnTo>
                    <a:pt x="16435" y="155233"/>
                  </a:lnTo>
                  <a:lnTo>
                    <a:pt x="13331" y="200646"/>
                  </a:lnTo>
                  <a:lnTo>
                    <a:pt x="0" y="262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203"/>
            <p:cNvSpPr/>
            <p:nvPr>
              <p:custDataLst>
                <p:tags r:id="rId86"/>
              </p:custDataLst>
            </p:nvPr>
          </p:nvSpPr>
          <p:spPr>
            <a:xfrm>
              <a:off x="4902200" y="4959350"/>
              <a:ext cx="63501" cy="133351"/>
            </a:xfrm>
            <a:custGeom>
              <a:avLst/>
              <a:gdLst/>
              <a:ahLst/>
              <a:cxnLst/>
              <a:rect l="0" t="0" r="0" b="0"/>
              <a:pathLst>
                <a:path w="6350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069" y="12242"/>
                  </a:lnTo>
                  <a:lnTo>
                    <a:pt x="22782" y="51448"/>
                  </a:lnTo>
                  <a:lnTo>
                    <a:pt x="43305" y="94751"/>
                  </a:lnTo>
                  <a:lnTo>
                    <a:pt x="635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204"/>
            <p:cNvSpPr/>
            <p:nvPr>
              <p:custDataLst>
                <p:tags r:id="rId87"/>
              </p:custDataLst>
            </p:nvPr>
          </p:nvSpPr>
          <p:spPr>
            <a:xfrm>
              <a:off x="4815991" y="5092700"/>
              <a:ext cx="3660" cy="38101"/>
            </a:xfrm>
            <a:custGeom>
              <a:avLst/>
              <a:gdLst/>
              <a:ahLst/>
              <a:cxnLst/>
              <a:rect l="0" t="0" r="0" b="0"/>
              <a:pathLst>
                <a:path w="3660" h="38101">
                  <a:moveTo>
                    <a:pt x="3659" y="38100"/>
                  </a:moveTo>
                  <a:lnTo>
                    <a:pt x="3659" y="38100"/>
                  </a:lnTo>
                  <a:lnTo>
                    <a:pt x="3659" y="34729"/>
                  </a:lnTo>
                  <a:lnTo>
                    <a:pt x="0" y="2149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205"/>
            <p:cNvSpPr/>
            <p:nvPr>
              <p:custDataLst>
                <p:tags r:id="rId88"/>
              </p:custDataLst>
            </p:nvPr>
          </p:nvSpPr>
          <p:spPr>
            <a:xfrm>
              <a:off x="4794250" y="5187950"/>
              <a:ext cx="3371" cy="82551"/>
            </a:xfrm>
            <a:custGeom>
              <a:avLst/>
              <a:gdLst/>
              <a:ahLst/>
              <a:cxnLst/>
              <a:rect l="0" t="0" r="0" b="0"/>
              <a:pathLst>
                <a:path w="337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0" y="12209"/>
                  </a:lnTo>
                  <a:lnTo>
                    <a:pt x="621" y="538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206"/>
            <p:cNvSpPr/>
            <p:nvPr>
              <p:custDataLst>
                <p:tags r:id="rId89"/>
              </p:custDataLst>
            </p:nvPr>
          </p:nvSpPr>
          <p:spPr>
            <a:xfrm>
              <a:off x="4622800" y="5007034"/>
              <a:ext cx="139701" cy="180917"/>
            </a:xfrm>
            <a:custGeom>
              <a:avLst/>
              <a:gdLst/>
              <a:ahLst/>
              <a:cxnLst/>
              <a:rect l="0" t="0" r="0" b="0"/>
              <a:pathLst>
                <a:path w="139701" h="180917">
                  <a:moveTo>
                    <a:pt x="139700" y="28516"/>
                  </a:moveTo>
                  <a:lnTo>
                    <a:pt x="139700" y="28516"/>
                  </a:lnTo>
                  <a:lnTo>
                    <a:pt x="139700" y="558"/>
                  </a:lnTo>
                  <a:lnTo>
                    <a:pt x="137583" y="0"/>
                  </a:lnTo>
                  <a:lnTo>
                    <a:pt x="129587" y="1261"/>
                  </a:lnTo>
                  <a:lnTo>
                    <a:pt x="116556" y="9309"/>
                  </a:lnTo>
                  <a:lnTo>
                    <a:pt x="74716" y="51013"/>
                  </a:lnTo>
                  <a:lnTo>
                    <a:pt x="42996" y="90498"/>
                  </a:lnTo>
                  <a:lnTo>
                    <a:pt x="18762" y="132325"/>
                  </a:lnTo>
                  <a:lnTo>
                    <a:pt x="0" y="180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207"/>
            <p:cNvSpPr/>
            <p:nvPr>
              <p:custDataLst>
                <p:tags r:id="rId90"/>
              </p:custDataLst>
            </p:nvPr>
          </p:nvSpPr>
          <p:spPr>
            <a:xfrm>
              <a:off x="4581630" y="5004683"/>
              <a:ext cx="149121" cy="215018"/>
            </a:xfrm>
            <a:custGeom>
              <a:avLst/>
              <a:gdLst/>
              <a:ahLst/>
              <a:cxnLst/>
              <a:rect l="0" t="0" r="0" b="0"/>
              <a:pathLst>
                <a:path w="149121" h="21501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2" y="441"/>
                  </a:lnTo>
                  <a:lnTo>
                    <a:pt x="581" y="0"/>
                  </a:lnTo>
                  <a:lnTo>
                    <a:pt x="0" y="411"/>
                  </a:lnTo>
                  <a:lnTo>
                    <a:pt x="317" y="1391"/>
                  </a:lnTo>
                  <a:lnTo>
                    <a:pt x="31106" y="43576"/>
                  </a:lnTo>
                  <a:lnTo>
                    <a:pt x="67945" y="86067"/>
                  </a:lnTo>
                  <a:lnTo>
                    <a:pt x="96607" y="127535"/>
                  </a:lnTo>
                  <a:lnTo>
                    <a:pt x="123103" y="170946"/>
                  </a:lnTo>
                  <a:lnTo>
                    <a:pt x="14912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208"/>
            <p:cNvSpPr/>
            <p:nvPr>
              <p:custDataLst>
                <p:tags r:id="rId91"/>
              </p:custDataLst>
            </p:nvPr>
          </p:nvSpPr>
          <p:spPr>
            <a:xfrm>
              <a:off x="4297241" y="4956279"/>
              <a:ext cx="217271" cy="288049"/>
            </a:xfrm>
            <a:custGeom>
              <a:avLst/>
              <a:gdLst/>
              <a:ahLst/>
              <a:cxnLst/>
              <a:rect l="0" t="0" r="0" b="0"/>
              <a:pathLst>
                <a:path w="217271" h="288049">
                  <a:moveTo>
                    <a:pt x="204909" y="9421"/>
                  </a:moveTo>
                  <a:lnTo>
                    <a:pt x="204909" y="9421"/>
                  </a:lnTo>
                  <a:lnTo>
                    <a:pt x="204909" y="6050"/>
                  </a:lnTo>
                  <a:lnTo>
                    <a:pt x="206790" y="2514"/>
                  </a:lnTo>
                  <a:lnTo>
                    <a:pt x="208280" y="582"/>
                  </a:lnTo>
                  <a:lnTo>
                    <a:pt x="209978" y="0"/>
                  </a:lnTo>
                  <a:lnTo>
                    <a:pt x="211816" y="318"/>
                  </a:lnTo>
                  <a:lnTo>
                    <a:pt x="217270" y="2909"/>
                  </a:lnTo>
                  <a:lnTo>
                    <a:pt x="200277" y="19668"/>
                  </a:lnTo>
                  <a:lnTo>
                    <a:pt x="156339" y="57166"/>
                  </a:lnTo>
                  <a:lnTo>
                    <a:pt x="115911" y="84190"/>
                  </a:lnTo>
                  <a:lnTo>
                    <a:pt x="70011" y="116854"/>
                  </a:lnTo>
                  <a:lnTo>
                    <a:pt x="51628" y="132503"/>
                  </a:lnTo>
                  <a:lnTo>
                    <a:pt x="45533" y="140795"/>
                  </a:lnTo>
                  <a:lnTo>
                    <a:pt x="45742" y="144981"/>
                  </a:lnTo>
                  <a:lnTo>
                    <a:pt x="51618" y="153396"/>
                  </a:lnTo>
                  <a:lnTo>
                    <a:pt x="94587" y="177229"/>
                  </a:lnTo>
                  <a:lnTo>
                    <a:pt x="105546" y="185367"/>
                  </a:lnTo>
                  <a:lnTo>
                    <a:pt x="108328" y="189513"/>
                  </a:lnTo>
                  <a:lnTo>
                    <a:pt x="109478" y="193687"/>
                  </a:lnTo>
                  <a:lnTo>
                    <a:pt x="109538" y="197882"/>
                  </a:lnTo>
                  <a:lnTo>
                    <a:pt x="100198" y="210068"/>
                  </a:lnTo>
                  <a:lnTo>
                    <a:pt x="59155" y="244035"/>
                  </a:lnTo>
                  <a:lnTo>
                    <a:pt x="18858" y="267823"/>
                  </a:lnTo>
                  <a:lnTo>
                    <a:pt x="2321" y="280013"/>
                  </a:lnTo>
                  <a:lnTo>
                    <a:pt x="0" y="282949"/>
                  </a:lnTo>
                  <a:lnTo>
                    <a:pt x="1981" y="284906"/>
                  </a:lnTo>
                  <a:lnTo>
                    <a:pt x="30508" y="288048"/>
                  </a:lnTo>
                  <a:lnTo>
                    <a:pt x="73484" y="285298"/>
                  </a:lnTo>
                  <a:lnTo>
                    <a:pt x="114717" y="281620"/>
                  </a:lnTo>
                  <a:lnTo>
                    <a:pt x="153413" y="272498"/>
                  </a:lnTo>
                  <a:lnTo>
                    <a:pt x="204909" y="25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SMARTInkShape-Group648"/>
          <p:cNvGrpSpPr/>
          <p:nvPr/>
        </p:nvGrpSpPr>
        <p:grpSpPr>
          <a:xfrm>
            <a:off x="5401368" y="4927600"/>
            <a:ext cx="1113733" cy="406401"/>
            <a:chOff x="5401368" y="4927600"/>
            <a:chExt cx="1113733" cy="406401"/>
          </a:xfrm>
        </p:grpSpPr>
        <p:sp>
          <p:nvSpPr>
            <p:cNvPr id="780" name="SMARTInkShape-3209"/>
            <p:cNvSpPr/>
            <p:nvPr>
              <p:custDataLst>
                <p:tags r:id="rId73"/>
              </p:custDataLst>
            </p:nvPr>
          </p:nvSpPr>
          <p:spPr>
            <a:xfrm>
              <a:off x="6508750" y="5175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883" y="7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210"/>
            <p:cNvSpPr/>
            <p:nvPr>
              <p:custDataLst>
                <p:tags r:id="rId74"/>
              </p:custDataLst>
            </p:nvPr>
          </p:nvSpPr>
          <p:spPr>
            <a:xfrm>
              <a:off x="6470650" y="5251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4860" y="4140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211"/>
            <p:cNvSpPr/>
            <p:nvPr>
              <p:custDataLst>
                <p:tags r:id="rId75"/>
              </p:custDataLst>
            </p:nvPr>
          </p:nvSpPr>
          <p:spPr>
            <a:xfrm>
              <a:off x="6375400" y="5105591"/>
              <a:ext cx="120651" cy="145860"/>
            </a:xfrm>
            <a:custGeom>
              <a:avLst/>
              <a:gdLst/>
              <a:ahLst/>
              <a:cxnLst/>
              <a:rect l="0" t="0" r="0" b="0"/>
              <a:pathLst>
                <a:path w="120651" h="145860">
                  <a:moveTo>
                    <a:pt x="120650" y="25209"/>
                  </a:moveTo>
                  <a:lnTo>
                    <a:pt x="120650" y="25209"/>
                  </a:lnTo>
                  <a:lnTo>
                    <a:pt x="119945" y="14364"/>
                  </a:lnTo>
                  <a:lnTo>
                    <a:pt x="117279" y="4161"/>
                  </a:lnTo>
                  <a:lnTo>
                    <a:pt x="114875" y="1299"/>
                  </a:lnTo>
                  <a:lnTo>
                    <a:pt x="111861" y="97"/>
                  </a:lnTo>
                  <a:lnTo>
                    <a:pt x="108441" y="0"/>
                  </a:lnTo>
                  <a:lnTo>
                    <a:pt x="104749" y="2053"/>
                  </a:lnTo>
                  <a:lnTo>
                    <a:pt x="61238" y="42810"/>
                  </a:lnTo>
                  <a:lnTo>
                    <a:pt x="24821" y="86123"/>
                  </a:lnTo>
                  <a:lnTo>
                    <a:pt x="0" y="145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212"/>
            <p:cNvSpPr/>
            <p:nvPr>
              <p:custDataLst>
                <p:tags r:id="rId76"/>
              </p:custDataLst>
            </p:nvPr>
          </p:nvSpPr>
          <p:spPr>
            <a:xfrm>
              <a:off x="6343650" y="5099311"/>
              <a:ext cx="95251" cy="120390"/>
            </a:xfrm>
            <a:custGeom>
              <a:avLst/>
              <a:gdLst/>
              <a:ahLst/>
              <a:cxnLst/>
              <a:rect l="0" t="0" r="0" b="0"/>
              <a:pathLst>
                <a:path w="95251" h="12039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12831" y="0"/>
                  </a:lnTo>
                  <a:lnTo>
                    <a:pt x="20049" y="3618"/>
                  </a:lnTo>
                  <a:lnTo>
                    <a:pt x="33927" y="17351"/>
                  </a:lnTo>
                  <a:lnTo>
                    <a:pt x="63133" y="60526"/>
                  </a:lnTo>
                  <a:lnTo>
                    <a:pt x="83913" y="103098"/>
                  </a:lnTo>
                  <a:lnTo>
                    <a:pt x="9525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213"/>
            <p:cNvSpPr/>
            <p:nvPr>
              <p:custDataLst>
                <p:tags r:id="rId77"/>
              </p:custDataLst>
            </p:nvPr>
          </p:nvSpPr>
          <p:spPr>
            <a:xfrm>
              <a:off x="6108810" y="5054861"/>
              <a:ext cx="162075" cy="202830"/>
            </a:xfrm>
            <a:custGeom>
              <a:avLst/>
              <a:gdLst/>
              <a:ahLst/>
              <a:cxnLst/>
              <a:rect l="0" t="0" r="0" b="0"/>
              <a:pathLst>
                <a:path w="162075" h="202830">
                  <a:moveTo>
                    <a:pt x="145940" y="6089"/>
                  </a:moveTo>
                  <a:lnTo>
                    <a:pt x="145940" y="6089"/>
                  </a:lnTo>
                  <a:lnTo>
                    <a:pt x="149311" y="6089"/>
                  </a:lnTo>
                  <a:lnTo>
                    <a:pt x="152847" y="4207"/>
                  </a:lnTo>
                  <a:lnTo>
                    <a:pt x="157496" y="622"/>
                  </a:lnTo>
                  <a:lnTo>
                    <a:pt x="161672" y="0"/>
                  </a:lnTo>
                  <a:lnTo>
                    <a:pt x="162074" y="619"/>
                  </a:lnTo>
                  <a:lnTo>
                    <a:pt x="161633" y="1737"/>
                  </a:lnTo>
                  <a:lnTo>
                    <a:pt x="160635" y="3188"/>
                  </a:lnTo>
                  <a:lnTo>
                    <a:pt x="121886" y="26184"/>
                  </a:lnTo>
                  <a:lnTo>
                    <a:pt x="79989" y="45858"/>
                  </a:lnTo>
                  <a:lnTo>
                    <a:pt x="34531" y="66725"/>
                  </a:lnTo>
                  <a:lnTo>
                    <a:pt x="23282" y="74431"/>
                  </a:lnTo>
                  <a:lnTo>
                    <a:pt x="20424" y="77756"/>
                  </a:lnTo>
                  <a:lnTo>
                    <a:pt x="19223" y="80678"/>
                  </a:lnTo>
                  <a:lnTo>
                    <a:pt x="19129" y="83332"/>
                  </a:lnTo>
                  <a:lnTo>
                    <a:pt x="21183" y="85807"/>
                  </a:lnTo>
                  <a:lnTo>
                    <a:pt x="29108" y="90439"/>
                  </a:lnTo>
                  <a:lnTo>
                    <a:pt x="68213" y="103179"/>
                  </a:lnTo>
                  <a:lnTo>
                    <a:pt x="105029" y="115265"/>
                  </a:lnTo>
                  <a:lnTo>
                    <a:pt x="115528" y="123755"/>
                  </a:lnTo>
                  <a:lnTo>
                    <a:pt x="119315" y="128983"/>
                  </a:lnTo>
                  <a:lnTo>
                    <a:pt x="119723" y="133880"/>
                  </a:lnTo>
                  <a:lnTo>
                    <a:pt x="117878" y="138555"/>
                  </a:lnTo>
                  <a:lnTo>
                    <a:pt x="114533" y="143083"/>
                  </a:lnTo>
                  <a:lnTo>
                    <a:pt x="69159" y="164761"/>
                  </a:lnTo>
                  <a:lnTo>
                    <a:pt x="23149" y="183324"/>
                  </a:lnTo>
                  <a:lnTo>
                    <a:pt x="4900" y="190072"/>
                  </a:lnTo>
                  <a:lnTo>
                    <a:pt x="1114" y="192244"/>
                  </a:lnTo>
                  <a:lnTo>
                    <a:pt x="0" y="194398"/>
                  </a:lnTo>
                  <a:lnTo>
                    <a:pt x="669" y="196539"/>
                  </a:lnTo>
                  <a:lnTo>
                    <a:pt x="2526" y="198671"/>
                  </a:lnTo>
                  <a:lnTo>
                    <a:pt x="12114" y="201043"/>
                  </a:lnTo>
                  <a:lnTo>
                    <a:pt x="51380" y="202565"/>
                  </a:lnTo>
                  <a:lnTo>
                    <a:pt x="88995" y="202829"/>
                  </a:lnTo>
                  <a:lnTo>
                    <a:pt x="145940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214"/>
            <p:cNvSpPr/>
            <p:nvPr>
              <p:custDataLst>
                <p:tags r:id="rId78"/>
              </p:custDataLst>
            </p:nvPr>
          </p:nvSpPr>
          <p:spPr>
            <a:xfrm>
              <a:off x="5772412" y="4927600"/>
              <a:ext cx="177539" cy="25401"/>
            </a:xfrm>
            <a:custGeom>
              <a:avLst/>
              <a:gdLst/>
              <a:ahLst/>
              <a:cxnLst/>
              <a:rect l="0" t="0" r="0" b="0"/>
              <a:pathLst>
                <a:path w="177539" h="25401">
                  <a:moveTo>
                    <a:pt x="6088" y="25400"/>
                  </a:moveTo>
                  <a:lnTo>
                    <a:pt x="6088" y="25400"/>
                  </a:lnTo>
                  <a:lnTo>
                    <a:pt x="621" y="19933"/>
                  </a:lnTo>
                  <a:lnTo>
                    <a:pt x="0" y="15940"/>
                  </a:lnTo>
                  <a:lnTo>
                    <a:pt x="7381" y="14140"/>
                  </a:lnTo>
                  <a:lnTo>
                    <a:pt x="49945" y="7800"/>
                  </a:lnTo>
                  <a:lnTo>
                    <a:pt x="95355" y="2883"/>
                  </a:lnTo>
                  <a:lnTo>
                    <a:pt x="142909" y="5754"/>
                  </a:lnTo>
                  <a:lnTo>
                    <a:pt x="177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215"/>
            <p:cNvSpPr/>
            <p:nvPr>
              <p:custDataLst>
                <p:tags r:id="rId79"/>
              </p:custDataLst>
            </p:nvPr>
          </p:nvSpPr>
          <p:spPr>
            <a:xfrm>
              <a:off x="5918200" y="5064404"/>
              <a:ext cx="69774" cy="212447"/>
            </a:xfrm>
            <a:custGeom>
              <a:avLst/>
              <a:gdLst/>
              <a:ahLst/>
              <a:cxnLst/>
              <a:rect l="0" t="0" r="0" b="0"/>
              <a:pathLst>
                <a:path w="69774" h="212447">
                  <a:moveTo>
                    <a:pt x="63500" y="15596"/>
                  </a:moveTo>
                  <a:lnTo>
                    <a:pt x="63500" y="15596"/>
                  </a:lnTo>
                  <a:lnTo>
                    <a:pt x="66871" y="12225"/>
                  </a:lnTo>
                  <a:lnTo>
                    <a:pt x="68526" y="8689"/>
                  </a:lnTo>
                  <a:lnTo>
                    <a:pt x="69675" y="0"/>
                  </a:lnTo>
                  <a:lnTo>
                    <a:pt x="69773" y="1138"/>
                  </a:lnTo>
                  <a:lnTo>
                    <a:pt x="25417" y="47031"/>
                  </a:lnTo>
                  <a:lnTo>
                    <a:pt x="10010" y="63402"/>
                  </a:lnTo>
                  <a:lnTo>
                    <a:pt x="7977" y="68123"/>
                  </a:lnTo>
                  <a:lnTo>
                    <a:pt x="6414" y="85430"/>
                  </a:lnTo>
                  <a:lnTo>
                    <a:pt x="6353" y="130508"/>
                  </a:lnTo>
                  <a:lnTo>
                    <a:pt x="5645" y="174455"/>
                  </a:lnTo>
                  <a:lnTo>
                    <a:pt x="0" y="212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216"/>
            <p:cNvSpPr/>
            <p:nvPr>
              <p:custDataLst>
                <p:tags r:id="rId80"/>
              </p:custDataLst>
            </p:nvPr>
          </p:nvSpPr>
          <p:spPr>
            <a:xfrm>
              <a:off x="5812943" y="5044879"/>
              <a:ext cx="92558" cy="98622"/>
            </a:xfrm>
            <a:custGeom>
              <a:avLst/>
              <a:gdLst/>
              <a:ahLst/>
              <a:cxnLst/>
              <a:rect l="0" t="0" r="0" b="0"/>
              <a:pathLst>
                <a:path w="92558" h="98622">
                  <a:moveTo>
                    <a:pt x="3657" y="3371"/>
                  </a:moveTo>
                  <a:lnTo>
                    <a:pt x="3657" y="3371"/>
                  </a:lnTo>
                  <a:lnTo>
                    <a:pt x="286" y="0"/>
                  </a:lnTo>
                  <a:lnTo>
                    <a:pt x="0" y="418"/>
                  </a:lnTo>
                  <a:lnTo>
                    <a:pt x="4653" y="14494"/>
                  </a:lnTo>
                  <a:lnTo>
                    <a:pt x="33494" y="56743"/>
                  </a:lnTo>
                  <a:lnTo>
                    <a:pt x="53922" y="77962"/>
                  </a:lnTo>
                  <a:lnTo>
                    <a:pt x="92557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217"/>
            <p:cNvSpPr/>
            <p:nvPr>
              <p:custDataLst>
                <p:tags r:id="rId81"/>
              </p:custDataLst>
            </p:nvPr>
          </p:nvSpPr>
          <p:spPr>
            <a:xfrm>
              <a:off x="5423783" y="5207000"/>
              <a:ext cx="138818" cy="28074"/>
            </a:xfrm>
            <a:custGeom>
              <a:avLst/>
              <a:gdLst/>
              <a:ahLst/>
              <a:cxnLst/>
              <a:rect l="0" t="0" r="0" b="0"/>
              <a:pathLst>
                <a:path w="138818" h="28074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411" y="14489"/>
                  </a:lnTo>
                  <a:lnTo>
                    <a:pt x="1391" y="16009"/>
                  </a:lnTo>
                  <a:lnTo>
                    <a:pt x="2750" y="17023"/>
                  </a:lnTo>
                  <a:lnTo>
                    <a:pt x="38384" y="25690"/>
                  </a:lnTo>
                  <a:lnTo>
                    <a:pt x="73781" y="28073"/>
                  </a:lnTo>
                  <a:lnTo>
                    <a:pt x="1388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218"/>
            <p:cNvSpPr/>
            <p:nvPr>
              <p:custDataLst>
                <p:tags r:id="rId82"/>
              </p:custDataLst>
            </p:nvPr>
          </p:nvSpPr>
          <p:spPr>
            <a:xfrm>
              <a:off x="5401368" y="5099050"/>
              <a:ext cx="116783" cy="25401"/>
            </a:xfrm>
            <a:custGeom>
              <a:avLst/>
              <a:gdLst/>
              <a:ahLst/>
              <a:cxnLst/>
              <a:rect l="0" t="0" r="0" b="0"/>
              <a:pathLst>
                <a:path w="116783" h="25401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9" y="1882"/>
                  </a:lnTo>
                  <a:lnTo>
                    <a:pt x="877" y="3371"/>
                  </a:lnTo>
                  <a:lnTo>
                    <a:pt x="0" y="4364"/>
                  </a:lnTo>
                  <a:lnTo>
                    <a:pt x="122" y="5026"/>
                  </a:lnTo>
                  <a:lnTo>
                    <a:pt x="12128" y="9460"/>
                  </a:lnTo>
                  <a:lnTo>
                    <a:pt x="49387" y="16424"/>
                  </a:lnTo>
                  <a:lnTo>
                    <a:pt x="11678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649"/>
          <p:cNvGrpSpPr/>
          <p:nvPr/>
        </p:nvGrpSpPr>
        <p:grpSpPr>
          <a:xfrm>
            <a:off x="6757283" y="4866325"/>
            <a:ext cx="1412188" cy="516725"/>
            <a:chOff x="6757283" y="4866325"/>
            <a:chExt cx="1412188" cy="516725"/>
          </a:xfrm>
        </p:grpSpPr>
        <p:sp>
          <p:nvSpPr>
            <p:cNvPr id="791" name="SMARTInkShape-3219"/>
            <p:cNvSpPr/>
            <p:nvPr>
              <p:custDataLst>
                <p:tags r:id="rId61"/>
              </p:custDataLst>
            </p:nvPr>
          </p:nvSpPr>
          <p:spPr>
            <a:xfrm>
              <a:off x="8166100" y="5156200"/>
              <a:ext cx="3371" cy="38101"/>
            </a:xfrm>
            <a:custGeom>
              <a:avLst/>
              <a:gdLst/>
              <a:ahLst/>
              <a:cxnLst/>
              <a:rect l="0" t="0" r="0" b="0"/>
              <a:pathLst>
                <a:path w="337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27987"/>
                  </a:lnTo>
                  <a:lnTo>
                    <a:pt x="3143" y="192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220"/>
            <p:cNvSpPr/>
            <p:nvPr>
              <p:custDataLst>
                <p:tags r:id="rId62"/>
              </p:custDataLst>
            </p:nvPr>
          </p:nvSpPr>
          <p:spPr>
            <a:xfrm>
              <a:off x="8128000" y="5238750"/>
              <a:ext cx="16071" cy="114301"/>
            </a:xfrm>
            <a:custGeom>
              <a:avLst/>
              <a:gdLst/>
              <a:ahLst/>
              <a:cxnLst/>
              <a:rect l="0" t="0" r="0" b="0"/>
              <a:pathLst>
                <a:path w="16071" h="1143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4581" y="6908"/>
                  </a:lnTo>
                  <a:lnTo>
                    <a:pt x="16070" y="8838"/>
                  </a:lnTo>
                  <a:lnTo>
                    <a:pt x="15844" y="16628"/>
                  </a:lnTo>
                  <a:lnTo>
                    <a:pt x="12884" y="60751"/>
                  </a:lnTo>
                  <a:lnTo>
                    <a:pt x="7667" y="9567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221"/>
            <p:cNvSpPr/>
            <p:nvPr>
              <p:custDataLst>
                <p:tags r:id="rId63"/>
              </p:custDataLst>
            </p:nvPr>
          </p:nvSpPr>
          <p:spPr>
            <a:xfrm>
              <a:off x="7975600" y="5080210"/>
              <a:ext cx="165101" cy="183941"/>
            </a:xfrm>
            <a:custGeom>
              <a:avLst/>
              <a:gdLst/>
              <a:ahLst/>
              <a:cxnLst/>
              <a:rect l="0" t="0" r="0" b="0"/>
              <a:pathLst>
                <a:path w="165101" h="183941">
                  <a:moveTo>
                    <a:pt x="165100" y="18840"/>
                  </a:moveTo>
                  <a:lnTo>
                    <a:pt x="165100" y="18840"/>
                  </a:lnTo>
                  <a:lnTo>
                    <a:pt x="165100" y="1163"/>
                  </a:lnTo>
                  <a:lnTo>
                    <a:pt x="162983" y="0"/>
                  </a:lnTo>
                  <a:lnTo>
                    <a:pt x="154987" y="2470"/>
                  </a:lnTo>
                  <a:lnTo>
                    <a:pt x="109716" y="31952"/>
                  </a:lnTo>
                  <a:lnTo>
                    <a:pt x="81018" y="55897"/>
                  </a:lnTo>
                  <a:lnTo>
                    <a:pt x="41425" y="102089"/>
                  </a:lnTo>
                  <a:lnTo>
                    <a:pt x="20126" y="130900"/>
                  </a:lnTo>
                  <a:lnTo>
                    <a:pt x="0" y="183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222"/>
            <p:cNvSpPr/>
            <p:nvPr>
              <p:custDataLst>
                <p:tags r:id="rId64"/>
              </p:custDataLst>
            </p:nvPr>
          </p:nvSpPr>
          <p:spPr>
            <a:xfrm>
              <a:off x="7959241" y="5089042"/>
              <a:ext cx="130660" cy="181459"/>
            </a:xfrm>
            <a:custGeom>
              <a:avLst/>
              <a:gdLst/>
              <a:ahLst/>
              <a:cxnLst/>
              <a:rect l="0" t="0" r="0" b="0"/>
              <a:pathLst>
                <a:path w="130660" h="1814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35824" y="45949"/>
                  </a:lnTo>
                  <a:lnTo>
                    <a:pt x="72915" y="91164"/>
                  </a:lnTo>
                  <a:lnTo>
                    <a:pt x="103678" y="136105"/>
                  </a:lnTo>
                  <a:lnTo>
                    <a:pt x="130659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223"/>
            <p:cNvSpPr/>
            <p:nvPr>
              <p:custDataLst>
                <p:tags r:id="rId65"/>
              </p:custDataLst>
            </p:nvPr>
          </p:nvSpPr>
          <p:spPr>
            <a:xfrm>
              <a:off x="7638762" y="5061105"/>
              <a:ext cx="189887" cy="214714"/>
            </a:xfrm>
            <a:custGeom>
              <a:avLst/>
              <a:gdLst/>
              <a:ahLst/>
              <a:cxnLst/>
              <a:rect l="0" t="0" r="0" b="0"/>
              <a:pathLst>
                <a:path w="189887" h="214714">
                  <a:moveTo>
                    <a:pt x="133638" y="12545"/>
                  </a:moveTo>
                  <a:lnTo>
                    <a:pt x="133638" y="12545"/>
                  </a:lnTo>
                  <a:lnTo>
                    <a:pt x="143751" y="5803"/>
                  </a:lnTo>
                  <a:lnTo>
                    <a:pt x="163523" y="1610"/>
                  </a:lnTo>
                  <a:lnTo>
                    <a:pt x="187744" y="0"/>
                  </a:lnTo>
                  <a:lnTo>
                    <a:pt x="188758" y="1359"/>
                  </a:lnTo>
                  <a:lnTo>
                    <a:pt x="189886" y="6633"/>
                  </a:lnTo>
                  <a:lnTo>
                    <a:pt x="186625" y="13681"/>
                  </a:lnTo>
                  <a:lnTo>
                    <a:pt x="179765" y="21516"/>
                  </a:lnTo>
                  <a:lnTo>
                    <a:pt x="137906" y="50114"/>
                  </a:lnTo>
                  <a:lnTo>
                    <a:pt x="93589" y="72230"/>
                  </a:lnTo>
                  <a:lnTo>
                    <a:pt x="74186" y="83930"/>
                  </a:lnTo>
                  <a:lnTo>
                    <a:pt x="26944" y="103598"/>
                  </a:lnTo>
                  <a:lnTo>
                    <a:pt x="9284" y="114391"/>
                  </a:lnTo>
                  <a:lnTo>
                    <a:pt x="8401" y="116426"/>
                  </a:lnTo>
                  <a:lnTo>
                    <a:pt x="9931" y="117782"/>
                  </a:lnTo>
                  <a:lnTo>
                    <a:pt x="24076" y="119692"/>
                  </a:lnTo>
                  <a:lnTo>
                    <a:pt x="64254" y="123706"/>
                  </a:lnTo>
                  <a:lnTo>
                    <a:pt x="98655" y="129286"/>
                  </a:lnTo>
                  <a:lnTo>
                    <a:pt x="105377" y="132000"/>
                  </a:lnTo>
                  <a:lnTo>
                    <a:pt x="109153" y="135221"/>
                  </a:lnTo>
                  <a:lnTo>
                    <a:pt x="110964" y="138779"/>
                  </a:lnTo>
                  <a:lnTo>
                    <a:pt x="110055" y="143267"/>
                  </a:lnTo>
                  <a:lnTo>
                    <a:pt x="103400" y="153899"/>
                  </a:lnTo>
                  <a:lnTo>
                    <a:pt x="63721" y="177266"/>
                  </a:lnTo>
                  <a:lnTo>
                    <a:pt x="24629" y="196202"/>
                  </a:lnTo>
                  <a:lnTo>
                    <a:pt x="3032" y="207368"/>
                  </a:lnTo>
                  <a:lnTo>
                    <a:pt x="0" y="210160"/>
                  </a:lnTo>
                  <a:lnTo>
                    <a:pt x="802" y="212021"/>
                  </a:lnTo>
                  <a:lnTo>
                    <a:pt x="9218" y="214090"/>
                  </a:lnTo>
                  <a:lnTo>
                    <a:pt x="52826" y="214713"/>
                  </a:lnTo>
                  <a:lnTo>
                    <a:pt x="93858" y="210578"/>
                  </a:lnTo>
                  <a:lnTo>
                    <a:pt x="146338" y="203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224"/>
            <p:cNvSpPr/>
            <p:nvPr>
              <p:custDataLst>
                <p:tags r:id="rId66"/>
              </p:custDataLst>
            </p:nvPr>
          </p:nvSpPr>
          <p:spPr>
            <a:xfrm>
              <a:off x="7337490" y="4959350"/>
              <a:ext cx="149161" cy="31751"/>
            </a:xfrm>
            <a:custGeom>
              <a:avLst/>
              <a:gdLst/>
              <a:ahLst/>
              <a:cxnLst/>
              <a:rect l="0" t="0" r="0" b="0"/>
              <a:pathLst>
                <a:path w="149161" h="31751">
                  <a:moveTo>
                    <a:pt x="9460" y="31750"/>
                  </a:moveTo>
                  <a:lnTo>
                    <a:pt x="9460" y="31750"/>
                  </a:lnTo>
                  <a:lnTo>
                    <a:pt x="6089" y="31750"/>
                  </a:lnTo>
                  <a:lnTo>
                    <a:pt x="5096" y="31044"/>
                  </a:lnTo>
                  <a:lnTo>
                    <a:pt x="4434" y="29869"/>
                  </a:lnTo>
                  <a:lnTo>
                    <a:pt x="3992" y="28379"/>
                  </a:lnTo>
                  <a:lnTo>
                    <a:pt x="0" y="22911"/>
                  </a:lnTo>
                  <a:lnTo>
                    <a:pt x="332" y="20918"/>
                  </a:lnTo>
                  <a:lnTo>
                    <a:pt x="4462" y="16823"/>
                  </a:lnTo>
                  <a:lnTo>
                    <a:pt x="43254" y="8444"/>
                  </a:lnTo>
                  <a:lnTo>
                    <a:pt x="86770" y="1877"/>
                  </a:lnTo>
                  <a:lnTo>
                    <a:pt x="149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225"/>
            <p:cNvSpPr/>
            <p:nvPr>
              <p:custDataLst>
                <p:tags r:id="rId67"/>
              </p:custDataLst>
            </p:nvPr>
          </p:nvSpPr>
          <p:spPr>
            <a:xfrm>
              <a:off x="7366000" y="5073650"/>
              <a:ext cx="165101" cy="184151"/>
            </a:xfrm>
            <a:custGeom>
              <a:avLst/>
              <a:gdLst/>
              <a:ahLst/>
              <a:cxnLst/>
              <a:rect l="0" t="0" r="0" b="0"/>
              <a:pathLst>
                <a:path w="165101" h="18415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48493" y="10845"/>
                  </a:lnTo>
                  <a:lnTo>
                    <a:pt x="110866" y="54826"/>
                  </a:lnTo>
                  <a:lnTo>
                    <a:pt x="73251" y="99575"/>
                  </a:lnTo>
                  <a:lnTo>
                    <a:pt x="31231" y="14225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226"/>
            <p:cNvSpPr/>
            <p:nvPr>
              <p:custDataLst>
                <p:tags r:id="rId68"/>
              </p:custDataLst>
            </p:nvPr>
          </p:nvSpPr>
          <p:spPr>
            <a:xfrm>
              <a:off x="7353300" y="507365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50438" y="61099"/>
                  </a:lnTo>
                  <a:lnTo>
                    <a:pt x="84286" y="106919"/>
                  </a:lnTo>
                  <a:lnTo>
                    <a:pt x="1143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227"/>
            <p:cNvSpPr/>
            <p:nvPr>
              <p:custDataLst>
                <p:tags r:id="rId69"/>
              </p:custDataLst>
            </p:nvPr>
          </p:nvSpPr>
          <p:spPr>
            <a:xfrm>
              <a:off x="7067990" y="4866325"/>
              <a:ext cx="88461" cy="121036"/>
            </a:xfrm>
            <a:custGeom>
              <a:avLst/>
              <a:gdLst/>
              <a:ahLst/>
              <a:cxnLst/>
              <a:rect l="0" t="0" r="0" b="0"/>
              <a:pathLst>
                <a:path w="88461" h="121036">
                  <a:moveTo>
                    <a:pt x="24960" y="48575"/>
                  </a:moveTo>
                  <a:lnTo>
                    <a:pt x="24960" y="48575"/>
                  </a:lnTo>
                  <a:lnTo>
                    <a:pt x="24960" y="42486"/>
                  </a:lnTo>
                  <a:lnTo>
                    <a:pt x="23078" y="68916"/>
                  </a:lnTo>
                  <a:lnTo>
                    <a:pt x="16171" y="87058"/>
                  </a:lnTo>
                  <a:lnTo>
                    <a:pt x="1043" y="121035"/>
                  </a:lnTo>
                  <a:lnTo>
                    <a:pt x="548" y="120871"/>
                  </a:lnTo>
                  <a:lnTo>
                    <a:pt x="0" y="116925"/>
                  </a:lnTo>
                  <a:lnTo>
                    <a:pt x="5422" y="97119"/>
                  </a:lnTo>
                  <a:lnTo>
                    <a:pt x="19349" y="61116"/>
                  </a:lnTo>
                  <a:lnTo>
                    <a:pt x="35690" y="20557"/>
                  </a:lnTo>
                  <a:lnTo>
                    <a:pt x="51658" y="2251"/>
                  </a:lnTo>
                  <a:lnTo>
                    <a:pt x="56870" y="54"/>
                  </a:lnTo>
                  <a:lnTo>
                    <a:pt x="61755" y="0"/>
                  </a:lnTo>
                  <a:lnTo>
                    <a:pt x="66423" y="1374"/>
                  </a:lnTo>
                  <a:lnTo>
                    <a:pt x="73492" y="6666"/>
                  </a:lnTo>
                  <a:lnTo>
                    <a:pt x="76365" y="10052"/>
                  </a:lnTo>
                  <a:lnTo>
                    <a:pt x="85338" y="43787"/>
                  </a:lnTo>
                  <a:lnTo>
                    <a:pt x="88460" y="7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228"/>
            <p:cNvSpPr/>
            <p:nvPr>
              <p:custDataLst>
                <p:tags r:id="rId70"/>
              </p:custDataLst>
            </p:nvPr>
          </p:nvSpPr>
          <p:spPr>
            <a:xfrm>
              <a:off x="7207250" y="5226311"/>
              <a:ext cx="12061" cy="63240"/>
            </a:xfrm>
            <a:custGeom>
              <a:avLst/>
              <a:gdLst/>
              <a:ahLst/>
              <a:cxnLst/>
              <a:rect l="0" t="0" r="0" b="0"/>
              <a:pathLst>
                <a:path w="12061" h="6324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59" y="0"/>
                  </a:lnTo>
                  <a:lnTo>
                    <a:pt x="10539" y="619"/>
                  </a:lnTo>
                  <a:lnTo>
                    <a:pt x="11259" y="1737"/>
                  </a:lnTo>
                  <a:lnTo>
                    <a:pt x="12060" y="6271"/>
                  </a:lnTo>
                  <a:lnTo>
                    <a:pt x="10692" y="28311"/>
                  </a:lnTo>
                  <a:lnTo>
                    <a:pt x="0" y="6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229"/>
            <p:cNvSpPr/>
            <p:nvPr>
              <p:custDataLst>
                <p:tags r:id="rId71"/>
              </p:custDataLst>
            </p:nvPr>
          </p:nvSpPr>
          <p:spPr>
            <a:xfrm>
              <a:off x="7035800" y="5012732"/>
              <a:ext cx="112617" cy="370318"/>
            </a:xfrm>
            <a:custGeom>
              <a:avLst/>
              <a:gdLst/>
              <a:ahLst/>
              <a:cxnLst/>
              <a:rect l="0" t="0" r="0" b="0"/>
              <a:pathLst>
                <a:path w="112617" h="370318">
                  <a:moveTo>
                    <a:pt x="0" y="111718"/>
                  </a:moveTo>
                  <a:lnTo>
                    <a:pt x="0" y="111718"/>
                  </a:lnTo>
                  <a:lnTo>
                    <a:pt x="9459" y="137378"/>
                  </a:lnTo>
                  <a:lnTo>
                    <a:pt x="11740" y="173100"/>
                  </a:lnTo>
                  <a:lnTo>
                    <a:pt x="12416" y="212690"/>
                  </a:lnTo>
                  <a:lnTo>
                    <a:pt x="12616" y="254603"/>
                  </a:lnTo>
                  <a:lnTo>
                    <a:pt x="11978" y="294145"/>
                  </a:lnTo>
                  <a:lnTo>
                    <a:pt x="5789" y="336345"/>
                  </a:lnTo>
                  <a:lnTo>
                    <a:pt x="762" y="370317"/>
                  </a:lnTo>
                  <a:lnTo>
                    <a:pt x="507" y="370194"/>
                  </a:lnTo>
                  <a:lnTo>
                    <a:pt x="339" y="368703"/>
                  </a:lnTo>
                  <a:lnTo>
                    <a:pt x="5070" y="322785"/>
                  </a:lnTo>
                  <a:lnTo>
                    <a:pt x="7851" y="279854"/>
                  </a:lnTo>
                  <a:lnTo>
                    <a:pt x="10545" y="247123"/>
                  </a:lnTo>
                  <a:lnTo>
                    <a:pt x="11742" y="211409"/>
                  </a:lnTo>
                  <a:lnTo>
                    <a:pt x="12416" y="172457"/>
                  </a:lnTo>
                  <a:lnTo>
                    <a:pt x="15985" y="126187"/>
                  </a:lnTo>
                  <a:lnTo>
                    <a:pt x="21513" y="79003"/>
                  </a:lnTo>
                  <a:lnTo>
                    <a:pt x="26769" y="32813"/>
                  </a:lnTo>
                  <a:lnTo>
                    <a:pt x="30766" y="6134"/>
                  </a:lnTo>
                  <a:lnTo>
                    <a:pt x="32505" y="3228"/>
                  </a:lnTo>
                  <a:lnTo>
                    <a:pt x="35075" y="1291"/>
                  </a:lnTo>
                  <a:lnTo>
                    <a:pt x="38201" y="0"/>
                  </a:lnTo>
                  <a:lnTo>
                    <a:pt x="40988" y="551"/>
                  </a:lnTo>
                  <a:lnTo>
                    <a:pt x="45969" y="4925"/>
                  </a:lnTo>
                  <a:lnTo>
                    <a:pt x="59279" y="25006"/>
                  </a:lnTo>
                  <a:lnTo>
                    <a:pt x="73193" y="66810"/>
                  </a:lnTo>
                  <a:lnTo>
                    <a:pt x="75803" y="95586"/>
                  </a:lnTo>
                  <a:lnTo>
                    <a:pt x="75230" y="98847"/>
                  </a:lnTo>
                  <a:lnTo>
                    <a:pt x="74143" y="101021"/>
                  </a:lnTo>
                  <a:lnTo>
                    <a:pt x="64634" y="110581"/>
                  </a:lnTo>
                  <a:lnTo>
                    <a:pt x="64004" y="113093"/>
                  </a:lnTo>
                  <a:lnTo>
                    <a:pt x="63836" y="114752"/>
                  </a:lnTo>
                  <a:lnTo>
                    <a:pt x="67412" y="120357"/>
                  </a:lnTo>
                  <a:lnTo>
                    <a:pt x="79240" y="131446"/>
                  </a:lnTo>
                  <a:lnTo>
                    <a:pt x="89546" y="140947"/>
                  </a:lnTo>
                  <a:lnTo>
                    <a:pt x="108618" y="171375"/>
                  </a:lnTo>
                  <a:lnTo>
                    <a:pt x="112616" y="188661"/>
                  </a:lnTo>
                  <a:lnTo>
                    <a:pt x="109789" y="199067"/>
                  </a:lnTo>
                  <a:lnTo>
                    <a:pt x="96476" y="217245"/>
                  </a:lnTo>
                  <a:lnTo>
                    <a:pt x="81031" y="226789"/>
                  </a:lnTo>
                  <a:lnTo>
                    <a:pt x="66422" y="230715"/>
                  </a:lnTo>
                  <a:lnTo>
                    <a:pt x="59389" y="229751"/>
                  </a:lnTo>
                  <a:lnTo>
                    <a:pt x="56525" y="228507"/>
                  </a:lnTo>
                  <a:lnTo>
                    <a:pt x="54617" y="226971"/>
                  </a:lnTo>
                  <a:lnTo>
                    <a:pt x="50800" y="219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230"/>
            <p:cNvSpPr/>
            <p:nvPr>
              <p:custDataLst>
                <p:tags r:id="rId72"/>
              </p:custDataLst>
            </p:nvPr>
          </p:nvSpPr>
          <p:spPr>
            <a:xfrm>
              <a:off x="6757283" y="5194300"/>
              <a:ext cx="126118" cy="12701"/>
            </a:xfrm>
            <a:custGeom>
              <a:avLst/>
              <a:gdLst/>
              <a:ahLst/>
              <a:cxnLst/>
              <a:rect l="0" t="0" r="0" b="0"/>
              <a:pathLst>
                <a:path w="1261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0857" y="10818"/>
                  </a:lnTo>
                  <a:lnTo>
                    <a:pt x="73120" y="386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650"/>
          <p:cNvGrpSpPr/>
          <p:nvPr/>
        </p:nvGrpSpPr>
        <p:grpSpPr>
          <a:xfrm>
            <a:off x="6026150" y="5437822"/>
            <a:ext cx="1155701" cy="481406"/>
            <a:chOff x="6026150" y="5437822"/>
            <a:chExt cx="1155701" cy="481406"/>
          </a:xfrm>
        </p:grpSpPr>
        <p:sp>
          <p:nvSpPr>
            <p:cNvPr id="804" name="SMARTInkShape-3231"/>
            <p:cNvSpPr/>
            <p:nvPr>
              <p:custDataLst>
                <p:tags r:id="rId50"/>
              </p:custDataLst>
            </p:nvPr>
          </p:nvSpPr>
          <p:spPr>
            <a:xfrm>
              <a:off x="6125600" y="5632450"/>
              <a:ext cx="21201" cy="158751"/>
            </a:xfrm>
            <a:custGeom>
              <a:avLst/>
              <a:gdLst/>
              <a:ahLst/>
              <a:cxnLst/>
              <a:rect l="0" t="0" r="0" b="0"/>
              <a:pathLst>
                <a:path w="21201" h="158751">
                  <a:moveTo>
                    <a:pt x="21200" y="0"/>
                  </a:moveTo>
                  <a:lnTo>
                    <a:pt x="21200" y="0"/>
                  </a:lnTo>
                  <a:lnTo>
                    <a:pt x="17829" y="0"/>
                  </a:lnTo>
                  <a:lnTo>
                    <a:pt x="14293" y="3763"/>
                  </a:lnTo>
                  <a:lnTo>
                    <a:pt x="6272" y="21048"/>
                  </a:lnTo>
                  <a:lnTo>
                    <a:pt x="0" y="48805"/>
                  </a:lnTo>
                  <a:lnTo>
                    <a:pt x="3786" y="90582"/>
                  </a:lnTo>
                  <a:lnTo>
                    <a:pt x="148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232"/>
            <p:cNvSpPr/>
            <p:nvPr>
              <p:custDataLst>
                <p:tags r:id="rId51"/>
              </p:custDataLst>
            </p:nvPr>
          </p:nvSpPr>
          <p:spPr>
            <a:xfrm>
              <a:off x="6026150" y="5715000"/>
              <a:ext cx="152401" cy="22422"/>
            </a:xfrm>
            <a:custGeom>
              <a:avLst/>
              <a:gdLst/>
              <a:ahLst/>
              <a:cxnLst/>
              <a:rect l="0" t="0" r="0" b="0"/>
              <a:pathLst>
                <a:path w="1524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0670" y="22194"/>
                  </a:lnTo>
                  <a:lnTo>
                    <a:pt x="55699" y="15863"/>
                  </a:lnTo>
                  <a:lnTo>
                    <a:pt x="101155" y="1261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233"/>
            <p:cNvSpPr/>
            <p:nvPr>
              <p:custDataLst>
                <p:tags r:id="rId52"/>
              </p:custDataLst>
            </p:nvPr>
          </p:nvSpPr>
          <p:spPr>
            <a:xfrm>
              <a:off x="6324600" y="5594271"/>
              <a:ext cx="90063" cy="324957"/>
            </a:xfrm>
            <a:custGeom>
              <a:avLst/>
              <a:gdLst/>
              <a:ahLst/>
              <a:cxnLst/>
              <a:rect l="0" t="0" r="0" b="0"/>
              <a:pathLst>
                <a:path w="90063" h="324957">
                  <a:moveTo>
                    <a:pt x="0" y="133429"/>
                  </a:moveTo>
                  <a:lnTo>
                    <a:pt x="0" y="133429"/>
                  </a:lnTo>
                  <a:lnTo>
                    <a:pt x="0" y="173923"/>
                  </a:lnTo>
                  <a:lnTo>
                    <a:pt x="0" y="214335"/>
                  </a:lnTo>
                  <a:lnTo>
                    <a:pt x="4364" y="256995"/>
                  </a:lnTo>
                  <a:lnTo>
                    <a:pt x="5959" y="299810"/>
                  </a:lnTo>
                  <a:lnTo>
                    <a:pt x="6316" y="324956"/>
                  </a:lnTo>
                  <a:lnTo>
                    <a:pt x="5629" y="320858"/>
                  </a:lnTo>
                  <a:lnTo>
                    <a:pt x="881" y="276426"/>
                  </a:lnTo>
                  <a:lnTo>
                    <a:pt x="174" y="239756"/>
                  </a:lnTo>
                  <a:lnTo>
                    <a:pt x="51" y="196841"/>
                  </a:lnTo>
                  <a:lnTo>
                    <a:pt x="23" y="162318"/>
                  </a:lnTo>
                  <a:lnTo>
                    <a:pt x="7" y="124036"/>
                  </a:lnTo>
                  <a:lnTo>
                    <a:pt x="3373" y="84706"/>
                  </a:lnTo>
                  <a:lnTo>
                    <a:pt x="8839" y="41773"/>
                  </a:lnTo>
                  <a:lnTo>
                    <a:pt x="14927" y="14628"/>
                  </a:lnTo>
                  <a:lnTo>
                    <a:pt x="20981" y="4664"/>
                  </a:lnTo>
                  <a:lnTo>
                    <a:pt x="24571" y="1019"/>
                  </a:lnTo>
                  <a:lnTo>
                    <a:pt x="28375" y="0"/>
                  </a:lnTo>
                  <a:lnTo>
                    <a:pt x="32322" y="732"/>
                  </a:lnTo>
                  <a:lnTo>
                    <a:pt x="36365" y="2631"/>
                  </a:lnTo>
                  <a:lnTo>
                    <a:pt x="48796" y="18788"/>
                  </a:lnTo>
                  <a:lnTo>
                    <a:pt x="54675" y="41449"/>
                  </a:lnTo>
                  <a:lnTo>
                    <a:pt x="55956" y="73685"/>
                  </a:lnTo>
                  <a:lnTo>
                    <a:pt x="51618" y="100945"/>
                  </a:lnTo>
                  <a:lnTo>
                    <a:pt x="50640" y="103306"/>
                  </a:lnTo>
                  <a:lnTo>
                    <a:pt x="49281" y="104881"/>
                  </a:lnTo>
                  <a:lnTo>
                    <a:pt x="47672" y="105930"/>
                  </a:lnTo>
                  <a:lnTo>
                    <a:pt x="47303" y="106629"/>
                  </a:lnTo>
                  <a:lnTo>
                    <a:pt x="47763" y="107096"/>
                  </a:lnTo>
                  <a:lnTo>
                    <a:pt x="51782" y="107752"/>
                  </a:lnTo>
                  <a:lnTo>
                    <a:pt x="53571" y="107845"/>
                  </a:lnTo>
                  <a:lnTo>
                    <a:pt x="62832" y="111345"/>
                  </a:lnTo>
                  <a:lnTo>
                    <a:pt x="71141" y="116851"/>
                  </a:lnTo>
                  <a:lnTo>
                    <a:pt x="84634" y="135172"/>
                  </a:lnTo>
                  <a:lnTo>
                    <a:pt x="90062" y="146903"/>
                  </a:lnTo>
                  <a:lnTo>
                    <a:pt x="89181" y="161054"/>
                  </a:lnTo>
                  <a:lnTo>
                    <a:pt x="84086" y="174635"/>
                  </a:lnTo>
                  <a:lnTo>
                    <a:pt x="77119" y="183022"/>
                  </a:lnTo>
                  <a:lnTo>
                    <a:pt x="65261" y="191710"/>
                  </a:lnTo>
                  <a:lnTo>
                    <a:pt x="52811" y="195383"/>
                  </a:lnTo>
                  <a:lnTo>
                    <a:pt x="38100" y="190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234"/>
            <p:cNvSpPr/>
            <p:nvPr>
              <p:custDataLst>
                <p:tags r:id="rId53"/>
              </p:custDataLst>
            </p:nvPr>
          </p:nvSpPr>
          <p:spPr>
            <a:xfrm>
              <a:off x="6464300" y="574675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467" y="674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235"/>
            <p:cNvSpPr/>
            <p:nvPr>
              <p:custDataLst>
                <p:tags r:id="rId54"/>
              </p:custDataLst>
            </p:nvPr>
          </p:nvSpPr>
          <p:spPr>
            <a:xfrm>
              <a:off x="6325582" y="5437822"/>
              <a:ext cx="87919" cy="73979"/>
            </a:xfrm>
            <a:custGeom>
              <a:avLst/>
              <a:gdLst/>
              <a:ahLst/>
              <a:cxnLst/>
              <a:rect l="0" t="0" r="0" b="0"/>
              <a:pathLst>
                <a:path w="87919" h="73979">
                  <a:moveTo>
                    <a:pt x="18068" y="35878"/>
                  </a:moveTo>
                  <a:lnTo>
                    <a:pt x="18068" y="35878"/>
                  </a:lnTo>
                  <a:lnTo>
                    <a:pt x="18068" y="19746"/>
                  </a:lnTo>
                  <a:lnTo>
                    <a:pt x="18068" y="21182"/>
                  </a:lnTo>
                  <a:lnTo>
                    <a:pt x="1230" y="68367"/>
                  </a:lnTo>
                  <a:lnTo>
                    <a:pt x="0" y="71484"/>
                  </a:lnTo>
                  <a:lnTo>
                    <a:pt x="2681" y="66497"/>
                  </a:lnTo>
                  <a:lnTo>
                    <a:pt x="20959" y="27894"/>
                  </a:lnTo>
                  <a:lnTo>
                    <a:pt x="37297" y="5452"/>
                  </a:lnTo>
                  <a:lnTo>
                    <a:pt x="44488" y="1187"/>
                  </a:lnTo>
                  <a:lnTo>
                    <a:pt x="48381" y="51"/>
                  </a:lnTo>
                  <a:lnTo>
                    <a:pt x="51683" y="0"/>
                  </a:lnTo>
                  <a:lnTo>
                    <a:pt x="57232" y="1823"/>
                  </a:lnTo>
                  <a:lnTo>
                    <a:pt x="62049" y="6867"/>
                  </a:lnTo>
                  <a:lnTo>
                    <a:pt x="64323" y="10187"/>
                  </a:lnTo>
                  <a:lnTo>
                    <a:pt x="87918" y="73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236"/>
            <p:cNvSpPr/>
            <p:nvPr>
              <p:custDataLst>
                <p:tags r:id="rId55"/>
              </p:custDataLst>
            </p:nvPr>
          </p:nvSpPr>
          <p:spPr>
            <a:xfrm>
              <a:off x="6563942" y="5569289"/>
              <a:ext cx="198547" cy="207902"/>
            </a:xfrm>
            <a:custGeom>
              <a:avLst/>
              <a:gdLst/>
              <a:ahLst/>
              <a:cxnLst/>
              <a:rect l="0" t="0" r="0" b="0"/>
              <a:pathLst>
                <a:path w="198547" h="207902">
                  <a:moveTo>
                    <a:pt x="192458" y="12361"/>
                  </a:moveTo>
                  <a:lnTo>
                    <a:pt x="192458" y="12361"/>
                  </a:lnTo>
                  <a:lnTo>
                    <a:pt x="195828" y="8990"/>
                  </a:lnTo>
                  <a:lnTo>
                    <a:pt x="197484" y="5453"/>
                  </a:lnTo>
                  <a:lnTo>
                    <a:pt x="198546" y="805"/>
                  </a:lnTo>
                  <a:lnTo>
                    <a:pt x="197926" y="423"/>
                  </a:lnTo>
                  <a:lnTo>
                    <a:pt x="195359" y="0"/>
                  </a:lnTo>
                  <a:lnTo>
                    <a:pt x="170235" y="8494"/>
                  </a:lnTo>
                  <a:lnTo>
                    <a:pt x="123340" y="26799"/>
                  </a:lnTo>
                  <a:lnTo>
                    <a:pt x="84072" y="42920"/>
                  </a:lnTo>
                  <a:lnTo>
                    <a:pt x="46609" y="63474"/>
                  </a:lnTo>
                  <a:lnTo>
                    <a:pt x="36384" y="72943"/>
                  </a:lnTo>
                  <a:lnTo>
                    <a:pt x="34785" y="76737"/>
                  </a:lnTo>
                  <a:lnTo>
                    <a:pt x="35132" y="79974"/>
                  </a:lnTo>
                  <a:lnTo>
                    <a:pt x="36774" y="82836"/>
                  </a:lnTo>
                  <a:lnTo>
                    <a:pt x="48006" y="87897"/>
                  </a:lnTo>
                  <a:lnTo>
                    <a:pt x="93315" y="94693"/>
                  </a:lnTo>
                  <a:lnTo>
                    <a:pt x="133818" y="103628"/>
                  </a:lnTo>
                  <a:lnTo>
                    <a:pt x="141702" y="107721"/>
                  </a:lnTo>
                  <a:lnTo>
                    <a:pt x="143805" y="109802"/>
                  </a:lnTo>
                  <a:lnTo>
                    <a:pt x="141677" y="113305"/>
                  </a:lnTo>
                  <a:lnTo>
                    <a:pt x="121830" y="127642"/>
                  </a:lnTo>
                  <a:lnTo>
                    <a:pt x="75993" y="154078"/>
                  </a:lnTo>
                  <a:lnTo>
                    <a:pt x="28632" y="178702"/>
                  </a:lnTo>
                  <a:lnTo>
                    <a:pt x="1253" y="197993"/>
                  </a:lnTo>
                  <a:lnTo>
                    <a:pt x="77" y="200320"/>
                  </a:lnTo>
                  <a:lnTo>
                    <a:pt x="0" y="202580"/>
                  </a:lnTo>
                  <a:lnTo>
                    <a:pt x="651" y="204790"/>
                  </a:lnTo>
                  <a:lnTo>
                    <a:pt x="3909" y="206264"/>
                  </a:lnTo>
                  <a:lnTo>
                    <a:pt x="15053" y="207901"/>
                  </a:lnTo>
                  <a:lnTo>
                    <a:pt x="51687" y="203882"/>
                  </a:lnTo>
                  <a:lnTo>
                    <a:pt x="88815" y="198303"/>
                  </a:lnTo>
                  <a:lnTo>
                    <a:pt x="131481" y="188216"/>
                  </a:lnTo>
                  <a:lnTo>
                    <a:pt x="167058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237"/>
            <p:cNvSpPr/>
            <p:nvPr>
              <p:custDataLst>
                <p:tags r:id="rId56"/>
              </p:custDataLst>
            </p:nvPr>
          </p:nvSpPr>
          <p:spPr>
            <a:xfrm>
              <a:off x="6864350" y="5614544"/>
              <a:ext cx="82551" cy="144907"/>
            </a:xfrm>
            <a:custGeom>
              <a:avLst/>
              <a:gdLst/>
              <a:ahLst/>
              <a:cxnLst/>
              <a:rect l="0" t="0" r="0" b="0"/>
              <a:pathLst>
                <a:path w="82551" h="14490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5" y="1430"/>
                  </a:lnTo>
                  <a:lnTo>
                    <a:pt x="1881" y="572"/>
                  </a:lnTo>
                  <a:lnTo>
                    <a:pt x="3370" y="0"/>
                  </a:lnTo>
                  <a:lnTo>
                    <a:pt x="4363" y="324"/>
                  </a:lnTo>
                  <a:lnTo>
                    <a:pt x="5026" y="1246"/>
                  </a:lnTo>
                  <a:lnTo>
                    <a:pt x="5467" y="2566"/>
                  </a:lnTo>
                  <a:lnTo>
                    <a:pt x="37072" y="47793"/>
                  </a:lnTo>
                  <a:lnTo>
                    <a:pt x="50495" y="75680"/>
                  </a:lnTo>
                  <a:lnTo>
                    <a:pt x="67673" y="119237"/>
                  </a:lnTo>
                  <a:lnTo>
                    <a:pt x="8255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238"/>
            <p:cNvSpPr/>
            <p:nvPr>
              <p:custDataLst>
                <p:tags r:id="rId57"/>
              </p:custDataLst>
            </p:nvPr>
          </p:nvSpPr>
          <p:spPr>
            <a:xfrm>
              <a:off x="6832600" y="5613400"/>
              <a:ext cx="177801" cy="146051"/>
            </a:xfrm>
            <a:custGeom>
              <a:avLst/>
              <a:gdLst/>
              <a:ahLst/>
              <a:cxnLst/>
              <a:rect l="0" t="0" r="0" b="0"/>
              <a:pathLst>
                <a:path w="177801" h="146051">
                  <a:moveTo>
                    <a:pt x="177800" y="0"/>
                  </a:moveTo>
                  <a:lnTo>
                    <a:pt x="177800" y="0"/>
                  </a:lnTo>
                  <a:lnTo>
                    <a:pt x="168961" y="0"/>
                  </a:lnTo>
                  <a:lnTo>
                    <a:pt x="127764" y="23073"/>
                  </a:lnTo>
                  <a:lnTo>
                    <a:pt x="86926" y="55180"/>
                  </a:lnTo>
                  <a:lnTo>
                    <a:pt x="44927" y="9132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239"/>
            <p:cNvSpPr/>
            <p:nvPr>
              <p:custDataLst>
                <p:tags r:id="rId58"/>
              </p:custDataLst>
            </p:nvPr>
          </p:nvSpPr>
          <p:spPr>
            <a:xfrm>
              <a:off x="6997700" y="5772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2" y="4206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240"/>
            <p:cNvSpPr/>
            <p:nvPr>
              <p:custDataLst>
                <p:tags r:id="rId59"/>
              </p:custDataLst>
            </p:nvPr>
          </p:nvSpPr>
          <p:spPr>
            <a:xfrm>
              <a:off x="7013091" y="570865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3659" y="22029"/>
                  </a:lnTo>
                  <a:lnTo>
                    <a:pt x="0" y="10205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241"/>
            <p:cNvSpPr/>
            <p:nvPr>
              <p:custDataLst>
                <p:tags r:id="rId60"/>
              </p:custDataLst>
            </p:nvPr>
          </p:nvSpPr>
          <p:spPr>
            <a:xfrm>
              <a:off x="7080250" y="5505605"/>
              <a:ext cx="101601" cy="125151"/>
            </a:xfrm>
            <a:custGeom>
              <a:avLst/>
              <a:gdLst/>
              <a:ahLst/>
              <a:cxnLst/>
              <a:rect l="0" t="0" r="0" b="0"/>
              <a:pathLst>
                <a:path w="101601" h="125151">
                  <a:moveTo>
                    <a:pt x="0" y="12545"/>
                  </a:moveTo>
                  <a:lnTo>
                    <a:pt x="0" y="12545"/>
                  </a:lnTo>
                  <a:lnTo>
                    <a:pt x="3370" y="5803"/>
                  </a:lnTo>
                  <a:lnTo>
                    <a:pt x="5775" y="3817"/>
                  </a:lnTo>
                  <a:lnTo>
                    <a:pt x="12209" y="1610"/>
                  </a:lnTo>
                  <a:lnTo>
                    <a:pt x="36126" y="0"/>
                  </a:lnTo>
                  <a:lnTo>
                    <a:pt x="46395" y="5558"/>
                  </a:lnTo>
                  <a:lnTo>
                    <a:pt x="52096" y="10004"/>
                  </a:lnTo>
                  <a:lnTo>
                    <a:pt x="58432" y="20588"/>
                  </a:lnTo>
                  <a:lnTo>
                    <a:pt x="61998" y="42209"/>
                  </a:lnTo>
                  <a:lnTo>
                    <a:pt x="61421" y="60301"/>
                  </a:lnTo>
                  <a:lnTo>
                    <a:pt x="56461" y="77750"/>
                  </a:lnTo>
                  <a:lnTo>
                    <a:pt x="47671" y="91149"/>
                  </a:lnTo>
                  <a:lnTo>
                    <a:pt x="31524" y="111249"/>
                  </a:lnTo>
                  <a:lnTo>
                    <a:pt x="27215" y="121126"/>
                  </a:lnTo>
                  <a:lnTo>
                    <a:pt x="28726" y="123032"/>
                  </a:lnTo>
                  <a:lnTo>
                    <a:pt x="36051" y="125150"/>
                  </a:lnTo>
                  <a:lnTo>
                    <a:pt x="101600" y="120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SMARTInkShape-Group651"/>
          <p:cNvGrpSpPr/>
          <p:nvPr/>
        </p:nvGrpSpPr>
        <p:grpSpPr>
          <a:xfrm>
            <a:off x="617617" y="5955251"/>
            <a:ext cx="734856" cy="433255"/>
            <a:chOff x="617617" y="5955251"/>
            <a:chExt cx="734856" cy="433255"/>
          </a:xfrm>
        </p:grpSpPr>
        <p:sp>
          <p:nvSpPr>
            <p:cNvPr id="816" name="SMARTInkShape-3242"/>
            <p:cNvSpPr/>
            <p:nvPr>
              <p:custDataLst>
                <p:tags r:id="rId44"/>
              </p:custDataLst>
            </p:nvPr>
          </p:nvSpPr>
          <p:spPr>
            <a:xfrm>
              <a:off x="1239240" y="5955251"/>
              <a:ext cx="81561" cy="74911"/>
            </a:xfrm>
            <a:custGeom>
              <a:avLst/>
              <a:gdLst/>
              <a:ahLst/>
              <a:cxnLst/>
              <a:rect l="0" t="0" r="0" b="0"/>
              <a:pathLst>
                <a:path w="81561" h="74911">
                  <a:moveTo>
                    <a:pt x="24410" y="32799"/>
                  </a:moveTo>
                  <a:lnTo>
                    <a:pt x="24410" y="32799"/>
                  </a:lnTo>
                  <a:lnTo>
                    <a:pt x="24410" y="36170"/>
                  </a:lnTo>
                  <a:lnTo>
                    <a:pt x="23704" y="37163"/>
                  </a:lnTo>
                  <a:lnTo>
                    <a:pt x="22528" y="37825"/>
                  </a:lnTo>
                  <a:lnTo>
                    <a:pt x="21039" y="38266"/>
                  </a:lnTo>
                  <a:lnTo>
                    <a:pt x="17503" y="42520"/>
                  </a:lnTo>
                  <a:lnTo>
                    <a:pt x="9483" y="56746"/>
                  </a:lnTo>
                  <a:lnTo>
                    <a:pt x="5469" y="71735"/>
                  </a:lnTo>
                  <a:lnTo>
                    <a:pt x="4022" y="73574"/>
                  </a:lnTo>
                  <a:lnTo>
                    <a:pt x="2351" y="74799"/>
                  </a:lnTo>
                  <a:lnTo>
                    <a:pt x="1237" y="74910"/>
                  </a:lnTo>
                  <a:lnTo>
                    <a:pt x="495" y="74279"/>
                  </a:lnTo>
                  <a:lnTo>
                    <a:pt x="0" y="73152"/>
                  </a:lnTo>
                  <a:lnTo>
                    <a:pt x="6241" y="38539"/>
                  </a:lnTo>
                  <a:lnTo>
                    <a:pt x="15342" y="20624"/>
                  </a:lnTo>
                  <a:lnTo>
                    <a:pt x="31822" y="535"/>
                  </a:lnTo>
                  <a:lnTo>
                    <a:pt x="34996" y="0"/>
                  </a:lnTo>
                  <a:lnTo>
                    <a:pt x="42285" y="3168"/>
                  </a:lnTo>
                  <a:lnTo>
                    <a:pt x="54322" y="19630"/>
                  </a:lnTo>
                  <a:lnTo>
                    <a:pt x="81560" y="64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243"/>
            <p:cNvSpPr/>
            <p:nvPr>
              <p:custDataLst>
                <p:tags r:id="rId45"/>
              </p:custDataLst>
            </p:nvPr>
          </p:nvSpPr>
          <p:spPr>
            <a:xfrm>
              <a:off x="1339850" y="6254750"/>
              <a:ext cx="12623" cy="31751"/>
            </a:xfrm>
            <a:custGeom>
              <a:avLst/>
              <a:gdLst/>
              <a:ahLst/>
              <a:cxnLst/>
              <a:rect l="0" t="0" r="0" b="0"/>
              <a:pathLst>
                <a:path w="12623" h="3175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12112" y="705"/>
                  </a:lnTo>
                  <a:lnTo>
                    <a:pt x="12622" y="883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244"/>
            <p:cNvSpPr/>
            <p:nvPr>
              <p:custDataLst>
                <p:tags r:id="rId46"/>
              </p:custDataLst>
            </p:nvPr>
          </p:nvSpPr>
          <p:spPr>
            <a:xfrm>
              <a:off x="1155700" y="6093158"/>
              <a:ext cx="118977" cy="295348"/>
            </a:xfrm>
            <a:custGeom>
              <a:avLst/>
              <a:gdLst/>
              <a:ahLst/>
              <a:cxnLst/>
              <a:rect l="0" t="0" r="0" b="0"/>
              <a:pathLst>
                <a:path w="118977" h="295348">
                  <a:moveTo>
                    <a:pt x="0" y="123492"/>
                  </a:moveTo>
                  <a:lnTo>
                    <a:pt x="0" y="123492"/>
                  </a:lnTo>
                  <a:lnTo>
                    <a:pt x="5467" y="123492"/>
                  </a:lnTo>
                  <a:lnTo>
                    <a:pt x="5762" y="124197"/>
                  </a:lnTo>
                  <a:lnTo>
                    <a:pt x="6088" y="126863"/>
                  </a:lnTo>
                  <a:lnTo>
                    <a:pt x="8115" y="130399"/>
                  </a:lnTo>
                  <a:lnTo>
                    <a:pt x="9643" y="132331"/>
                  </a:lnTo>
                  <a:lnTo>
                    <a:pt x="11342" y="138240"/>
                  </a:lnTo>
                  <a:lnTo>
                    <a:pt x="19488" y="184377"/>
                  </a:lnTo>
                  <a:lnTo>
                    <a:pt x="24232" y="225438"/>
                  </a:lnTo>
                  <a:lnTo>
                    <a:pt x="25169" y="268043"/>
                  </a:lnTo>
                  <a:lnTo>
                    <a:pt x="25380" y="295347"/>
                  </a:lnTo>
                  <a:lnTo>
                    <a:pt x="24688" y="289105"/>
                  </a:lnTo>
                  <a:lnTo>
                    <a:pt x="19932" y="248939"/>
                  </a:lnTo>
                  <a:lnTo>
                    <a:pt x="15940" y="208561"/>
                  </a:lnTo>
                  <a:lnTo>
                    <a:pt x="13340" y="168831"/>
                  </a:lnTo>
                  <a:lnTo>
                    <a:pt x="12826" y="122415"/>
                  </a:lnTo>
                  <a:lnTo>
                    <a:pt x="12725" y="82592"/>
                  </a:lnTo>
                  <a:lnTo>
                    <a:pt x="24637" y="38972"/>
                  </a:lnTo>
                  <a:lnTo>
                    <a:pt x="30000" y="21016"/>
                  </a:lnTo>
                  <a:lnTo>
                    <a:pt x="37087" y="8332"/>
                  </a:lnTo>
                  <a:lnTo>
                    <a:pt x="41658" y="4385"/>
                  </a:lnTo>
                  <a:lnTo>
                    <a:pt x="52381" y="0"/>
                  </a:lnTo>
                  <a:lnTo>
                    <a:pt x="57499" y="242"/>
                  </a:lnTo>
                  <a:lnTo>
                    <a:pt x="66947" y="4274"/>
                  </a:lnTo>
                  <a:lnTo>
                    <a:pt x="73969" y="10769"/>
                  </a:lnTo>
                  <a:lnTo>
                    <a:pt x="76830" y="14477"/>
                  </a:lnTo>
                  <a:lnTo>
                    <a:pt x="80008" y="24241"/>
                  </a:lnTo>
                  <a:lnTo>
                    <a:pt x="82048" y="51126"/>
                  </a:lnTo>
                  <a:lnTo>
                    <a:pt x="79030" y="68576"/>
                  </a:lnTo>
                  <a:lnTo>
                    <a:pt x="73668" y="82683"/>
                  </a:lnTo>
                  <a:lnTo>
                    <a:pt x="69665" y="87716"/>
                  </a:lnTo>
                  <a:lnTo>
                    <a:pt x="64718" y="90947"/>
                  </a:lnTo>
                  <a:lnTo>
                    <a:pt x="75594" y="93517"/>
                  </a:lnTo>
                  <a:lnTo>
                    <a:pt x="105287" y="115501"/>
                  </a:lnTo>
                  <a:lnTo>
                    <a:pt x="115000" y="127866"/>
                  </a:lnTo>
                  <a:lnTo>
                    <a:pt x="118976" y="143838"/>
                  </a:lnTo>
                  <a:lnTo>
                    <a:pt x="118024" y="152053"/>
                  </a:lnTo>
                  <a:lnTo>
                    <a:pt x="116783" y="155234"/>
                  </a:lnTo>
                  <a:lnTo>
                    <a:pt x="109759" y="160647"/>
                  </a:lnTo>
                  <a:lnTo>
                    <a:pt x="99582" y="164700"/>
                  </a:lnTo>
                  <a:lnTo>
                    <a:pt x="88003" y="166501"/>
                  </a:lnTo>
                  <a:lnTo>
                    <a:pt x="72955" y="164144"/>
                  </a:lnTo>
                  <a:lnTo>
                    <a:pt x="70509" y="162588"/>
                  </a:lnTo>
                  <a:lnTo>
                    <a:pt x="69584" y="160844"/>
                  </a:lnTo>
                  <a:lnTo>
                    <a:pt x="69850" y="148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245"/>
            <p:cNvSpPr/>
            <p:nvPr>
              <p:custDataLst>
                <p:tags r:id="rId47"/>
              </p:custDataLst>
            </p:nvPr>
          </p:nvSpPr>
          <p:spPr>
            <a:xfrm>
              <a:off x="840762" y="6115050"/>
              <a:ext cx="113072" cy="184151"/>
            </a:xfrm>
            <a:custGeom>
              <a:avLst/>
              <a:gdLst/>
              <a:ahLst/>
              <a:cxnLst/>
              <a:rect l="0" t="0" r="0" b="0"/>
              <a:pathLst>
                <a:path w="113072" h="184151">
                  <a:moveTo>
                    <a:pt x="29188" y="0"/>
                  </a:moveTo>
                  <a:lnTo>
                    <a:pt x="29188" y="0"/>
                  </a:lnTo>
                  <a:lnTo>
                    <a:pt x="8466" y="1881"/>
                  </a:lnTo>
                  <a:lnTo>
                    <a:pt x="2673" y="3371"/>
                  </a:lnTo>
                  <a:lnTo>
                    <a:pt x="223" y="5070"/>
                  </a:lnTo>
                  <a:lnTo>
                    <a:pt x="0" y="6907"/>
                  </a:lnTo>
                  <a:lnTo>
                    <a:pt x="1263" y="8839"/>
                  </a:lnTo>
                  <a:lnTo>
                    <a:pt x="9782" y="14927"/>
                  </a:lnTo>
                  <a:lnTo>
                    <a:pt x="51405" y="32322"/>
                  </a:lnTo>
                  <a:lnTo>
                    <a:pt x="93236" y="61719"/>
                  </a:lnTo>
                  <a:lnTo>
                    <a:pt x="103044" y="72351"/>
                  </a:lnTo>
                  <a:lnTo>
                    <a:pt x="112533" y="93012"/>
                  </a:lnTo>
                  <a:lnTo>
                    <a:pt x="113071" y="120379"/>
                  </a:lnTo>
                  <a:lnTo>
                    <a:pt x="102020" y="147458"/>
                  </a:lnTo>
                  <a:lnTo>
                    <a:pt x="6728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246"/>
            <p:cNvSpPr/>
            <p:nvPr>
              <p:custDataLst>
                <p:tags r:id="rId48"/>
              </p:custDataLst>
            </p:nvPr>
          </p:nvSpPr>
          <p:spPr>
            <a:xfrm>
              <a:off x="617617" y="6242050"/>
              <a:ext cx="271384" cy="49657"/>
            </a:xfrm>
            <a:custGeom>
              <a:avLst/>
              <a:gdLst/>
              <a:ahLst/>
              <a:cxnLst/>
              <a:rect l="0" t="0" r="0" b="0"/>
              <a:pathLst>
                <a:path w="271384" h="49657">
                  <a:moveTo>
                    <a:pt x="23733" y="38100"/>
                  </a:moveTo>
                  <a:lnTo>
                    <a:pt x="23733" y="38100"/>
                  </a:lnTo>
                  <a:lnTo>
                    <a:pt x="6773" y="45007"/>
                  </a:lnTo>
                  <a:lnTo>
                    <a:pt x="0" y="49656"/>
                  </a:lnTo>
                  <a:lnTo>
                    <a:pt x="46042" y="45233"/>
                  </a:lnTo>
                  <a:lnTo>
                    <a:pt x="85220" y="41311"/>
                  </a:lnTo>
                  <a:lnTo>
                    <a:pt x="131024" y="33665"/>
                  </a:lnTo>
                  <a:lnTo>
                    <a:pt x="162434" y="29544"/>
                  </a:lnTo>
                  <a:lnTo>
                    <a:pt x="195680" y="21597"/>
                  </a:lnTo>
                  <a:lnTo>
                    <a:pt x="271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247"/>
            <p:cNvSpPr/>
            <p:nvPr>
              <p:custDataLst>
                <p:tags r:id="rId49"/>
              </p:custDataLst>
            </p:nvPr>
          </p:nvSpPr>
          <p:spPr>
            <a:xfrm>
              <a:off x="625580" y="6184900"/>
              <a:ext cx="193571" cy="18168"/>
            </a:xfrm>
            <a:custGeom>
              <a:avLst/>
              <a:gdLst/>
              <a:ahLst/>
              <a:cxnLst/>
              <a:rect l="0" t="0" r="0" b="0"/>
              <a:pathLst>
                <a:path w="193571" h="18168">
                  <a:moveTo>
                    <a:pt x="9420" y="12700"/>
                  </a:moveTo>
                  <a:lnTo>
                    <a:pt x="9420" y="12700"/>
                  </a:lnTo>
                  <a:lnTo>
                    <a:pt x="6049" y="16071"/>
                  </a:lnTo>
                  <a:lnTo>
                    <a:pt x="2512" y="17726"/>
                  </a:lnTo>
                  <a:lnTo>
                    <a:pt x="582" y="18167"/>
                  </a:lnTo>
                  <a:lnTo>
                    <a:pt x="0" y="17756"/>
                  </a:lnTo>
                  <a:lnTo>
                    <a:pt x="318" y="16776"/>
                  </a:lnTo>
                  <a:lnTo>
                    <a:pt x="1235" y="15418"/>
                  </a:lnTo>
                  <a:lnTo>
                    <a:pt x="47698" y="8494"/>
                  </a:lnTo>
                  <a:lnTo>
                    <a:pt x="89497" y="4892"/>
                  </a:lnTo>
                  <a:lnTo>
                    <a:pt x="132090" y="966"/>
                  </a:lnTo>
                  <a:lnTo>
                    <a:pt x="193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SMARTInkShape-Group652"/>
          <p:cNvGrpSpPr/>
          <p:nvPr/>
        </p:nvGrpSpPr>
        <p:grpSpPr>
          <a:xfrm>
            <a:off x="1594765" y="6134100"/>
            <a:ext cx="170536" cy="120235"/>
            <a:chOff x="1594765" y="6134100"/>
            <a:chExt cx="170536" cy="120235"/>
          </a:xfrm>
        </p:grpSpPr>
        <p:sp>
          <p:nvSpPr>
            <p:cNvPr id="823" name="SMARTInkShape-3248"/>
            <p:cNvSpPr/>
            <p:nvPr>
              <p:custDataLst>
                <p:tags r:id="rId42"/>
              </p:custDataLst>
            </p:nvPr>
          </p:nvSpPr>
          <p:spPr>
            <a:xfrm>
              <a:off x="1594765" y="6235700"/>
              <a:ext cx="170536" cy="18635"/>
            </a:xfrm>
            <a:custGeom>
              <a:avLst/>
              <a:gdLst/>
              <a:ahLst/>
              <a:cxnLst/>
              <a:rect l="0" t="0" r="0" b="0"/>
              <a:pathLst>
                <a:path w="170536" h="18635">
                  <a:moveTo>
                    <a:pt x="18135" y="0"/>
                  </a:moveTo>
                  <a:lnTo>
                    <a:pt x="18135" y="0"/>
                  </a:lnTo>
                  <a:lnTo>
                    <a:pt x="4320" y="11933"/>
                  </a:lnTo>
                  <a:lnTo>
                    <a:pt x="458" y="14305"/>
                  </a:lnTo>
                  <a:lnTo>
                    <a:pt x="0" y="15887"/>
                  </a:lnTo>
                  <a:lnTo>
                    <a:pt x="1812" y="16940"/>
                  </a:lnTo>
                  <a:lnTo>
                    <a:pt x="33412" y="18634"/>
                  </a:lnTo>
                  <a:lnTo>
                    <a:pt x="76441" y="15554"/>
                  </a:lnTo>
                  <a:lnTo>
                    <a:pt x="1705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249"/>
            <p:cNvSpPr/>
            <p:nvPr>
              <p:custDataLst>
                <p:tags r:id="rId43"/>
              </p:custDataLst>
            </p:nvPr>
          </p:nvSpPr>
          <p:spPr>
            <a:xfrm>
              <a:off x="1600200" y="61341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2"/>
                  </a:lnTo>
                  <a:lnTo>
                    <a:pt x="42716" y="6327"/>
                  </a:lnTo>
                  <a:lnTo>
                    <a:pt x="83331" y="6345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5" name="SMARTInkShape-Group653"/>
          <p:cNvGrpSpPr/>
          <p:nvPr/>
        </p:nvGrpSpPr>
        <p:grpSpPr>
          <a:xfrm>
            <a:off x="2263779" y="5756079"/>
            <a:ext cx="809622" cy="251022"/>
            <a:chOff x="2263779" y="5756079"/>
            <a:chExt cx="809622" cy="251022"/>
          </a:xfrm>
        </p:grpSpPr>
        <p:sp>
          <p:nvSpPr>
            <p:cNvPr id="826" name="SMARTInkShape-3250"/>
            <p:cNvSpPr/>
            <p:nvPr>
              <p:custDataLst>
                <p:tags r:id="rId33"/>
              </p:custDataLst>
            </p:nvPr>
          </p:nvSpPr>
          <p:spPr>
            <a:xfrm>
              <a:off x="3067050" y="5886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251"/>
            <p:cNvSpPr/>
            <p:nvPr>
              <p:custDataLst>
                <p:tags r:id="rId34"/>
              </p:custDataLst>
            </p:nvPr>
          </p:nvSpPr>
          <p:spPr>
            <a:xfrm>
              <a:off x="3048000" y="5962650"/>
              <a:ext cx="15733" cy="44451"/>
            </a:xfrm>
            <a:custGeom>
              <a:avLst/>
              <a:gdLst/>
              <a:ahLst/>
              <a:cxnLst/>
              <a:rect l="0" t="0" r="0" b="0"/>
              <a:pathLst>
                <a:path w="15733" h="444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1411"/>
                  </a:lnTo>
                  <a:lnTo>
                    <a:pt x="15732" y="17676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252"/>
            <p:cNvSpPr/>
            <p:nvPr>
              <p:custDataLst>
                <p:tags r:id="rId35"/>
              </p:custDataLst>
            </p:nvPr>
          </p:nvSpPr>
          <p:spPr>
            <a:xfrm>
              <a:off x="2820283" y="58420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6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253"/>
            <p:cNvSpPr/>
            <p:nvPr>
              <p:custDataLst>
                <p:tags r:id="rId36"/>
              </p:custDataLst>
            </p:nvPr>
          </p:nvSpPr>
          <p:spPr>
            <a:xfrm>
              <a:off x="2946888" y="5762142"/>
              <a:ext cx="82063" cy="219559"/>
            </a:xfrm>
            <a:custGeom>
              <a:avLst/>
              <a:gdLst/>
              <a:ahLst/>
              <a:cxnLst/>
              <a:rect l="0" t="0" r="0" b="0"/>
              <a:pathLst>
                <a:path w="82063" h="219559">
                  <a:moveTo>
                    <a:pt x="82062" y="3658"/>
                  </a:moveTo>
                  <a:lnTo>
                    <a:pt x="82062" y="3658"/>
                  </a:lnTo>
                  <a:lnTo>
                    <a:pt x="82062" y="287"/>
                  </a:lnTo>
                  <a:lnTo>
                    <a:pt x="81356" y="0"/>
                  </a:lnTo>
                  <a:lnTo>
                    <a:pt x="66161" y="9019"/>
                  </a:lnTo>
                  <a:lnTo>
                    <a:pt x="23356" y="55483"/>
                  </a:lnTo>
                  <a:lnTo>
                    <a:pt x="0" y="85452"/>
                  </a:lnTo>
                  <a:lnTo>
                    <a:pt x="4602" y="93015"/>
                  </a:lnTo>
                  <a:lnTo>
                    <a:pt x="18694" y="135156"/>
                  </a:lnTo>
                  <a:lnTo>
                    <a:pt x="21443" y="153824"/>
                  </a:lnTo>
                  <a:lnTo>
                    <a:pt x="18202" y="200292"/>
                  </a:lnTo>
                  <a:lnTo>
                    <a:pt x="12212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3254"/>
            <p:cNvSpPr/>
            <p:nvPr>
              <p:custDataLst>
                <p:tags r:id="rId37"/>
              </p:custDataLst>
            </p:nvPr>
          </p:nvSpPr>
          <p:spPr>
            <a:xfrm>
              <a:off x="2882900" y="5756079"/>
              <a:ext cx="50801" cy="98622"/>
            </a:xfrm>
            <a:custGeom>
              <a:avLst/>
              <a:gdLst/>
              <a:ahLst/>
              <a:cxnLst/>
              <a:rect l="0" t="0" r="0" b="0"/>
              <a:pathLst>
                <a:path w="50801" h="98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27838" y="46281"/>
                  </a:lnTo>
                  <a:lnTo>
                    <a:pt x="5080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255"/>
            <p:cNvSpPr/>
            <p:nvPr>
              <p:custDataLst>
                <p:tags r:id="rId38"/>
              </p:custDataLst>
            </p:nvPr>
          </p:nvSpPr>
          <p:spPr>
            <a:xfrm>
              <a:off x="2787650" y="5924550"/>
              <a:ext cx="9722" cy="38101"/>
            </a:xfrm>
            <a:custGeom>
              <a:avLst/>
              <a:gdLst/>
              <a:ahLst/>
              <a:cxnLst/>
              <a:rect l="0" t="0" r="0" b="0"/>
              <a:pathLst>
                <a:path w="9722" h="38101">
                  <a:moveTo>
                    <a:pt x="6350" y="0"/>
                  </a:moveTo>
                  <a:lnTo>
                    <a:pt x="6350" y="0"/>
                  </a:lnTo>
                  <a:lnTo>
                    <a:pt x="9721" y="6741"/>
                  </a:lnTo>
                  <a:lnTo>
                    <a:pt x="9303" y="9434"/>
                  </a:lnTo>
                  <a:lnTo>
                    <a:pt x="7613" y="11933"/>
                  </a:lnTo>
                  <a:lnTo>
                    <a:pt x="5075" y="14305"/>
                  </a:lnTo>
                  <a:lnTo>
                    <a:pt x="2255" y="2070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256"/>
            <p:cNvSpPr/>
            <p:nvPr>
              <p:custDataLst>
                <p:tags r:id="rId39"/>
              </p:custDataLst>
            </p:nvPr>
          </p:nvSpPr>
          <p:spPr>
            <a:xfrm>
              <a:off x="2616200" y="5767206"/>
              <a:ext cx="127001" cy="163695"/>
            </a:xfrm>
            <a:custGeom>
              <a:avLst/>
              <a:gdLst/>
              <a:ahLst/>
              <a:cxnLst/>
              <a:rect l="0" t="0" r="0" b="0"/>
              <a:pathLst>
                <a:path w="127001" h="163695">
                  <a:moveTo>
                    <a:pt x="127000" y="17644"/>
                  </a:moveTo>
                  <a:lnTo>
                    <a:pt x="127000" y="17644"/>
                  </a:lnTo>
                  <a:lnTo>
                    <a:pt x="127000" y="10902"/>
                  </a:lnTo>
                  <a:lnTo>
                    <a:pt x="125118" y="5711"/>
                  </a:lnTo>
                  <a:lnTo>
                    <a:pt x="123629" y="3339"/>
                  </a:lnTo>
                  <a:lnTo>
                    <a:pt x="121931" y="1757"/>
                  </a:lnTo>
                  <a:lnTo>
                    <a:pt x="118162" y="0"/>
                  </a:lnTo>
                  <a:lnTo>
                    <a:pt x="112253" y="1100"/>
                  </a:lnTo>
                  <a:lnTo>
                    <a:pt x="104924" y="4648"/>
                  </a:lnTo>
                  <a:lnTo>
                    <a:pt x="96962" y="10926"/>
                  </a:lnTo>
                  <a:lnTo>
                    <a:pt x="62640" y="57622"/>
                  </a:lnTo>
                  <a:lnTo>
                    <a:pt x="37930" y="99938"/>
                  </a:lnTo>
                  <a:lnTo>
                    <a:pt x="12103" y="142233"/>
                  </a:lnTo>
                  <a:lnTo>
                    <a:pt x="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257"/>
            <p:cNvSpPr/>
            <p:nvPr>
              <p:custDataLst>
                <p:tags r:id="rId40"/>
              </p:custDataLst>
            </p:nvPr>
          </p:nvSpPr>
          <p:spPr>
            <a:xfrm>
              <a:off x="2574442" y="5785112"/>
              <a:ext cx="124309" cy="133089"/>
            </a:xfrm>
            <a:custGeom>
              <a:avLst/>
              <a:gdLst/>
              <a:ahLst/>
              <a:cxnLst/>
              <a:rect l="0" t="0" r="0" b="0"/>
              <a:pathLst>
                <a:path w="124309" h="133089">
                  <a:moveTo>
                    <a:pt x="3658" y="6088"/>
                  </a:moveTo>
                  <a:lnTo>
                    <a:pt x="3658" y="6088"/>
                  </a:lnTo>
                  <a:lnTo>
                    <a:pt x="3658" y="621"/>
                  </a:lnTo>
                  <a:lnTo>
                    <a:pt x="2952" y="326"/>
                  </a:lnTo>
                  <a:lnTo>
                    <a:pt x="287" y="0"/>
                  </a:lnTo>
                  <a:lnTo>
                    <a:pt x="0" y="1324"/>
                  </a:lnTo>
                  <a:lnTo>
                    <a:pt x="1562" y="6558"/>
                  </a:lnTo>
                  <a:lnTo>
                    <a:pt x="46867" y="50804"/>
                  </a:lnTo>
                  <a:lnTo>
                    <a:pt x="80139" y="77958"/>
                  </a:lnTo>
                  <a:lnTo>
                    <a:pt x="124308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258"/>
            <p:cNvSpPr/>
            <p:nvPr>
              <p:custDataLst>
                <p:tags r:id="rId41"/>
              </p:custDataLst>
            </p:nvPr>
          </p:nvSpPr>
          <p:spPr>
            <a:xfrm>
              <a:off x="2263779" y="5778500"/>
              <a:ext cx="212722" cy="205199"/>
            </a:xfrm>
            <a:custGeom>
              <a:avLst/>
              <a:gdLst/>
              <a:ahLst/>
              <a:cxnLst/>
              <a:rect l="0" t="0" r="0" b="0"/>
              <a:pathLst>
                <a:path w="212722" h="205199">
                  <a:moveTo>
                    <a:pt x="155571" y="0"/>
                  </a:moveTo>
                  <a:lnTo>
                    <a:pt x="155571" y="0"/>
                  </a:lnTo>
                  <a:lnTo>
                    <a:pt x="161843" y="0"/>
                  </a:lnTo>
                  <a:lnTo>
                    <a:pt x="156130" y="5069"/>
                  </a:lnTo>
                  <a:lnTo>
                    <a:pt x="116141" y="31032"/>
                  </a:lnTo>
                  <a:lnTo>
                    <a:pt x="76600" y="51913"/>
                  </a:lnTo>
                  <a:lnTo>
                    <a:pt x="29940" y="78934"/>
                  </a:lnTo>
                  <a:lnTo>
                    <a:pt x="15279" y="90303"/>
                  </a:lnTo>
                  <a:lnTo>
                    <a:pt x="16182" y="92656"/>
                  </a:lnTo>
                  <a:lnTo>
                    <a:pt x="24711" y="97155"/>
                  </a:lnTo>
                  <a:lnTo>
                    <a:pt x="66851" y="102896"/>
                  </a:lnTo>
                  <a:lnTo>
                    <a:pt x="107393" y="110323"/>
                  </a:lnTo>
                  <a:lnTo>
                    <a:pt x="125695" y="119863"/>
                  </a:lnTo>
                  <a:lnTo>
                    <a:pt x="127187" y="124360"/>
                  </a:lnTo>
                  <a:lnTo>
                    <a:pt x="126065" y="129472"/>
                  </a:lnTo>
                  <a:lnTo>
                    <a:pt x="123200" y="134998"/>
                  </a:lnTo>
                  <a:lnTo>
                    <a:pt x="102313" y="152888"/>
                  </a:lnTo>
                  <a:lnTo>
                    <a:pt x="56334" y="172827"/>
                  </a:lnTo>
                  <a:lnTo>
                    <a:pt x="10991" y="193832"/>
                  </a:lnTo>
                  <a:lnTo>
                    <a:pt x="532" y="198566"/>
                  </a:lnTo>
                  <a:lnTo>
                    <a:pt x="0" y="200816"/>
                  </a:lnTo>
                  <a:lnTo>
                    <a:pt x="2468" y="203022"/>
                  </a:lnTo>
                  <a:lnTo>
                    <a:pt x="6936" y="205198"/>
                  </a:lnTo>
                  <a:lnTo>
                    <a:pt x="40191" y="204889"/>
                  </a:lnTo>
                  <a:lnTo>
                    <a:pt x="85793" y="196959"/>
                  </a:lnTo>
                  <a:lnTo>
                    <a:pt x="121569" y="192414"/>
                  </a:lnTo>
                  <a:lnTo>
                    <a:pt x="21272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6" name="SMARTInkShape-3259"/>
          <p:cNvSpPr/>
          <p:nvPr>
            <p:custDataLst>
              <p:tags r:id="rId2"/>
            </p:custDataLst>
          </p:nvPr>
        </p:nvSpPr>
        <p:spPr>
          <a:xfrm>
            <a:off x="3322194" y="5911850"/>
            <a:ext cx="151257" cy="12701"/>
          </a:xfrm>
          <a:custGeom>
            <a:avLst/>
            <a:gdLst/>
            <a:ahLst/>
            <a:cxnLst/>
            <a:rect l="0" t="0" r="0" b="0"/>
            <a:pathLst>
              <a:path w="151257" h="12701">
                <a:moveTo>
                  <a:pt x="11556" y="12700"/>
                </a:moveTo>
                <a:lnTo>
                  <a:pt x="11556" y="12700"/>
                </a:lnTo>
                <a:lnTo>
                  <a:pt x="8185" y="9329"/>
                </a:lnTo>
                <a:lnTo>
                  <a:pt x="4648" y="7674"/>
                </a:lnTo>
                <a:lnTo>
                  <a:pt x="2717" y="7233"/>
                </a:lnTo>
                <a:lnTo>
                  <a:pt x="1430" y="6233"/>
                </a:lnTo>
                <a:lnTo>
                  <a:pt x="0" y="3240"/>
                </a:lnTo>
                <a:lnTo>
                  <a:pt x="324" y="2160"/>
                </a:lnTo>
                <a:lnTo>
                  <a:pt x="1246" y="1441"/>
                </a:lnTo>
                <a:lnTo>
                  <a:pt x="4857" y="639"/>
                </a:lnTo>
                <a:lnTo>
                  <a:pt x="52135" y="722"/>
                </a:lnTo>
                <a:lnTo>
                  <a:pt x="91627" y="4369"/>
                </a:lnTo>
                <a:lnTo>
                  <a:pt x="15125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9" name="SMARTInkShape-Group655"/>
          <p:cNvGrpSpPr/>
          <p:nvPr/>
        </p:nvGrpSpPr>
        <p:grpSpPr>
          <a:xfrm>
            <a:off x="4248150" y="5429252"/>
            <a:ext cx="641351" cy="74433"/>
            <a:chOff x="4248150" y="5429252"/>
            <a:chExt cx="641351" cy="74433"/>
          </a:xfrm>
        </p:grpSpPr>
        <p:sp>
          <p:nvSpPr>
            <p:cNvPr id="837" name="SMARTInkShape-3260"/>
            <p:cNvSpPr/>
            <p:nvPr>
              <p:custDataLst>
                <p:tags r:id="rId31"/>
              </p:custDataLst>
            </p:nvPr>
          </p:nvSpPr>
          <p:spPr>
            <a:xfrm>
              <a:off x="4387679" y="5467350"/>
              <a:ext cx="501822" cy="36335"/>
            </a:xfrm>
            <a:custGeom>
              <a:avLst/>
              <a:gdLst/>
              <a:ahLst/>
              <a:cxnLst/>
              <a:rect l="0" t="0" r="0" b="0"/>
              <a:pathLst>
                <a:path w="501822" h="36335">
                  <a:moveTo>
                    <a:pt x="38271" y="25400"/>
                  </a:moveTo>
                  <a:lnTo>
                    <a:pt x="38271" y="25400"/>
                  </a:lnTo>
                  <a:lnTo>
                    <a:pt x="0" y="36334"/>
                  </a:lnTo>
                  <a:lnTo>
                    <a:pt x="42784" y="32682"/>
                  </a:lnTo>
                  <a:lnTo>
                    <a:pt x="84021" y="29106"/>
                  </a:lnTo>
                  <a:lnTo>
                    <a:pt x="121164" y="25166"/>
                  </a:lnTo>
                  <a:lnTo>
                    <a:pt x="154839" y="21063"/>
                  </a:lnTo>
                  <a:lnTo>
                    <a:pt x="188622" y="16887"/>
                  </a:lnTo>
                  <a:lnTo>
                    <a:pt x="224333" y="12679"/>
                  </a:lnTo>
                  <a:lnTo>
                    <a:pt x="261371" y="9163"/>
                  </a:lnTo>
                  <a:lnTo>
                    <a:pt x="298998" y="7600"/>
                  </a:lnTo>
                  <a:lnTo>
                    <a:pt x="336889" y="5024"/>
                  </a:lnTo>
                  <a:lnTo>
                    <a:pt x="374895" y="2233"/>
                  </a:lnTo>
                  <a:lnTo>
                    <a:pt x="412954" y="992"/>
                  </a:lnTo>
                  <a:lnTo>
                    <a:pt x="449154" y="441"/>
                  </a:lnTo>
                  <a:lnTo>
                    <a:pt x="50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261"/>
            <p:cNvSpPr/>
            <p:nvPr>
              <p:custDataLst>
                <p:tags r:id="rId32"/>
              </p:custDataLst>
            </p:nvPr>
          </p:nvSpPr>
          <p:spPr>
            <a:xfrm>
              <a:off x="4248150" y="5429252"/>
              <a:ext cx="628651" cy="18787"/>
            </a:xfrm>
            <a:custGeom>
              <a:avLst/>
              <a:gdLst/>
              <a:ahLst/>
              <a:cxnLst/>
              <a:rect l="0" t="0" r="0" b="0"/>
              <a:pathLst>
                <a:path w="628651" h="18787">
                  <a:moveTo>
                    <a:pt x="0" y="12698"/>
                  </a:moveTo>
                  <a:lnTo>
                    <a:pt x="0" y="12698"/>
                  </a:lnTo>
                  <a:lnTo>
                    <a:pt x="0" y="16069"/>
                  </a:lnTo>
                  <a:lnTo>
                    <a:pt x="2117" y="17062"/>
                  </a:lnTo>
                  <a:lnTo>
                    <a:pt x="33258" y="18786"/>
                  </a:lnTo>
                  <a:lnTo>
                    <a:pt x="75941" y="15599"/>
                  </a:lnTo>
                  <a:lnTo>
                    <a:pt x="118692" y="13558"/>
                  </a:lnTo>
                  <a:lnTo>
                    <a:pt x="161541" y="9582"/>
                  </a:lnTo>
                  <a:lnTo>
                    <a:pt x="208887" y="7306"/>
                  </a:lnTo>
                  <a:lnTo>
                    <a:pt x="241946" y="4893"/>
                  </a:lnTo>
                  <a:lnTo>
                    <a:pt x="275453" y="2173"/>
                  </a:lnTo>
                  <a:lnTo>
                    <a:pt x="309161" y="965"/>
                  </a:lnTo>
                  <a:lnTo>
                    <a:pt x="342956" y="428"/>
                  </a:lnTo>
                  <a:lnTo>
                    <a:pt x="376086" y="189"/>
                  </a:lnTo>
                  <a:lnTo>
                    <a:pt x="422504" y="55"/>
                  </a:lnTo>
                  <a:lnTo>
                    <a:pt x="467539" y="14"/>
                  </a:lnTo>
                  <a:lnTo>
                    <a:pt x="513572" y="3"/>
                  </a:lnTo>
                  <a:lnTo>
                    <a:pt x="548576" y="0"/>
                  </a:lnTo>
                  <a:lnTo>
                    <a:pt x="593871" y="3370"/>
                  </a:lnTo>
                  <a:lnTo>
                    <a:pt x="62865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0" name="SMARTInkShape-3262"/>
          <p:cNvSpPr/>
          <p:nvPr>
            <p:custDataLst>
              <p:tags r:id="rId3"/>
            </p:custDataLst>
          </p:nvPr>
        </p:nvSpPr>
        <p:spPr>
          <a:xfrm>
            <a:off x="5746750" y="5365757"/>
            <a:ext cx="616373" cy="19044"/>
          </a:xfrm>
          <a:custGeom>
            <a:avLst/>
            <a:gdLst/>
            <a:ahLst/>
            <a:cxnLst/>
            <a:rect l="0" t="0" r="0" b="0"/>
            <a:pathLst>
              <a:path w="616373" h="19044">
                <a:moveTo>
                  <a:pt x="12700" y="6343"/>
                </a:moveTo>
                <a:lnTo>
                  <a:pt x="12700" y="6343"/>
                </a:lnTo>
                <a:lnTo>
                  <a:pt x="59710" y="6343"/>
                </a:lnTo>
                <a:lnTo>
                  <a:pt x="101574" y="6343"/>
                </a:lnTo>
                <a:lnTo>
                  <a:pt x="147296" y="6343"/>
                </a:lnTo>
                <a:lnTo>
                  <a:pt x="187654" y="6343"/>
                </a:lnTo>
                <a:lnTo>
                  <a:pt x="223337" y="6343"/>
                </a:lnTo>
                <a:lnTo>
                  <a:pt x="269609" y="6343"/>
                </a:lnTo>
                <a:lnTo>
                  <a:pt x="310130" y="6343"/>
                </a:lnTo>
                <a:lnTo>
                  <a:pt x="348948" y="6343"/>
                </a:lnTo>
                <a:lnTo>
                  <a:pt x="383923" y="6343"/>
                </a:lnTo>
                <a:lnTo>
                  <a:pt x="423926" y="6343"/>
                </a:lnTo>
                <a:lnTo>
                  <a:pt x="462873" y="6343"/>
                </a:lnTo>
                <a:lnTo>
                  <a:pt x="503645" y="6343"/>
                </a:lnTo>
                <a:lnTo>
                  <a:pt x="543712" y="6343"/>
                </a:lnTo>
                <a:lnTo>
                  <a:pt x="589242" y="1979"/>
                </a:lnTo>
                <a:lnTo>
                  <a:pt x="616372" y="168"/>
                </a:lnTo>
                <a:lnTo>
                  <a:pt x="573319" y="0"/>
                </a:lnTo>
                <a:lnTo>
                  <a:pt x="530519" y="700"/>
                </a:lnTo>
                <a:lnTo>
                  <a:pt x="493742" y="4357"/>
                </a:lnTo>
                <a:lnTo>
                  <a:pt x="453993" y="5755"/>
                </a:lnTo>
                <a:lnTo>
                  <a:pt x="419874" y="6874"/>
                </a:lnTo>
                <a:lnTo>
                  <a:pt x="388400" y="9636"/>
                </a:lnTo>
                <a:lnTo>
                  <a:pt x="353244" y="11335"/>
                </a:lnTo>
                <a:lnTo>
                  <a:pt x="319275" y="12090"/>
                </a:lnTo>
                <a:lnTo>
                  <a:pt x="276790" y="12514"/>
                </a:lnTo>
                <a:lnTo>
                  <a:pt x="240610" y="12614"/>
                </a:lnTo>
                <a:lnTo>
                  <a:pt x="200801" y="12669"/>
                </a:lnTo>
                <a:lnTo>
                  <a:pt x="154275" y="12686"/>
                </a:lnTo>
                <a:lnTo>
                  <a:pt x="118661" y="14572"/>
                </a:lnTo>
                <a:lnTo>
                  <a:pt x="74199" y="17718"/>
                </a:lnTo>
                <a:lnTo>
                  <a:pt x="0" y="190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9" name="SMARTInkShape-Group657"/>
          <p:cNvGrpSpPr/>
          <p:nvPr/>
        </p:nvGrpSpPr>
        <p:grpSpPr>
          <a:xfrm>
            <a:off x="3628542" y="5683250"/>
            <a:ext cx="886309" cy="349251"/>
            <a:chOff x="3628542" y="5683250"/>
            <a:chExt cx="886309" cy="349251"/>
          </a:xfrm>
        </p:grpSpPr>
        <p:sp>
          <p:nvSpPr>
            <p:cNvPr id="841" name="SMARTInkShape-3263"/>
            <p:cNvSpPr/>
            <p:nvPr>
              <p:custDataLst>
                <p:tags r:id="rId23"/>
              </p:custDataLst>
            </p:nvPr>
          </p:nvSpPr>
          <p:spPr>
            <a:xfrm>
              <a:off x="4292600" y="579755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0" y="0"/>
                  </a:moveTo>
                  <a:lnTo>
                    <a:pt x="0" y="0"/>
                  </a:lnTo>
                  <a:lnTo>
                    <a:pt x="14305" y="8839"/>
                  </a:lnTo>
                  <a:lnTo>
                    <a:pt x="46901" y="52846"/>
                  </a:lnTo>
                  <a:lnTo>
                    <a:pt x="76522" y="98943"/>
                  </a:lnTo>
                  <a:lnTo>
                    <a:pt x="1270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264"/>
            <p:cNvSpPr/>
            <p:nvPr>
              <p:custDataLst>
                <p:tags r:id="rId24"/>
              </p:custDataLst>
            </p:nvPr>
          </p:nvSpPr>
          <p:spPr>
            <a:xfrm>
              <a:off x="4324350" y="5791200"/>
              <a:ext cx="158751" cy="184151"/>
            </a:xfrm>
            <a:custGeom>
              <a:avLst/>
              <a:gdLst/>
              <a:ahLst/>
              <a:cxnLst/>
              <a:rect l="0" t="0" r="0" b="0"/>
              <a:pathLst>
                <a:path w="158751" h="184151">
                  <a:moveTo>
                    <a:pt x="158750" y="0"/>
                  </a:moveTo>
                  <a:lnTo>
                    <a:pt x="158750" y="0"/>
                  </a:lnTo>
                  <a:lnTo>
                    <a:pt x="148637" y="0"/>
                  </a:lnTo>
                  <a:lnTo>
                    <a:pt x="139909" y="3763"/>
                  </a:lnTo>
                  <a:lnTo>
                    <a:pt x="107983" y="31950"/>
                  </a:lnTo>
                  <a:lnTo>
                    <a:pt x="72275" y="72913"/>
                  </a:lnTo>
                  <a:lnTo>
                    <a:pt x="38476" y="118354"/>
                  </a:lnTo>
                  <a:lnTo>
                    <a:pt x="6179" y="16529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265"/>
            <p:cNvSpPr/>
            <p:nvPr>
              <p:custDataLst>
                <p:tags r:id="rId25"/>
              </p:custDataLst>
            </p:nvPr>
          </p:nvSpPr>
          <p:spPr>
            <a:xfrm>
              <a:off x="4483100" y="5956298"/>
              <a:ext cx="9645" cy="76203"/>
            </a:xfrm>
            <a:custGeom>
              <a:avLst/>
              <a:gdLst/>
              <a:ahLst/>
              <a:cxnLst/>
              <a:rect l="0" t="0" r="0" b="0"/>
              <a:pathLst>
                <a:path w="9645" h="76203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4364" y="1413"/>
                  </a:lnTo>
                  <a:lnTo>
                    <a:pt x="5958" y="13817"/>
                  </a:lnTo>
                  <a:lnTo>
                    <a:pt x="8115" y="27614"/>
                  </a:lnTo>
                  <a:lnTo>
                    <a:pt x="9644" y="33226"/>
                  </a:lnTo>
                  <a:lnTo>
                    <a:pt x="7578" y="45107"/>
                  </a:lnTo>
                  <a:lnTo>
                    <a:pt x="0" y="76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266"/>
            <p:cNvSpPr/>
            <p:nvPr>
              <p:custDataLst>
                <p:tags r:id="rId26"/>
              </p:custDataLst>
            </p:nvPr>
          </p:nvSpPr>
          <p:spPr>
            <a:xfrm>
              <a:off x="4514850" y="58737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267"/>
            <p:cNvSpPr/>
            <p:nvPr>
              <p:custDataLst>
                <p:tags r:id="rId27"/>
              </p:custDataLst>
            </p:nvPr>
          </p:nvSpPr>
          <p:spPr>
            <a:xfrm>
              <a:off x="3660292" y="5778500"/>
              <a:ext cx="73509" cy="101601"/>
            </a:xfrm>
            <a:custGeom>
              <a:avLst/>
              <a:gdLst/>
              <a:ahLst/>
              <a:cxnLst/>
              <a:rect l="0" t="0" r="0" b="0"/>
              <a:pathLst>
                <a:path w="73509" h="1016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3763"/>
                  </a:lnTo>
                  <a:lnTo>
                    <a:pt x="37221" y="45550"/>
                  </a:lnTo>
                  <a:lnTo>
                    <a:pt x="7350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268"/>
            <p:cNvSpPr/>
            <p:nvPr>
              <p:custDataLst>
                <p:tags r:id="rId28"/>
              </p:custDataLst>
            </p:nvPr>
          </p:nvSpPr>
          <p:spPr>
            <a:xfrm>
              <a:off x="3752850" y="5782700"/>
              <a:ext cx="76201" cy="211701"/>
            </a:xfrm>
            <a:custGeom>
              <a:avLst/>
              <a:gdLst/>
              <a:ahLst/>
              <a:cxnLst/>
              <a:rect l="0" t="0" r="0" b="0"/>
              <a:pathLst>
                <a:path w="76201" h="211701">
                  <a:moveTo>
                    <a:pt x="76200" y="21200"/>
                  </a:moveTo>
                  <a:lnTo>
                    <a:pt x="76200" y="21200"/>
                  </a:lnTo>
                  <a:lnTo>
                    <a:pt x="76200" y="6272"/>
                  </a:lnTo>
                  <a:lnTo>
                    <a:pt x="74319" y="2102"/>
                  </a:lnTo>
                  <a:lnTo>
                    <a:pt x="72829" y="0"/>
                  </a:lnTo>
                  <a:lnTo>
                    <a:pt x="70425" y="11"/>
                  </a:lnTo>
                  <a:lnTo>
                    <a:pt x="39210" y="16668"/>
                  </a:lnTo>
                  <a:lnTo>
                    <a:pt x="25729" y="29970"/>
                  </a:lnTo>
                  <a:lnTo>
                    <a:pt x="4624" y="57836"/>
                  </a:lnTo>
                  <a:lnTo>
                    <a:pt x="1370" y="70076"/>
                  </a:lnTo>
                  <a:lnTo>
                    <a:pt x="406" y="82640"/>
                  </a:lnTo>
                  <a:lnTo>
                    <a:pt x="5973" y="129318"/>
                  </a:lnTo>
                  <a:lnTo>
                    <a:pt x="6317" y="175435"/>
                  </a:lnTo>
                  <a:lnTo>
                    <a:pt x="4458" y="193194"/>
                  </a:lnTo>
                  <a:lnTo>
                    <a:pt x="0" y="211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269"/>
            <p:cNvSpPr/>
            <p:nvPr>
              <p:custDataLst>
                <p:tags r:id="rId29"/>
              </p:custDataLst>
            </p:nvPr>
          </p:nvSpPr>
          <p:spPr>
            <a:xfrm>
              <a:off x="3628542" y="5683250"/>
              <a:ext cx="149709" cy="31751"/>
            </a:xfrm>
            <a:custGeom>
              <a:avLst/>
              <a:gdLst/>
              <a:ahLst/>
              <a:cxnLst/>
              <a:rect l="0" t="0" r="0" b="0"/>
              <a:pathLst>
                <a:path w="1497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6681"/>
                  </a:lnTo>
                  <a:lnTo>
                    <a:pt x="513" y="24842"/>
                  </a:lnTo>
                  <a:lnTo>
                    <a:pt x="1561" y="22911"/>
                  </a:lnTo>
                  <a:lnTo>
                    <a:pt x="9779" y="16823"/>
                  </a:lnTo>
                  <a:lnTo>
                    <a:pt x="55652" y="7871"/>
                  </a:lnTo>
                  <a:lnTo>
                    <a:pt x="91893" y="2646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270"/>
            <p:cNvSpPr/>
            <p:nvPr>
              <p:custDataLst>
                <p:tags r:id="rId30"/>
              </p:custDataLst>
            </p:nvPr>
          </p:nvSpPr>
          <p:spPr>
            <a:xfrm>
              <a:off x="3987667" y="5784848"/>
              <a:ext cx="177856" cy="205309"/>
            </a:xfrm>
            <a:custGeom>
              <a:avLst/>
              <a:gdLst/>
              <a:ahLst/>
              <a:cxnLst/>
              <a:rect l="0" t="0" r="0" b="0"/>
              <a:pathLst>
                <a:path w="177856" h="205309">
                  <a:moveTo>
                    <a:pt x="171583" y="2"/>
                  </a:moveTo>
                  <a:lnTo>
                    <a:pt x="171583" y="2"/>
                  </a:lnTo>
                  <a:lnTo>
                    <a:pt x="177855" y="0"/>
                  </a:lnTo>
                  <a:lnTo>
                    <a:pt x="165717" y="0"/>
                  </a:lnTo>
                  <a:lnTo>
                    <a:pt x="160038" y="1884"/>
                  </a:lnTo>
                  <a:lnTo>
                    <a:pt x="115522" y="20396"/>
                  </a:lnTo>
                  <a:lnTo>
                    <a:pt x="74037" y="35413"/>
                  </a:lnTo>
                  <a:lnTo>
                    <a:pt x="34664" y="58915"/>
                  </a:lnTo>
                  <a:lnTo>
                    <a:pt x="26534" y="67578"/>
                  </a:lnTo>
                  <a:lnTo>
                    <a:pt x="25495" y="71159"/>
                  </a:lnTo>
                  <a:lnTo>
                    <a:pt x="26213" y="74251"/>
                  </a:lnTo>
                  <a:lnTo>
                    <a:pt x="28103" y="77018"/>
                  </a:lnTo>
                  <a:lnTo>
                    <a:pt x="40876" y="84283"/>
                  </a:lnTo>
                  <a:lnTo>
                    <a:pt x="85409" y="93320"/>
                  </a:lnTo>
                  <a:lnTo>
                    <a:pt x="110772" y="98442"/>
                  </a:lnTo>
                  <a:lnTo>
                    <a:pt x="137463" y="109445"/>
                  </a:lnTo>
                  <a:lnTo>
                    <a:pt x="138959" y="112475"/>
                  </a:lnTo>
                  <a:lnTo>
                    <a:pt x="138544" y="115906"/>
                  </a:lnTo>
                  <a:lnTo>
                    <a:pt x="136857" y="119605"/>
                  </a:lnTo>
                  <a:lnTo>
                    <a:pt x="131219" y="125596"/>
                  </a:lnTo>
                  <a:lnTo>
                    <a:pt x="84017" y="151512"/>
                  </a:lnTo>
                  <a:lnTo>
                    <a:pt x="42338" y="172529"/>
                  </a:lnTo>
                  <a:lnTo>
                    <a:pt x="3539" y="195342"/>
                  </a:lnTo>
                  <a:lnTo>
                    <a:pt x="993" y="198667"/>
                  </a:lnTo>
                  <a:lnTo>
                    <a:pt x="0" y="201590"/>
                  </a:lnTo>
                  <a:lnTo>
                    <a:pt x="45" y="204245"/>
                  </a:lnTo>
                  <a:lnTo>
                    <a:pt x="2896" y="205308"/>
                  </a:lnTo>
                  <a:lnTo>
                    <a:pt x="45591" y="203618"/>
                  </a:lnTo>
                  <a:lnTo>
                    <a:pt x="90513" y="198215"/>
                  </a:lnTo>
                  <a:lnTo>
                    <a:pt x="165233" y="184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0" name="SMARTInkShape-3271"/>
          <p:cNvSpPr/>
          <p:nvPr>
            <p:custDataLst>
              <p:tags r:id="rId4"/>
            </p:custDataLst>
          </p:nvPr>
        </p:nvSpPr>
        <p:spPr>
          <a:xfrm>
            <a:off x="2222525" y="6210323"/>
            <a:ext cx="2374876" cy="31466"/>
          </a:xfrm>
          <a:custGeom>
            <a:avLst/>
            <a:gdLst/>
            <a:ahLst/>
            <a:cxnLst/>
            <a:rect l="0" t="0" r="0" b="0"/>
            <a:pathLst>
              <a:path w="2374876" h="31466">
                <a:moveTo>
                  <a:pt x="19025" y="12677"/>
                </a:moveTo>
                <a:lnTo>
                  <a:pt x="19025" y="12677"/>
                </a:lnTo>
                <a:lnTo>
                  <a:pt x="15654" y="16048"/>
                </a:lnTo>
                <a:lnTo>
                  <a:pt x="12118" y="17703"/>
                </a:lnTo>
                <a:lnTo>
                  <a:pt x="7469" y="18765"/>
                </a:lnTo>
                <a:lnTo>
                  <a:pt x="266" y="25108"/>
                </a:lnTo>
                <a:lnTo>
                  <a:pt x="0" y="19885"/>
                </a:lnTo>
                <a:lnTo>
                  <a:pt x="6725" y="15911"/>
                </a:lnTo>
                <a:lnTo>
                  <a:pt x="49198" y="8502"/>
                </a:lnTo>
                <a:lnTo>
                  <a:pt x="93163" y="6757"/>
                </a:lnTo>
                <a:lnTo>
                  <a:pt x="134595" y="6455"/>
                </a:lnTo>
                <a:lnTo>
                  <a:pt x="172507" y="6366"/>
                </a:lnTo>
                <a:lnTo>
                  <a:pt x="211021" y="8220"/>
                </a:lnTo>
                <a:lnTo>
                  <a:pt x="257006" y="11357"/>
                </a:lnTo>
                <a:lnTo>
                  <a:pt x="287777" y="12090"/>
                </a:lnTo>
                <a:lnTo>
                  <a:pt x="327324" y="12416"/>
                </a:lnTo>
                <a:lnTo>
                  <a:pt x="361363" y="12561"/>
                </a:lnTo>
                <a:lnTo>
                  <a:pt x="404327" y="12643"/>
                </a:lnTo>
                <a:lnTo>
                  <a:pt x="445750" y="12667"/>
                </a:lnTo>
                <a:lnTo>
                  <a:pt x="491184" y="14555"/>
                </a:lnTo>
                <a:lnTo>
                  <a:pt x="523796" y="16334"/>
                </a:lnTo>
                <a:lnTo>
                  <a:pt x="557105" y="14773"/>
                </a:lnTo>
                <a:lnTo>
                  <a:pt x="590723" y="13609"/>
                </a:lnTo>
                <a:lnTo>
                  <a:pt x="625185" y="13091"/>
                </a:lnTo>
                <a:lnTo>
                  <a:pt x="661669" y="12861"/>
                </a:lnTo>
                <a:lnTo>
                  <a:pt x="699050" y="10877"/>
                </a:lnTo>
                <a:lnTo>
                  <a:pt x="736830" y="8350"/>
                </a:lnTo>
                <a:lnTo>
                  <a:pt x="774788" y="7225"/>
                </a:lnTo>
                <a:lnTo>
                  <a:pt x="812825" y="6727"/>
                </a:lnTo>
                <a:lnTo>
                  <a:pt x="852308" y="5798"/>
                </a:lnTo>
                <a:lnTo>
                  <a:pt x="895727" y="3035"/>
                </a:lnTo>
                <a:lnTo>
                  <a:pt x="939013" y="1337"/>
                </a:lnTo>
                <a:lnTo>
                  <a:pt x="981769" y="580"/>
                </a:lnTo>
                <a:lnTo>
                  <a:pt x="1024291" y="246"/>
                </a:lnTo>
                <a:lnTo>
                  <a:pt x="1068590" y="96"/>
                </a:lnTo>
                <a:lnTo>
                  <a:pt x="1114148" y="31"/>
                </a:lnTo>
                <a:lnTo>
                  <a:pt x="1160267" y="0"/>
                </a:lnTo>
                <a:lnTo>
                  <a:pt x="1184136" y="698"/>
                </a:lnTo>
                <a:lnTo>
                  <a:pt x="1208516" y="1869"/>
                </a:lnTo>
                <a:lnTo>
                  <a:pt x="1233235" y="3355"/>
                </a:lnTo>
                <a:lnTo>
                  <a:pt x="1257476" y="4345"/>
                </a:lnTo>
                <a:lnTo>
                  <a:pt x="1281398" y="5006"/>
                </a:lnTo>
                <a:lnTo>
                  <a:pt x="1328674" y="5740"/>
                </a:lnTo>
                <a:lnTo>
                  <a:pt x="1375556" y="6067"/>
                </a:lnTo>
                <a:lnTo>
                  <a:pt x="1422263" y="8094"/>
                </a:lnTo>
                <a:lnTo>
                  <a:pt x="1469598" y="10639"/>
                </a:lnTo>
                <a:lnTo>
                  <a:pt x="1494074" y="11318"/>
                </a:lnTo>
                <a:lnTo>
                  <a:pt x="1518857" y="11772"/>
                </a:lnTo>
                <a:lnTo>
                  <a:pt x="1543140" y="12779"/>
                </a:lnTo>
                <a:lnTo>
                  <a:pt x="1567091" y="14156"/>
                </a:lnTo>
                <a:lnTo>
                  <a:pt x="1590819" y="15780"/>
                </a:lnTo>
                <a:lnTo>
                  <a:pt x="1615105" y="16862"/>
                </a:lnTo>
                <a:lnTo>
                  <a:pt x="1639761" y="17584"/>
                </a:lnTo>
                <a:lnTo>
                  <a:pt x="1664666" y="18064"/>
                </a:lnTo>
                <a:lnTo>
                  <a:pt x="1711152" y="18600"/>
                </a:lnTo>
                <a:lnTo>
                  <a:pt x="1756037" y="19542"/>
                </a:lnTo>
                <a:lnTo>
                  <a:pt x="1801856" y="22312"/>
                </a:lnTo>
                <a:lnTo>
                  <a:pt x="1848090" y="24015"/>
                </a:lnTo>
                <a:lnTo>
                  <a:pt x="1893804" y="24771"/>
                </a:lnTo>
                <a:lnTo>
                  <a:pt x="1937640" y="25108"/>
                </a:lnTo>
                <a:lnTo>
                  <a:pt x="1980641" y="25257"/>
                </a:lnTo>
                <a:lnTo>
                  <a:pt x="2022566" y="25323"/>
                </a:lnTo>
                <a:lnTo>
                  <a:pt x="2062365" y="25354"/>
                </a:lnTo>
                <a:lnTo>
                  <a:pt x="2099339" y="25367"/>
                </a:lnTo>
                <a:lnTo>
                  <a:pt x="2134587" y="26079"/>
                </a:lnTo>
                <a:lnTo>
                  <a:pt x="2169067" y="28746"/>
                </a:lnTo>
                <a:lnTo>
                  <a:pt x="2213471" y="30844"/>
                </a:lnTo>
                <a:lnTo>
                  <a:pt x="2256810" y="31465"/>
                </a:lnTo>
                <a:lnTo>
                  <a:pt x="2303314" y="30970"/>
                </a:lnTo>
                <a:lnTo>
                  <a:pt x="2343637" y="27347"/>
                </a:lnTo>
                <a:lnTo>
                  <a:pt x="2374875" y="253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9" name="SMARTInkShape-Group659"/>
          <p:cNvGrpSpPr/>
          <p:nvPr/>
        </p:nvGrpSpPr>
        <p:grpSpPr>
          <a:xfrm>
            <a:off x="2320254" y="6305889"/>
            <a:ext cx="664247" cy="514012"/>
            <a:chOff x="2320254" y="6305889"/>
            <a:chExt cx="664247" cy="514012"/>
          </a:xfrm>
        </p:grpSpPr>
        <p:sp>
          <p:nvSpPr>
            <p:cNvPr id="851" name="SMARTInkShape-3272"/>
            <p:cNvSpPr/>
            <p:nvPr>
              <p:custDataLst>
                <p:tags r:id="rId15"/>
              </p:custDataLst>
            </p:nvPr>
          </p:nvSpPr>
          <p:spPr>
            <a:xfrm>
              <a:off x="2870200" y="6305889"/>
              <a:ext cx="114301" cy="88067"/>
            </a:xfrm>
            <a:custGeom>
              <a:avLst/>
              <a:gdLst/>
              <a:ahLst/>
              <a:cxnLst/>
              <a:rect l="0" t="0" r="0" b="0"/>
              <a:pathLst>
                <a:path w="114301" h="88067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3763" y="5454"/>
                  </a:lnTo>
                  <a:lnTo>
                    <a:pt x="9434" y="2235"/>
                  </a:lnTo>
                  <a:lnTo>
                    <a:pt x="17298" y="425"/>
                  </a:lnTo>
                  <a:lnTo>
                    <a:pt x="24386" y="0"/>
                  </a:lnTo>
                  <a:lnTo>
                    <a:pt x="30359" y="1693"/>
                  </a:lnTo>
                  <a:lnTo>
                    <a:pt x="32938" y="3132"/>
                  </a:lnTo>
                  <a:lnTo>
                    <a:pt x="39942" y="11900"/>
                  </a:lnTo>
                  <a:lnTo>
                    <a:pt x="43114" y="23435"/>
                  </a:lnTo>
                  <a:lnTo>
                    <a:pt x="34752" y="48703"/>
                  </a:lnTo>
                  <a:lnTo>
                    <a:pt x="23694" y="68746"/>
                  </a:lnTo>
                  <a:lnTo>
                    <a:pt x="15957" y="80103"/>
                  </a:lnTo>
                  <a:lnTo>
                    <a:pt x="14872" y="82922"/>
                  </a:lnTo>
                  <a:lnTo>
                    <a:pt x="14854" y="84802"/>
                  </a:lnTo>
                  <a:lnTo>
                    <a:pt x="15547" y="86054"/>
                  </a:lnTo>
                  <a:lnTo>
                    <a:pt x="16714" y="86889"/>
                  </a:lnTo>
                  <a:lnTo>
                    <a:pt x="19893" y="87819"/>
                  </a:lnTo>
                  <a:lnTo>
                    <a:pt x="21729" y="88066"/>
                  </a:lnTo>
                  <a:lnTo>
                    <a:pt x="68510" y="82064"/>
                  </a:lnTo>
                  <a:lnTo>
                    <a:pt x="114300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273"/>
            <p:cNvSpPr/>
            <p:nvPr>
              <p:custDataLst>
                <p:tags r:id="rId16"/>
              </p:custDataLst>
            </p:nvPr>
          </p:nvSpPr>
          <p:spPr>
            <a:xfrm>
              <a:off x="2851150" y="6508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66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3274"/>
            <p:cNvSpPr/>
            <p:nvPr>
              <p:custDataLst>
                <p:tags r:id="rId17"/>
              </p:custDataLst>
            </p:nvPr>
          </p:nvSpPr>
          <p:spPr>
            <a:xfrm>
              <a:off x="2825750" y="66103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567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275"/>
            <p:cNvSpPr/>
            <p:nvPr>
              <p:custDataLst>
                <p:tags r:id="rId18"/>
              </p:custDataLst>
            </p:nvPr>
          </p:nvSpPr>
          <p:spPr>
            <a:xfrm>
              <a:off x="2667000" y="6409843"/>
              <a:ext cx="114301" cy="143358"/>
            </a:xfrm>
            <a:custGeom>
              <a:avLst/>
              <a:gdLst/>
              <a:ahLst/>
              <a:cxnLst/>
              <a:rect l="0" t="0" r="0" b="0"/>
              <a:pathLst>
                <a:path w="114301" h="143358">
                  <a:moveTo>
                    <a:pt x="114300" y="3657"/>
                  </a:moveTo>
                  <a:lnTo>
                    <a:pt x="114300" y="3657"/>
                  </a:lnTo>
                  <a:lnTo>
                    <a:pt x="114300" y="286"/>
                  </a:lnTo>
                  <a:lnTo>
                    <a:pt x="112889" y="0"/>
                  </a:lnTo>
                  <a:lnTo>
                    <a:pt x="107558" y="1561"/>
                  </a:lnTo>
                  <a:lnTo>
                    <a:pt x="99994" y="6406"/>
                  </a:lnTo>
                  <a:lnTo>
                    <a:pt x="83941" y="24612"/>
                  </a:lnTo>
                  <a:lnTo>
                    <a:pt x="70987" y="34921"/>
                  </a:lnTo>
                  <a:lnTo>
                    <a:pt x="41013" y="78606"/>
                  </a:lnTo>
                  <a:lnTo>
                    <a:pt x="0" y="143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276"/>
            <p:cNvSpPr/>
            <p:nvPr>
              <p:custDataLst>
                <p:tags r:id="rId19"/>
              </p:custDataLst>
            </p:nvPr>
          </p:nvSpPr>
          <p:spPr>
            <a:xfrm>
              <a:off x="2616200" y="6398980"/>
              <a:ext cx="82551" cy="160571"/>
            </a:xfrm>
            <a:custGeom>
              <a:avLst/>
              <a:gdLst/>
              <a:ahLst/>
              <a:cxnLst/>
              <a:rect l="0" t="0" r="0" b="0"/>
              <a:pathLst>
                <a:path w="82551" h="160571">
                  <a:moveTo>
                    <a:pt x="0" y="8170"/>
                  </a:moveTo>
                  <a:lnTo>
                    <a:pt x="0" y="817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10831" y="22705"/>
                  </a:lnTo>
                  <a:lnTo>
                    <a:pt x="38461" y="69280"/>
                  </a:lnTo>
                  <a:lnTo>
                    <a:pt x="58230" y="116798"/>
                  </a:lnTo>
                  <a:lnTo>
                    <a:pt x="82550" y="16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277"/>
            <p:cNvSpPr/>
            <p:nvPr>
              <p:custDataLst>
                <p:tags r:id="rId20"/>
              </p:custDataLst>
            </p:nvPr>
          </p:nvSpPr>
          <p:spPr>
            <a:xfrm>
              <a:off x="2320254" y="6343650"/>
              <a:ext cx="194347" cy="278373"/>
            </a:xfrm>
            <a:custGeom>
              <a:avLst/>
              <a:gdLst/>
              <a:ahLst/>
              <a:cxnLst/>
              <a:rect l="0" t="0" r="0" b="0"/>
              <a:pathLst>
                <a:path w="194347" h="278373">
                  <a:moveTo>
                    <a:pt x="194346" y="0"/>
                  </a:moveTo>
                  <a:lnTo>
                    <a:pt x="194346" y="0"/>
                  </a:lnTo>
                  <a:lnTo>
                    <a:pt x="184886" y="0"/>
                  </a:lnTo>
                  <a:lnTo>
                    <a:pt x="181205" y="1881"/>
                  </a:lnTo>
                  <a:lnTo>
                    <a:pt x="155092" y="17891"/>
                  </a:lnTo>
                  <a:lnTo>
                    <a:pt x="114910" y="38209"/>
                  </a:lnTo>
                  <a:lnTo>
                    <a:pt x="76480" y="53747"/>
                  </a:lnTo>
                  <a:lnTo>
                    <a:pt x="31990" y="73504"/>
                  </a:lnTo>
                  <a:lnTo>
                    <a:pt x="6603" y="93336"/>
                  </a:lnTo>
                  <a:lnTo>
                    <a:pt x="1543" y="101690"/>
                  </a:lnTo>
                  <a:lnTo>
                    <a:pt x="194" y="105893"/>
                  </a:lnTo>
                  <a:lnTo>
                    <a:pt x="0" y="109400"/>
                  </a:lnTo>
                  <a:lnTo>
                    <a:pt x="1667" y="115181"/>
                  </a:lnTo>
                  <a:lnTo>
                    <a:pt x="10403" y="120101"/>
                  </a:lnTo>
                  <a:lnTo>
                    <a:pt x="31189" y="124956"/>
                  </a:lnTo>
                  <a:lnTo>
                    <a:pt x="74083" y="123073"/>
                  </a:lnTo>
                  <a:lnTo>
                    <a:pt x="88314" y="126228"/>
                  </a:lnTo>
                  <a:lnTo>
                    <a:pt x="99743" y="131632"/>
                  </a:lnTo>
                  <a:lnTo>
                    <a:pt x="102911" y="135643"/>
                  </a:lnTo>
                  <a:lnTo>
                    <a:pt x="105224" y="167955"/>
                  </a:lnTo>
                  <a:lnTo>
                    <a:pt x="98638" y="184996"/>
                  </a:lnTo>
                  <a:lnTo>
                    <a:pt x="77996" y="209717"/>
                  </a:lnTo>
                  <a:lnTo>
                    <a:pt x="31441" y="247102"/>
                  </a:lnTo>
                  <a:lnTo>
                    <a:pt x="12746" y="264475"/>
                  </a:lnTo>
                  <a:lnTo>
                    <a:pt x="10485" y="268038"/>
                  </a:lnTo>
                  <a:lnTo>
                    <a:pt x="9683" y="271121"/>
                  </a:lnTo>
                  <a:lnTo>
                    <a:pt x="9854" y="273881"/>
                  </a:lnTo>
                  <a:lnTo>
                    <a:pt x="12085" y="275720"/>
                  </a:lnTo>
                  <a:lnTo>
                    <a:pt x="20207" y="277764"/>
                  </a:lnTo>
                  <a:lnTo>
                    <a:pt x="57878" y="278372"/>
                  </a:lnTo>
                  <a:lnTo>
                    <a:pt x="10544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278"/>
            <p:cNvSpPr/>
            <p:nvPr>
              <p:custDataLst>
                <p:tags r:id="rId21"/>
              </p:custDataLst>
            </p:nvPr>
          </p:nvSpPr>
          <p:spPr>
            <a:xfrm>
              <a:off x="2673357" y="6584956"/>
              <a:ext cx="82544" cy="234945"/>
            </a:xfrm>
            <a:custGeom>
              <a:avLst/>
              <a:gdLst/>
              <a:ahLst/>
              <a:cxnLst/>
              <a:rect l="0" t="0" r="0" b="0"/>
              <a:pathLst>
                <a:path w="82544" h="234945">
                  <a:moveTo>
                    <a:pt x="6343" y="6344"/>
                  </a:moveTo>
                  <a:lnTo>
                    <a:pt x="6343" y="6344"/>
                  </a:lnTo>
                  <a:lnTo>
                    <a:pt x="6343" y="2973"/>
                  </a:lnTo>
                  <a:lnTo>
                    <a:pt x="5637" y="1980"/>
                  </a:lnTo>
                  <a:lnTo>
                    <a:pt x="4462" y="1318"/>
                  </a:lnTo>
                  <a:lnTo>
                    <a:pt x="16" y="0"/>
                  </a:lnTo>
                  <a:lnTo>
                    <a:pt x="0" y="3366"/>
                  </a:lnTo>
                  <a:lnTo>
                    <a:pt x="23053" y="46542"/>
                  </a:lnTo>
                  <a:lnTo>
                    <a:pt x="39204" y="92593"/>
                  </a:lnTo>
                  <a:lnTo>
                    <a:pt x="52821" y="138578"/>
                  </a:lnTo>
                  <a:lnTo>
                    <a:pt x="63357" y="184078"/>
                  </a:lnTo>
                  <a:lnTo>
                    <a:pt x="76666" y="226744"/>
                  </a:lnTo>
                  <a:lnTo>
                    <a:pt x="82543" y="23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279"/>
            <p:cNvSpPr/>
            <p:nvPr>
              <p:custDataLst>
                <p:tags r:id="rId22"/>
              </p:custDataLst>
            </p:nvPr>
          </p:nvSpPr>
          <p:spPr>
            <a:xfrm>
              <a:off x="2616200" y="659130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2" y="5645"/>
                  </a:lnTo>
                  <a:lnTo>
                    <a:pt x="58354" y="49979"/>
                  </a:lnTo>
                  <a:lnTo>
                    <a:pt x="46019" y="67495"/>
                  </a:lnTo>
                  <a:lnTo>
                    <a:pt x="8694" y="11248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SMARTInkShape-Group660"/>
          <p:cNvGrpSpPr/>
          <p:nvPr/>
        </p:nvGrpSpPr>
        <p:grpSpPr>
          <a:xfrm>
            <a:off x="3248479" y="6324600"/>
            <a:ext cx="1139372" cy="260351"/>
            <a:chOff x="3248479" y="6324600"/>
            <a:chExt cx="1139372" cy="260351"/>
          </a:xfrm>
        </p:grpSpPr>
        <p:sp>
          <p:nvSpPr>
            <p:cNvPr id="860" name="SMARTInkShape-3280"/>
            <p:cNvSpPr/>
            <p:nvPr>
              <p:custDataLst>
                <p:tags r:id="rId6"/>
              </p:custDataLst>
            </p:nvPr>
          </p:nvSpPr>
          <p:spPr>
            <a:xfrm>
              <a:off x="4375150" y="6438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281"/>
            <p:cNvSpPr/>
            <p:nvPr>
              <p:custDataLst>
                <p:tags r:id="rId7"/>
              </p:custDataLst>
            </p:nvPr>
          </p:nvSpPr>
          <p:spPr>
            <a:xfrm>
              <a:off x="4349750" y="6527798"/>
              <a:ext cx="16133" cy="57153"/>
            </a:xfrm>
            <a:custGeom>
              <a:avLst/>
              <a:gdLst/>
              <a:ahLst/>
              <a:cxnLst/>
              <a:rect l="0" t="0" r="0" b="0"/>
              <a:pathLst>
                <a:path w="16133" h="57153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6907" y="1883"/>
                  </a:lnTo>
                  <a:lnTo>
                    <a:pt x="8839" y="3372"/>
                  </a:lnTo>
                  <a:lnTo>
                    <a:pt x="10984" y="6909"/>
                  </a:lnTo>
                  <a:lnTo>
                    <a:pt x="16132" y="27148"/>
                  </a:lnTo>
                  <a:lnTo>
                    <a:pt x="12700" y="5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282"/>
            <p:cNvSpPr/>
            <p:nvPr>
              <p:custDataLst>
                <p:tags r:id="rId8"/>
              </p:custDataLst>
            </p:nvPr>
          </p:nvSpPr>
          <p:spPr>
            <a:xfrm>
              <a:off x="4216400" y="6356350"/>
              <a:ext cx="133351" cy="203201"/>
            </a:xfrm>
            <a:custGeom>
              <a:avLst/>
              <a:gdLst/>
              <a:ahLst/>
              <a:cxnLst/>
              <a:rect l="0" t="0" r="0" b="0"/>
              <a:pathLst>
                <a:path w="133351" h="203201">
                  <a:moveTo>
                    <a:pt x="133350" y="0"/>
                  </a:moveTo>
                  <a:lnTo>
                    <a:pt x="133350" y="0"/>
                  </a:lnTo>
                  <a:lnTo>
                    <a:pt x="94944" y="43874"/>
                  </a:lnTo>
                  <a:lnTo>
                    <a:pt x="67592" y="87957"/>
                  </a:lnTo>
                  <a:lnTo>
                    <a:pt x="38662" y="13191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283"/>
            <p:cNvSpPr/>
            <p:nvPr>
              <p:custDataLst>
                <p:tags r:id="rId9"/>
              </p:custDataLst>
            </p:nvPr>
          </p:nvSpPr>
          <p:spPr>
            <a:xfrm>
              <a:off x="4184911" y="6362700"/>
              <a:ext cx="101340" cy="165101"/>
            </a:xfrm>
            <a:custGeom>
              <a:avLst/>
              <a:gdLst/>
              <a:ahLst/>
              <a:cxnLst/>
              <a:rect l="0" t="0" r="0" b="0"/>
              <a:pathLst>
                <a:path w="101340" h="1651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6741"/>
                  </a:lnTo>
                  <a:lnTo>
                    <a:pt x="6559" y="21048"/>
                  </a:lnTo>
                  <a:lnTo>
                    <a:pt x="38769" y="66791"/>
                  </a:lnTo>
                  <a:lnTo>
                    <a:pt x="64197" y="109498"/>
                  </a:lnTo>
                  <a:lnTo>
                    <a:pt x="10133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284"/>
            <p:cNvSpPr/>
            <p:nvPr>
              <p:custDataLst>
                <p:tags r:id="rId10"/>
              </p:custDataLst>
            </p:nvPr>
          </p:nvSpPr>
          <p:spPr>
            <a:xfrm>
              <a:off x="3957264" y="6365393"/>
              <a:ext cx="123760" cy="218936"/>
            </a:xfrm>
            <a:custGeom>
              <a:avLst/>
              <a:gdLst/>
              <a:ahLst/>
              <a:cxnLst/>
              <a:rect l="0" t="0" r="0" b="0"/>
              <a:pathLst>
                <a:path w="123760" h="218936">
                  <a:moveTo>
                    <a:pt x="106736" y="3657"/>
                  </a:moveTo>
                  <a:lnTo>
                    <a:pt x="106736" y="3657"/>
                  </a:lnTo>
                  <a:lnTo>
                    <a:pt x="110107" y="3657"/>
                  </a:lnTo>
                  <a:lnTo>
                    <a:pt x="121225" y="0"/>
                  </a:lnTo>
                  <a:lnTo>
                    <a:pt x="122745" y="512"/>
                  </a:lnTo>
                  <a:lnTo>
                    <a:pt x="123759" y="1559"/>
                  </a:lnTo>
                  <a:lnTo>
                    <a:pt x="123729" y="2260"/>
                  </a:lnTo>
                  <a:lnTo>
                    <a:pt x="123004" y="2725"/>
                  </a:lnTo>
                  <a:lnTo>
                    <a:pt x="116730" y="3380"/>
                  </a:lnTo>
                  <a:lnTo>
                    <a:pt x="104053" y="5457"/>
                  </a:lnTo>
                  <a:lnTo>
                    <a:pt x="98597" y="6973"/>
                  </a:lnTo>
                  <a:lnTo>
                    <a:pt x="58758" y="32885"/>
                  </a:lnTo>
                  <a:lnTo>
                    <a:pt x="12616" y="64123"/>
                  </a:lnTo>
                  <a:lnTo>
                    <a:pt x="4933" y="71217"/>
                  </a:lnTo>
                  <a:lnTo>
                    <a:pt x="0" y="78150"/>
                  </a:lnTo>
                  <a:lnTo>
                    <a:pt x="1006" y="79424"/>
                  </a:lnTo>
                  <a:lnTo>
                    <a:pt x="5888" y="82723"/>
                  </a:lnTo>
                  <a:lnTo>
                    <a:pt x="52076" y="92977"/>
                  </a:lnTo>
                  <a:lnTo>
                    <a:pt x="84068" y="109494"/>
                  </a:lnTo>
                  <a:lnTo>
                    <a:pt x="85275" y="110904"/>
                  </a:lnTo>
                  <a:lnTo>
                    <a:pt x="86614" y="114352"/>
                  </a:lnTo>
                  <a:lnTo>
                    <a:pt x="80626" y="127003"/>
                  </a:lnTo>
                  <a:lnTo>
                    <a:pt x="46481" y="164551"/>
                  </a:lnTo>
                  <a:lnTo>
                    <a:pt x="2668" y="203048"/>
                  </a:lnTo>
                  <a:lnTo>
                    <a:pt x="3491" y="205730"/>
                  </a:lnTo>
                  <a:lnTo>
                    <a:pt x="10049" y="212471"/>
                  </a:lnTo>
                  <a:lnTo>
                    <a:pt x="18138" y="216408"/>
                  </a:lnTo>
                  <a:lnTo>
                    <a:pt x="44942" y="218935"/>
                  </a:lnTo>
                  <a:lnTo>
                    <a:pt x="81336" y="213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285"/>
            <p:cNvSpPr/>
            <p:nvPr>
              <p:custDataLst>
                <p:tags r:id="rId11"/>
              </p:custDataLst>
            </p:nvPr>
          </p:nvSpPr>
          <p:spPr>
            <a:xfrm>
              <a:off x="3601333" y="6324600"/>
              <a:ext cx="164218" cy="10343"/>
            </a:xfrm>
            <a:custGeom>
              <a:avLst/>
              <a:gdLst/>
              <a:ahLst/>
              <a:cxnLst/>
              <a:rect l="0" t="0" r="0" b="0"/>
              <a:pathLst>
                <a:path w="164218" h="10343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1103" y="10007"/>
                  </a:lnTo>
                  <a:lnTo>
                    <a:pt x="441" y="9495"/>
                  </a:lnTo>
                  <a:lnTo>
                    <a:pt x="0" y="8446"/>
                  </a:lnTo>
                  <a:lnTo>
                    <a:pt x="411" y="8453"/>
                  </a:lnTo>
                  <a:lnTo>
                    <a:pt x="2749" y="10342"/>
                  </a:lnTo>
                  <a:lnTo>
                    <a:pt x="9904" y="9770"/>
                  </a:lnTo>
                  <a:lnTo>
                    <a:pt x="54627" y="6650"/>
                  </a:lnTo>
                  <a:lnTo>
                    <a:pt x="100945" y="5685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286"/>
            <p:cNvSpPr/>
            <p:nvPr>
              <p:custDataLst>
                <p:tags r:id="rId12"/>
              </p:custDataLst>
            </p:nvPr>
          </p:nvSpPr>
          <p:spPr>
            <a:xfrm>
              <a:off x="3613150" y="6394789"/>
              <a:ext cx="152401" cy="164762"/>
            </a:xfrm>
            <a:custGeom>
              <a:avLst/>
              <a:gdLst/>
              <a:ahLst/>
              <a:cxnLst/>
              <a:rect l="0" t="0" r="0" b="0"/>
              <a:pathLst>
                <a:path w="152401" h="164762">
                  <a:moveTo>
                    <a:pt x="152400" y="12361"/>
                  </a:moveTo>
                  <a:lnTo>
                    <a:pt x="152400" y="12361"/>
                  </a:lnTo>
                  <a:lnTo>
                    <a:pt x="152400" y="3522"/>
                  </a:lnTo>
                  <a:lnTo>
                    <a:pt x="151695" y="2235"/>
                  </a:lnTo>
                  <a:lnTo>
                    <a:pt x="150518" y="1377"/>
                  </a:lnTo>
                  <a:lnTo>
                    <a:pt x="146933" y="0"/>
                  </a:lnTo>
                  <a:lnTo>
                    <a:pt x="108794" y="45046"/>
                  </a:lnTo>
                  <a:lnTo>
                    <a:pt x="66127" y="92165"/>
                  </a:lnTo>
                  <a:lnTo>
                    <a:pt x="29542" y="130741"/>
                  </a:lnTo>
                  <a:lnTo>
                    <a:pt x="0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287"/>
            <p:cNvSpPr/>
            <p:nvPr>
              <p:custDataLst>
                <p:tags r:id="rId13"/>
              </p:custDataLst>
            </p:nvPr>
          </p:nvSpPr>
          <p:spPr>
            <a:xfrm>
              <a:off x="3607323" y="6401760"/>
              <a:ext cx="82028" cy="132391"/>
            </a:xfrm>
            <a:custGeom>
              <a:avLst/>
              <a:gdLst/>
              <a:ahLst/>
              <a:cxnLst/>
              <a:rect l="0" t="0" r="0" b="0"/>
              <a:pathLst>
                <a:path w="82028" h="132391">
                  <a:moveTo>
                    <a:pt x="12177" y="11740"/>
                  </a:moveTo>
                  <a:lnTo>
                    <a:pt x="12177" y="11740"/>
                  </a:lnTo>
                  <a:lnTo>
                    <a:pt x="12177" y="8369"/>
                  </a:lnTo>
                  <a:lnTo>
                    <a:pt x="10766" y="7376"/>
                  </a:lnTo>
                  <a:lnTo>
                    <a:pt x="3449" y="5273"/>
                  </a:lnTo>
                  <a:lnTo>
                    <a:pt x="2125" y="3900"/>
                  </a:lnTo>
                  <a:lnTo>
                    <a:pt x="0" y="0"/>
                  </a:lnTo>
                  <a:lnTo>
                    <a:pt x="3003" y="2696"/>
                  </a:lnTo>
                  <a:lnTo>
                    <a:pt x="29253" y="46381"/>
                  </a:lnTo>
                  <a:lnTo>
                    <a:pt x="52866" y="88118"/>
                  </a:lnTo>
                  <a:lnTo>
                    <a:pt x="82027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288"/>
            <p:cNvSpPr/>
            <p:nvPr>
              <p:custDataLst>
                <p:tags r:id="rId14"/>
              </p:custDataLst>
            </p:nvPr>
          </p:nvSpPr>
          <p:spPr>
            <a:xfrm>
              <a:off x="3248479" y="6477000"/>
              <a:ext cx="129722" cy="44405"/>
            </a:xfrm>
            <a:custGeom>
              <a:avLst/>
              <a:gdLst/>
              <a:ahLst/>
              <a:cxnLst/>
              <a:rect l="0" t="0" r="0" b="0"/>
              <a:pathLst>
                <a:path w="129722" h="44405">
                  <a:moveTo>
                    <a:pt x="21771" y="31750"/>
                  </a:moveTo>
                  <a:lnTo>
                    <a:pt x="21771" y="31750"/>
                  </a:lnTo>
                  <a:lnTo>
                    <a:pt x="12337" y="40477"/>
                  </a:lnTo>
                  <a:lnTo>
                    <a:pt x="7465" y="42684"/>
                  </a:lnTo>
                  <a:lnTo>
                    <a:pt x="0" y="44101"/>
                  </a:lnTo>
                  <a:lnTo>
                    <a:pt x="201" y="44217"/>
                  </a:lnTo>
                  <a:lnTo>
                    <a:pt x="12336" y="44404"/>
                  </a:lnTo>
                  <a:lnTo>
                    <a:pt x="51030" y="34302"/>
                  </a:lnTo>
                  <a:lnTo>
                    <a:pt x="89158" y="22080"/>
                  </a:lnTo>
                  <a:lnTo>
                    <a:pt x="12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0" name="SMARTInkShape-3289"/>
          <p:cNvSpPr/>
          <p:nvPr>
            <p:custDataLst>
              <p:tags r:id="rId5"/>
            </p:custDataLst>
          </p:nvPr>
        </p:nvSpPr>
        <p:spPr>
          <a:xfrm>
            <a:off x="3905417" y="5619778"/>
            <a:ext cx="815513" cy="495262"/>
          </a:xfrm>
          <a:custGeom>
            <a:avLst/>
            <a:gdLst/>
            <a:ahLst/>
            <a:cxnLst/>
            <a:rect l="0" t="0" r="0" b="0"/>
            <a:pathLst>
              <a:path w="815513" h="495262">
                <a:moveTo>
                  <a:pt x="647533" y="88872"/>
                </a:moveTo>
                <a:lnTo>
                  <a:pt x="647533" y="88872"/>
                </a:lnTo>
                <a:lnTo>
                  <a:pt x="642066" y="88872"/>
                </a:lnTo>
                <a:lnTo>
                  <a:pt x="641771" y="88167"/>
                </a:lnTo>
                <a:lnTo>
                  <a:pt x="641445" y="85501"/>
                </a:lnTo>
                <a:lnTo>
                  <a:pt x="639418" y="81965"/>
                </a:lnTo>
                <a:lnTo>
                  <a:pt x="636871" y="78040"/>
                </a:lnTo>
                <a:lnTo>
                  <a:pt x="634731" y="71865"/>
                </a:lnTo>
                <a:lnTo>
                  <a:pt x="631730" y="67673"/>
                </a:lnTo>
                <a:lnTo>
                  <a:pt x="588441" y="36583"/>
                </a:lnTo>
                <a:lnTo>
                  <a:pt x="577526" y="30353"/>
                </a:lnTo>
                <a:lnTo>
                  <a:pt x="535377" y="16875"/>
                </a:lnTo>
                <a:lnTo>
                  <a:pt x="494840" y="7006"/>
                </a:lnTo>
                <a:lnTo>
                  <a:pt x="456139" y="1570"/>
                </a:lnTo>
                <a:lnTo>
                  <a:pt x="409068" y="182"/>
                </a:lnTo>
                <a:lnTo>
                  <a:pt x="366111" y="0"/>
                </a:lnTo>
                <a:lnTo>
                  <a:pt x="327098" y="5752"/>
                </a:lnTo>
                <a:lnTo>
                  <a:pt x="285005" y="20366"/>
                </a:lnTo>
                <a:lnTo>
                  <a:pt x="238593" y="37142"/>
                </a:lnTo>
                <a:lnTo>
                  <a:pt x="191954" y="59896"/>
                </a:lnTo>
                <a:lnTo>
                  <a:pt x="147306" y="85402"/>
                </a:lnTo>
                <a:lnTo>
                  <a:pt x="112317" y="111280"/>
                </a:lnTo>
                <a:lnTo>
                  <a:pt x="75338" y="153966"/>
                </a:lnTo>
                <a:lnTo>
                  <a:pt x="28991" y="200144"/>
                </a:lnTo>
                <a:lnTo>
                  <a:pt x="13176" y="221715"/>
                </a:lnTo>
                <a:lnTo>
                  <a:pt x="4100" y="245276"/>
                </a:lnTo>
                <a:lnTo>
                  <a:pt x="395" y="285805"/>
                </a:lnTo>
                <a:lnTo>
                  <a:pt x="0" y="309265"/>
                </a:lnTo>
                <a:lnTo>
                  <a:pt x="5551" y="324878"/>
                </a:lnTo>
                <a:lnTo>
                  <a:pt x="22991" y="351155"/>
                </a:lnTo>
                <a:lnTo>
                  <a:pt x="59963" y="386253"/>
                </a:lnTo>
                <a:lnTo>
                  <a:pt x="100859" y="418226"/>
                </a:lnTo>
                <a:lnTo>
                  <a:pt x="145224" y="441965"/>
                </a:lnTo>
                <a:lnTo>
                  <a:pt x="190992" y="453416"/>
                </a:lnTo>
                <a:lnTo>
                  <a:pt x="233345" y="460794"/>
                </a:lnTo>
                <a:lnTo>
                  <a:pt x="273225" y="466534"/>
                </a:lnTo>
                <a:lnTo>
                  <a:pt x="315833" y="477940"/>
                </a:lnTo>
                <a:lnTo>
                  <a:pt x="362509" y="485333"/>
                </a:lnTo>
                <a:lnTo>
                  <a:pt x="409773" y="488919"/>
                </a:lnTo>
                <a:lnTo>
                  <a:pt x="452280" y="493075"/>
                </a:lnTo>
                <a:lnTo>
                  <a:pt x="495239" y="494839"/>
                </a:lnTo>
                <a:lnTo>
                  <a:pt x="540859" y="495187"/>
                </a:lnTo>
                <a:lnTo>
                  <a:pt x="587554" y="495261"/>
                </a:lnTo>
                <a:lnTo>
                  <a:pt x="625337" y="491898"/>
                </a:lnTo>
                <a:lnTo>
                  <a:pt x="672155" y="488099"/>
                </a:lnTo>
                <a:lnTo>
                  <a:pt x="711925" y="475223"/>
                </a:lnTo>
                <a:lnTo>
                  <a:pt x="739284" y="461345"/>
                </a:lnTo>
                <a:lnTo>
                  <a:pt x="772661" y="432191"/>
                </a:lnTo>
                <a:lnTo>
                  <a:pt x="798952" y="395750"/>
                </a:lnTo>
                <a:lnTo>
                  <a:pt x="808689" y="357457"/>
                </a:lnTo>
                <a:lnTo>
                  <a:pt x="815512" y="314604"/>
                </a:lnTo>
                <a:lnTo>
                  <a:pt x="813410" y="271749"/>
                </a:lnTo>
                <a:lnTo>
                  <a:pt x="809415" y="228791"/>
                </a:lnTo>
                <a:lnTo>
                  <a:pt x="792399" y="184296"/>
                </a:lnTo>
                <a:lnTo>
                  <a:pt x="776220" y="159244"/>
                </a:lnTo>
                <a:lnTo>
                  <a:pt x="732376" y="121770"/>
                </a:lnTo>
                <a:lnTo>
                  <a:pt x="686478" y="93724"/>
                </a:lnTo>
                <a:lnTo>
                  <a:pt x="656610" y="85619"/>
                </a:lnTo>
                <a:lnTo>
                  <a:pt x="609536" y="77089"/>
                </a:lnTo>
                <a:lnTo>
                  <a:pt x="571363" y="71975"/>
                </a:lnTo>
                <a:lnTo>
                  <a:pt x="476083" y="698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0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MARTInkShape-3290"/>
          <p:cNvSpPr/>
          <p:nvPr>
            <p:custDataLst>
              <p:tags r:id="rId1"/>
            </p:custDataLst>
          </p:nvPr>
        </p:nvSpPr>
        <p:spPr>
          <a:xfrm>
            <a:off x="2962079" y="1670050"/>
            <a:ext cx="333572" cy="44451"/>
          </a:xfrm>
          <a:custGeom>
            <a:avLst/>
            <a:gdLst/>
            <a:ahLst/>
            <a:cxnLst/>
            <a:rect l="0" t="0" r="0" b="0"/>
            <a:pathLst>
              <a:path w="333572" h="44451">
                <a:moveTo>
                  <a:pt x="3371" y="44450"/>
                </a:moveTo>
                <a:lnTo>
                  <a:pt x="3371" y="44450"/>
                </a:lnTo>
                <a:lnTo>
                  <a:pt x="0" y="44450"/>
                </a:lnTo>
                <a:lnTo>
                  <a:pt x="45140" y="42568"/>
                </a:lnTo>
                <a:lnTo>
                  <a:pt x="91349" y="35612"/>
                </a:lnTo>
                <a:lnTo>
                  <a:pt x="121259" y="31585"/>
                </a:lnTo>
                <a:lnTo>
                  <a:pt x="166477" y="25351"/>
                </a:lnTo>
                <a:lnTo>
                  <a:pt x="210919" y="20917"/>
                </a:lnTo>
                <a:lnTo>
                  <a:pt x="249426" y="18469"/>
                </a:lnTo>
                <a:lnTo>
                  <a:pt x="285355" y="12677"/>
                </a:lnTo>
                <a:lnTo>
                  <a:pt x="3335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663"/>
          <p:cNvGrpSpPr/>
          <p:nvPr/>
        </p:nvGrpSpPr>
        <p:grpSpPr>
          <a:xfrm>
            <a:off x="1921954" y="1436583"/>
            <a:ext cx="700597" cy="408720"/>
            <a:chOff x="1921954" y="1436583"/>
            <a:chExt cx="700597" cy="408720"/>
          </a:xfrm>
        </p:grpSpPr>
        <p:sp>
          <p:nvSpPr>
            <p:cNvPr id="67" name="SMARTInkShape-3291"/>
            <p:cNvSpPr/>
            <p:nvPr>
              <p:custDataLst>
                <p:tags r:id="rId177"/>
              </p:custDataLst>
            </p:nvPr>
          </p:nvSpPr>
          <p:spPr>
            <a:xfrm>
              <a:off x="2495550" y="1436583"/>
              <a:ext cx="127001" cy="123215"/>
            </a:xfrm>
            <a:custGeom>
              <a:avLst/>
              <a:gdLst/>
              <a:ahLst/>
              <a:cxnLst/>
              <a:rect l="0" t="0" r="0" b="0"/>
              <a:pathLst>
                <a:path w="127001" h="123215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742" y="11707"/>
                  </a:lnTo>
                  <a:lnTo>
                    <a:pt x="17677" y="3523"/>
                  </a:lnTo>
                  <a:lnTo>
                    <a:pt x="26482" y="0"/>
                  </a:lnTo>
                  <a:lnTo>
                    <a:pt x="43673" y="2327"/>
                  </a:lnTo>
                  <a:lnTo>
                    <a:pt x="54923" y="9383"/>
                  </a:lnTo>
                  <a:lnTo>
                    <a:pt x="59898" y="14227"/>
                  </a:lnTo>
                  <a:lnTo>
                    <a:pt x="65427" y="25255"/>
                  </a:lnTo>
                  <a:lnTo>
                    <a:pt x="66901" y="31159"/>
                  </a:lnTo>
                  <a:lnTo>
                    <a:pt x="62895" y="47126"/>
                  </a:lnTo>
                  <a:lnTo>
                    <a:pt x="41548" y="86998"/>
                  </a:lnTo>
                  <a:lnTo>
                    <a:pt x="19059" y="117744"/>
                  </a:lnTo>
                  <a:lnTo>
                    <a:pt x="18351" y="120335"/>
                  </a:lnTo>
                  <a:lnTo>
                    <a:pt x="19290" y="122062"/>
                  </a:lnTo>
                  <a:lnTo>
                    <a:pt x="21327" y="123214"/>
                  </a:lnTo>
                  <a:lnTo>
                    <a:pt x="44873" y="119992"/>
                  </a:lnTo>
                  <a:lnTo>
                    <a:pt x="127000" y="10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292"/>
            <p:cNvSpPr/>
            <p:nvPr>
              <p:custDataLst>
                <p:tags r:id="rId178"/>
              </p:custDataLst>
            </p:nvPr>
          </p:nvSpPr>
          <p:spPr>
            <a:xfrm>
              <a:off x="2495550" y="1682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5793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93"/>
            <p:cNvSpPr/>
            <p:nvPr>
              <p:custDataLst>
                <p:tags r:id="rId179"/>
              </p:custDataLst>
            </p:nvPr>
          </p:nvSpPr>
          <p:spPr>
            <a:xfrm>
              <a:off x="2489200" y="17335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753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94"/>
            <p:cNvSpPr/>
            <p:nvPr>
              <p:custDataLst>
                <p:tags r:id="rId180"/>
              </p:custDataLst>
            </p:nvPr>
          </p:nvSpPr>
          <p:spPr>
            <a:xfrm>
              <a:off x="2287133" y="1575683"/>
              <a:ext cx="163968" cy="227718"/>
            </a:xfrm>
            <a:custGeom>
              <a:avLst/>
              <a:gdLst/>
              <a:ahLst/>
              <a:cxnLst/>
              <a:rect l="0" t="0" r="0" b="0"/>
              <a:pathLst>
                <a:path w="163968" h="227718">
                  <a:moveTo>
                    <a:pt x="163967" y="5467"/>
                  </a:moveTo>
                  <a:lnTo>
                    <a:pt x="163967" y="5467"/>
                  </a:lnTo>
                  <a:lnTo>
                    <a:pt x="160596" y="2096"/>
                  </a:lnTo>
                  <a:lnTo>
                    <a:pt x="155178" y="441"/>
                  </a:lnTo>
                  <a:lnTo>
                    <a:pt x="151758" y="0"/>
                  </a:lnTo>
                  <a:lnTo>
                    <a:pt x="142313" y="5154"/>
                  </a:lnTo>
                  <a:lnTo>
                    <a:pt x="99681" y="44654"/>
                  </a:lnTo>
                  <a:lnTo>
                    <a:pt x="66758" y="83091"/>
                  </a:lnTo>
                  <a:lnTo>
                    <a:pt x="38043" y="125771"/>
                  </a:lnTo>
                  <a:lnTo>
                    <a:pt x="11780" y="168382"/>
                  </a:lnTo>
                  <a:lnTo>
                    <a:pt x="2693" y="190067"/>
                  </a:lnTo>
                  <a:lnTo>
                    <a:pt x="0" y="212171"/>
                  </a:lnTo>
                  <a:lnTo>
                    <a:pt x="5217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95"/>
            <p:cNvSpPr/>
            <p:nvPr>
              <p:custDataLst>
                <p:tags r:id="rId181"/>
              </p:custDataLst>
            </p:nvPr>
          </p:nvSpPr>
          <p:spPr>
            <a:xfrm>
              <a:off x="2251529" y="1594733"/>
              <a:ext cx="167822" cy="164218"/>
            </a:xfrm>
            <a:custGeom>
              <a:avLst/>
              <a:gdLst/>
              <a:ahLst/>
              <a:cxnLst/>
              <a:rect l="0" t="0" r="0" b="0"/>
              <a:pathLst>
                <a:path w="167822" h="164218">
                  <a:moveTo>
                    <a:pt x="21771" y="5467"/>
                  </a:moveTo>
                  <a:lnTo>
                    <a:pt x="21771" y="5467"/>
                  </a:lnTo>
                  <a:lnTo>
                    <a:pt x="15029" y="5467"/>
                  </a:lnTo>
                  <a:lnTo>
                    <a:pt x="9838" y="3585"/>
                  </a:lnTo>
                  <a:lnTo>
                    <a:pt x="5179" y="1103"/>
                  </a:lnTo>
                  <a:lnTo>
                    <a:pt x="756" y="0"/>
                  </a:lnTo>
                  <a:lnTo>
                    <a:pt x="0" y="411"/>
                  </a:lnTo>
                  <a:lnTo>
                    <a:pt x="201" y="1391"/>
                  </a:lnTo>
                  <a:lnTo>
                    <a:pt x="1041" y="2750"/>
                  </a:lnTo>
                  <a:lnTo>
                    <a:pt x="44395" y="36117"/>
                  </a:lnTo>
                  <a:lnTo>
                    <a:pt x="91168" y="78217"/>
                  </a:lnTo>
                  <a:lnTo>
                    <a:pt x="130448" y="122112"/>
                  </a:lnTo>
                  <a:lnTo>
                    <a:pt x="159096" y="158221"/>
                  </a:lnTo>
                  <a:lnTo>
                    <a:pt x="167821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96"/>
            <p:cNvSpPr/>
            <p:nvPr>
              <p:custDataLst>
                <p:tags r:id="rId182"/>
              </p:custDataLst>
            </p:nvPr>
          </p:nvSpPr>
          <p:spPr>
            <a:xfrm>
              <a:off x="1921954" y="1549484"/>
              <a:ext cx="294197" cy="295819"/>
            </a:xfrm>
            <a:custGeom>
              <a:avLst/>
              <a:gdLst/>
              <a:ahLst/>
              <a:cxnLst/>
              <a:rect l="0" t="0" r="0" b="0"/>
              <a:pathLst>
                <a:path w="294197" h="295819">
                  <a:moveTo>
                    <a:pt x="230696" y="12616"/>
                  </a:moveTo>
                  <a:lnTo>
                    <a:pt x="230696" y="12616"/>
                  </a:lnTo>
                  <a:lnTo>
                    <a:pt x="240156" y="3156"/>
                  </a:lnTo>
                  <a:lnTo>
                    <a:pt x="243837" y="1356"/>
                  </a:lnTo>
                  <a:lnTo>
                    <a:pt x="249400" y="0"/>
                  </a:lnTo>
                  <a:lnTo>
                    <a:pt x="208306" y="19692"/>
                  </a:lnTo>
                  <a:lnTo>
                    <a:pt x="184551" y="31881"/>
                  </a:lnTo>
                  <a:lnTo>
                    <a:pt x="139770" y="58636"/>
                  </a:lnTo>
                  <a:lnTo>
                    <a:pt x="93516" y="91026"/>
                  </a:lnTo>
                  <a:lnTo>
                    <a:pt x="49526" y="120857"/>
                  </a:lnTo>
                  <a:lnTo>
                    <a:pt x="34023" y="135939"/>
                  </a:lnTo>
                  <a:lnTo>
                    <a:pt x="31847" y="139282"/>
                  </a:lnTo>
                  <a:lnTo>
                    <a:pt x="31808" y="142215"/>
                  </a:lnTo>
                  <a:lnTo>
                    <a:pt x="33193" y="144877"/>
                  </a:lnTo>
                  <a:lnTo>
                    <a:pt x="35527" y="147356"/>
                  </a:lnTo>
                  <a:lnTo>
                    <a:pt x="49410" y="148230"/>
                  </a:lnTo>
                  <a:lnTo>
                    <a:pt x="92816" y="146413"/>
                  </a:lnTo>
                  <a:lnTo>
                    <a:pt x="132017" y="146760"/>
                  </a:lnTo>
                  <a:lnTo>
                    <a:pt x="156223" y="151767"/>
                  </a:lnTo>
                  <a:lnTo>
                    <a:pt x="165377" y="158187"/>
                  </a:lnTo>
                  <a:lnTo>
                    <a:pt x="165983" y="162580"/>
                  </a:lnTo>
                  <a:lnTo>
                    <a:pt x="161013" y="173106"/>
                  </a:lnTo>
                  <a:lnTo>
                    <a:pt x="125182" y="204151"/>
                  </a:lnTo>
                  <a:lnTo>
                    <a:pt x="83324" y="233085"/>
                  </a:lnTo>
                  <a:lnTo>
                    <a:pt x="42234" y="258033"/>
                  </a:lnTo>
                  <a:lnTo>
                    <a:pt x="10103" y="276758"/>
                  </a:lnTo>
                  <a:lnTo>
                    <a:pt x="2127" y="285470"/>
                  </a:lnTo>
                  <a:lnTo>
                    <a:pt x="0" y="289769"/>
                  </a:lnTo>
                  <a:lnTo>
                    <a:pt x="699" y="292634"/>
                  </a:lnTo>
                  <a:lnTo>
                    <a:pt x="3281" y="294545"/>
                  </a:lnTo>
                  <a:lnTo>
                    <a:pt x="7120" y="295818"/>
                  </a:lnTo>
                  <a:lnTo>
                    <a:pt x="48766" y="292088"/>
                  </a:lnTo>
                  <a:lnTo>
                    <a:pt x="90870" y="283022"/>
                  </a:lnTo>
                  <a:lnTo>
                    <a:pt x="135958" y="275553"/>
                  </a:lnTo>
                  <a:lnTo>
                    <a:pt x="183551" y="266709"/>
                  </a:lnTo>
                  <a:lnTo>
                    <a:pt x="229771" y="258167"/>
                  </a:lnTo>
                  <a:lnTo>
                    <a:pt x="294196" y="234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64"/>
          <p:cNvGrpSpPr/>
          <p:nvPr/>
        </p:nvGrpSpPr>
        <p:grpSpPr>
          <a:xfrm>
            <a:off x="597271" y="544997"/>
            <a:ext cx="285380" cy="598909"/>
            <a:chOff x="597271" y="544997"/>
            <a:chExt cx="285380" cy="598909"/>
          </a:xfrm>
        </p:grpSpPr>
        <p:sp>
          <p:nvSpPr>
            <p:cNvPr id="74" name="SMARTInkShape-3297"/>
            <p:cNvSpPr/>
            <p:nvPr>
              <p:custDataLst>
                <p:tags r:id="rId174"/>
              </p:custDataLst>
            </p:nvPr>
          </p:nvSpPr>
          <p:spPr>
            <a:xfrm>
              <a:off x="628956" y="694282"/>
              <a:ext cx="131172" cy="449624"/>
            </a:xfrm>
            <a:custGeom>
              <a:avLst/>
              <a:gdLst/>
              <a:ahLst/>
              <a:cxnLst/>
              <a:rect l="0" t="0" r="0" b="0"/>
              <a:pathLst>
                <a:path w="131172" h="449624">
                  <a:moveTo>
                    <a:pt x="37794" y="182018"/>
                  </a:moveTo>
                  <a:lnTo>
                    <a:pt x="37794" y="182018"/>
                  </a:lnTo>
                  <a:lnTo>
                    <a:pt x="34423" y="182018"/>
                  </a:lnTo>
                  <a:lnTo>
                    <a:pt x="33430" y="182723"/>
                  </a:lnTo>
                  <a:lnTo>
                    <a:pt x="32768" y="183899"/>
                  </a:lnTo>
                  <a:lnTo>
                    <a:pt x="32327" y="185389"/>
                  </a:lnTo>
                  <a:lnTo>
                    <a:pt x="38668" y="226462"/>
                  </a:lnTo>
                  <a:lnTo>
                    <a:pt x="51503" y="265403"/>
                  </a:lnTo>
                  <a:lnTo>
                    <a:pt x="62360" y="309572"/>
                  </a:lnTo>
                  <a:lnTo>
                    <a:pt x="71679" y="352950"/>
                  </a:lnTo>
                  <a:lnTo>
                    <a:pt x="79113" y="388827"/>
                  </a:lnTo>
                  <a:lnTo>
                    <a:pt x="84997" y="431714"/>
                  </a:lnTo>
                  <a:lnTo>
                    <a:pt x="87528" y="447051"/>
                  </a:lnTo>
                  <a:lnTo>
                    <a:pt x="87178" y="449017"/>
                  </a:lnTo>
                  <a:lnTo>
                    <a:pt x="86239" y="449623"/>
                  </a:lnTo>
                  <a:lnTo>
                    <a:pt x="84907" y="449321"/>
                  </a:lnTo>
                  <a:lnTo>
                    <a:pt x="76995" y="425737"/>
                  </a:lnTo>
                  <a:lnTo>
                    <a:pt x="66499" y="385856"/>
                  </a:lnTo>
                  <a:lnTo>
                    <a:pt x="54452" y="341741"/>
                  </a:lnTo>
                  <a:lnTo>
                    <a:pt x="41946" y="296058"/>
                  </a:lnTo>
                  <a:lnTo>
                    <a:pt x="30009" y="260571"/>
                  </a:lnTo>
                  <a:lnTo>
                    <a:pt x="20984" y="214857"/>
                  </a:lnTo>
                  <a:lnTo>
                    <a:pt x="13625" y="179680"/>
                  </a:lnTo>
                  <a:lnTo>
                    <a:pt x="4919" y="141030"/>
                  </a:lnTo>
                  <a:lnTo>
                    <a:pt x="1242" y="101591"/>
                  </a:lnTo>
                  <a:lnTo>
                    <a:pt x="0" y="59227"/>
                  </a:lnTo>
                  <a:lnTo>
                    <a:pt x="1196" y="33060"/>
                  </a:lnTo>
                  <a:lnTo>
                    <a:pt x="6476" y="18448"/>
                  </a:lnTo>
                  <a:lnTo>
                    <a:pt x="15408" y="8661"/>
                  </a:lnTo>
                  <a:lnTo>
                    <a:pt x="25728" y="2665"/>
                  </a:lnTo>
                  <a:lnTo>
                    <a:pt x="35018" y="0"/>
                  </a:lnTo>
                  <a:lnTo>
                    <a:pt x="58295" y="5242"/>
                  </a:lnTo>
                  <a:lnTo>
                    <a:pt x="80792" y="19103"/>
                  </a:lnTo>
                  <a:lnTo>
                    <a:pt x="105014" y="57126"/>
                  </a:lnTo>
                  <a:lnTo>
                    <a:pt x="108007" y="62774"/>
                  </a:lnTo>
                  <a:lnTo>
                    <a:pt x="108849" y="94318"/>
                  </a:lnTo>
                  <a:lnTo>
                    <a:pt x="102107" y="128946"/>
                  </a:lnTo>
                  <a:lnTo>
                    <a:pt x="83737" y="160882"/>
                  </a:lnTo>
                  <a:lnTo>
                    <a:pt x="82533" y="161577"/>
                  </a:lnTo>
                  <a:lnTo>
                    <a:pt x="78880" y="162556"/>
                  </a:lnTo>
                  <a:lnTo>
                    <a:pt x="79296" y="162693"/>
                  </a:lnTo>
                  <a:lnTo>
                    <a:pt x="80279" y="162785"/>
                  </a:lnTo>
                  <a:lnTo>
                    <a:pt x="99748" y="171790"/>
                  </a:lnTo>
                  <a:lnTo>
                    <a:pt x="115417" y="188003"/>
                  </a:lnTo>
                  <a:lnTo>
                    <a:pt x="126724" y="210681"/>
                  </a:lnTo>
                  <a:lnTo>
                    <a:pt x="131171" y="231903"/>
                  </a:lnTo>
                  <a:lnTo>
                    <a:pt x="128449" y="245112"/>
                  </a:lnTo>
                  <a:lnTo>
                    <a:pt x="121830" y="257332"/>
                  </a:lnTo>
                  <a:lnTo>
                    <a:pt x="104416" y="274364"/>
                  </a:lnTo>
                  <a:lnTo>
                    <a:pt x="102670" y="273921"/>
                  </a:lnTo>
                  <a:lnTo>
                    <a:pt x="94944" y="264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98"/>
            <p:cNvSpPr/>
            <p:nvPr>
              <p:custDataLst>
                <p:tags r:id="rId175"/>
              </p:custDataLst>
            </p:nvPr>
          </p:nvSpPr>
          <p:spPr>
            <a:xfrm>
              <a:off x="597271" y="544997"/>
              <a:ext cx="139330" cy="102851"/>
            </a:xfrm>
            <a:custGeom>
              <a:avLst/>
              <a:gdLst/>
              <a:ahLst/>
              <a:cxnLst/>
              <a:rect l="0" t="0" r="0" b="0"/>
              <a:pathLst>
                <a:path w="139330" h="102851">
                  <a:moveTo>
                    <a:pt x="31379" y="7453"/>
                  </a:moveTo>
                  <a:lnTo>
                    <a:pt x="31379" y="7453"/>
                  </a:lnTo>
                  <a:lnTo>
                    <a:pt x="29497" y="20005"/>
                  </a:lnTo>
                  <a:lnTo>
                    <a:pt x="16452" y="65869"/>
                  </a:lnTo>
                  <a:lnTo>
                    <a:pt x="5964" y="98270"/>
                  </a:lnTo>
                  <a:lnTo>
                    <a:pt x="3853" y="101865"/>
                  </a:lnTo>
                  <a:lnTo>
                    <a:pt x="2445" y="102850"/>
                  </a:lnTo>
                  <a:lnTo>
                    <a:pt x="1506" y="102095"/>
                  </a:lnTo>
                  <a:lnTo>
                    <a:pt x="463" y="96788"/>
                  </a:lnTo>
                  <a:lnTo>
                    <a:pt x="0" y="87374"/>
                  </a:lnTo>
                  <a:lnTo>
                    <a:pt x="13493" y="40947"/>
                  </a:lnTo>
                  <a:lnTo>
                    <a:pt x="22018" y="24456"/>
                  </a:lnTo>
                  <a:lnTo>
                    <a:pt x="32863" y="12423"/>
                  </a:lnTo>
                  <a:lnTo>
                    <a:pt x="54240" y="1086"/>
                  </a:lnTo>
                  <a:lnTo>
                    <a:pt x="81819" y="0"/>
                  </a:lnTo>
                  <a:lnTo>
                    <a:pt x="96365" y="6257"/>
                  </a:lnTo>
                  <a:lnTo>
                    <a:pt x="120573" y="27521"/>
                  </a:lnTo>
                  <a:lnTo>
                    <a:pt x="127465" y="37774"/>
                  </a:lnTo>
                  <a:lnTo>
                    <a:pt x="139329" y="70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299"/>
            <p:cNvSpPr/>
            <p:nvPr>
              <p:custDataLst>
                <p:tags r:id="rId176"/>
              </p:custDataLst>
            </p:nvPr>
          </p:nvSpPr>
          <p:spPr>
            <a:xfrm>
              <a:off x="869950" y="9144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8838" y="5467"/>
                  </a:lnTo>
                  <a:lnTo>
                    <a:pt x="10984" y="13484"/>
                  </a:lnTo>
                  <a:lnTo>
                    <a:pt x="11232" y="24337"/>
                  </a:lnTo>
                  <a:lnTo>
                    <a:pt x="6582" y="61940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665"/>
          <p:cNvGrpSpPr/>
          <p:nvPr/>
        </p:nvGrpSpPr>
        <p:grpSpPr>
          <a:xfrm>
            <a:off x="1104900" y="838200"/>
            <a:ext cx="241301" cy="138324"/>
            <a:chOff x="1104900" y="838200"/>
            <a:chExt cx="241301" cy="138324"/>
          </a:xfrm>
        </p:grpSpPr>
        <p:sp>
          <p:nvSpPr>
            <p:cNvPr id="78" name="SMARTInkShape-3300"/>
            <p:cNvSpPr/>
            <p:nvPr>
              <p:custDataLst>
                <p:tags r:id="rId172"/>
              </p:custDataLst>
            </p:nvPr>
          </p:nvSpPr>
          <p:spPr>
            <a:xfrm>
              <a:off x="1104900" y="838200"/>
              <a:ext cx="146051" cy="29059"/>
            </a:xfrm>
            <a:custGeom>
              <a:avLst/>
              <a:gdLst/>
              <a:ahLst/>
              <a:cxnLst/>
              <a:rect l="0" t="0" r="0" b="0"/>
              <a:pathLst>
                <a:path w="146051" h="29059">
                  <a:moveTo>
                    <a:pt x="0" y="25400"/>
                  </a:moveTo>
                  <a:lnTo>
                    <a:pt x="0" y="25400"/>
                  </a:lnTo>
                  <a:lnTo>
                    <a:pt x="6742" y="28771"/>
                  </a:lnTo>
                  <a:lnTo>
                    <a:pt x="9434" y="29058"/>
                  </a:lnTo>
                  <a:lnTo>
                    <a:pt x="52963" y="16887"/>
                  </a:lnTo>
                  <a:lnTo>
                    <a:pt x="85072" y="947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01"/>
            <p:cNvSpPr/>
            <p:nvPr>
              <p:custDataLst>
                <p:tags r:id="rId173"/>
              </p:custDataLst>
            </p:nvPr>
          </p:nvSpPr>
          <p:spPr>
            <a:xfrm>
              <a:off x="1115759" y="920750"/>
              <a:ext cx="230442" cy="55774"/>
            </a:xfrm>
            <a:custGeom>
              <a:avLst/>
              <a:gdLst/>
              <a:ahLst/>
              <a:cxnLst/>
              <a:rect l="0" t="0" r="0" b="0"/>
              <a:pathLst>
                <a:path w="230442" h="55774">
                  <a:moveTo>
                    <a:pt x="27241" y="25400"/>
                  </a:moveTo>
                  <a:lnTo>
                    <a:pt x="27241" y="25400"/>
                  </a:lnTo>
                  <a:lnTo>
                    <a:pt x="137" y="52504"/>
                  </a:lnTo>
                  <a:lnTo>
                    <a:pt x="0" y="54052"/>
                  </a:lnTo>
                  <a:lnTo>
                    <a:pt x="1319" y="55085"/>
                  </a:lnTo>
                  <a:lnTo>
                    <a:pt x="3610" y="55773"/>
                  </a:lnTo>
                  <a:lnTo>
                    <a:pt x="43478" y="46739"/>
                  </a:lnTo>
                  <a:lnTo>
                    <a:pt x="85988" y="36113"/>
                  </a:lnTo>
                  <a:lnTo>
                    <a:pt x="130829" y="25844"/>
                  </a:lnTo>
                  <a:lnTo>
                    <a:pt x="176662" y="17021"/>
                  </a:lnTo>
                  <a:lnTo>
                    <a:pt x="230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666"/>
          <p:cNvGrpSpPr/>
          <p:nvPr/>
        </p:nvGrpSpPr>
        <p:grpSpPr>
          <a:xfrm>
            <a:off x="1904427" y="637933"/>
            <a:ext cx="1016574" cy="314568"/>
            <a:chOff x="1904427" y="637933"/>
            <a:chExt cx="1016574" cy="314568"/>
          </a:xfrm>
        </p:grpSpPr>
        <p:sp>
          <p:nvSpPr>
            <p:cNvPr id="81" name="SMARTInkShape-3302"/>
            <p:cNvSpPr/>
            <p:nvPr>
              <p:custDataLst>
                <p:tags r:id="rId163"/>
              </p:custDataLst>
            </p:nvPr>
          </p:nvSpPr>
          <p:spPr>
            <a:xfrm>
              <a:off x="2901950" y="89535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0" y="0"/>
                  </a:moveTo>
                  <a:lnTo>
                    <a:pt x="0" y="0"/>
                  </a:lnTo>
                  <a:lnTo>
                    <a:pt x="706" y="12242"/>
                  </a:lnTo>
                  <a:lnTo>
                    <a:pt x="3658" y="2644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303"/>
            <p:cNvSpPr/>
            <p:nvPr>
              <p:custDataLst>
                <p:tags r:id="rId164"/>
              </p:custDataLst>
            </p:nvPr>
          </p:nvSpPr>
          <p:spPr>
            <a:xfrm>
              <a:off x="2895861" y="812800"/>
              <a:ext cx="25140" cy="25401"/>
            </a:xfrm>
            <a:custGeom>
              <a:avLst/>
              <a:gdLst/>
              <a:ahLst/>
              <a:cxnLst/>
              <a:rect l="0" t="0" r="0" b="0"/>
              <a:pathLst>
                <a:path w="25140" h="25401">
                  <a:moveTo>
                    <a:pt x="6089" y="25400"/>
                  </a:moveTo>
                  <a:lnTo>
                    <a:pt x="6089" y="25400"/>
                  </a:lnTo>
                  <a:lnTo>
                    <a:pt x="2718" y="25400"/>
                  </a:lnTo>
                  <a:lnTo>
                    <a:pt x="1725" y="24694"/>
                  </a:lnTo>
                  <a:lnTo>
                    <a:pt x="1063" y="23518"/>
                  </a:lnTo>
                  <a:lnTo>
                    <a:pt x="0" y="16562"/>
                  </a:lnTo>
                  <a:lnTo>
                    <a:pt x="1737" y="12535"/>
                  </a:lnTo>
                  <a:lnTo>
                    <a:pt x="3188" y="10473"/>
                  </a:lnTo>
                  <a:lnTo>
                    <a:pt x="25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304"/>
            <p:cNvSpPr/>
            <p:nvPr>
              <p:custDataLst>
                <p:tags r:id="rId165"/>
              </p:custDataLst>
            </p:nvPr>
          </p:nvSpPr>
          <p:spPr>
            <a:xfrm>
              <a:off x="1904427" y="637933"/>
              <a:ext cx="248123" cy="267852"/>
            </a:xfrm>
            <a:custGeom>
              <a:avLst/>
              <a:gdLst/>
              <a:ahLst/>
              <a:cxnLst/>
              <a:rect l="0" t="0" r="0" b="0"/>
              <a:pathLst>
                <a:path w="248123" h="267852">
                  <a:moveTo>
                    <a:pt x="235523" y="22467"/>
                  </a:moveTo>
                  <a:lnTo>
                    <a:pt x="235523" y="22467"/>
                  </a:lnTo>
                  <a:lnTo>
                    <a:pt x="245648" y="11636"/>
                  </a:lnTo>
                  <a:lnTo>
                    <a:pt x="247884" y="4639"/>
                  </a:lnTo>
                  <a:lnTo>
                    <a:pt x="248122" y="408"/>
                  </a:lnTo>
                  <a:lnTo>
                    <a:pt x="246745" y="0"/>
                  </a:lnTo>
                  <a:lnTo>
                    <a:pt x="236653" y="3502"/>
                  </a:lnTo>
                  <a:lnTo>
                    <a:pt x="197319" y="20919"/>
                  </a:lnTo>
                  <a:lnTo>
                    <a:pt x="153815" y="41760"/>
                  </a:lnTo>
                  <a:lnTo>
                    <a:pt x="115118" y="62078"/>
                  </a:lnTo>
                  <a:lnTo>
                    <a:pt x="78727" y="80065"/>
                  </a:lnTo>
                  <a:lnTo>
                    <a:pt x="37911" y="101992"/>
                  </a:lnTo>
                  <a:lnTo>
                    <a:pt x="22577" y="109787"/>
                  </a:lnTo>
                  <a:lnTo>
                    <a:pt x="18065" y="113842"/>
                  </a:lnTo>
                  <a:lnTo>
                    <a:pt x="15762" y="117956"/>
                  </a:lnTo>
                  <a:lnTo>
                    <a:pt x="14932" y="122110"/>
                  </a:lnTo>
                  <a:lnTo>
                    <a:pt x="18612" y="125584"/>
                  </a:lnTo>
                  <a:lnTo>
                    <a:pt x="54936" y="136231"/>
                  </a:lnTo>
                  <a:lnTo>
                    <a:pt x="99506" y="145128"/>
                  </a:lnTo>
                  <a:lnTo>
                    <a:pt x="131643" y="154923"/>
                  </a:lnTo>
                  <a:lnTo>
                    <a:pt x="143493" y="162711"/>
                  </a:lnTo>
                  <a:lnTo>
                    <a:pt x="146653" y="166763"/>
                  </a:lnTo>
                  <a:lnTo>
                    <a:pt x="145937" y="171581"/>
                  </a:lnTo>
                  <a:lnTo>
                    <a:pt x="137616" y="182579"/>
                  </a:lnTo>
                  <a:lnTo>
                    <a:pt x="105620" y="205475"/>
                  </a:lnTo>
                  <a:lnTo>
                    <a:pt x="64135" y="227468"/>
                  </a:lnTo>
                  <a:lnTo>
                    <a:pt x="18647" y="248865"/>
                  </a:lnTo>
                  <a:lnTo>
                    <a:pt x="7900" y="255027"/>
                  </a:lnTo>
                  <a:lnTo>
                    <a:pt x="772" y="262470"/>
                  </a:lnTo>
                  <a:lnTo>
                    <a:pt x="0" y="265019"/>
                  </a:lnTo>
                  <a:lnTo>
                    <a:pt x="897" y="266718"/>
                  </a:lnTo>
                  <a:lnTo>
                    <a:pt x="2905" y="267851"/>
                  </a:lnTo>
                  <a:lnTo>
                    <a:pt x="44569" y="264600"/>
                  </a:lnTo>
                  <a:lnTo>
                    <a:pt x="80245" y="257742"/>
                  </a:lnTo>
                  <a:lnTo>
                    <a:pt x="122800" y="244343"/>
                  </a:lnTo>
                  <a:lnTo>
                    <a:pt x="158066" y="234572"/>
                  </a:lnTo>
                  <a:lnTo>
                    <a:pt x="202930" y="223758"/>
                  </a:lnTo>
                  <a:lnTo>
                    <a:pt x="241873" y="21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05"/>
            <p:cNvSpPr/>
            <p:nvPr>
              <p:custDataLst>
                <p:tags r:id="rId166"/>
              </p:custDataLst>
            </p:nvPr>
          </p:nvSpPr>
          <p:spPr>
            <a:xfrm>
              <a:off x="2255133" y="685800"/>
              <a:ext cx="164218" cy="139701"/>
            </a:xfrm>
            <a:custGeom>
              <a:avLst/>
              <a:gdLst/>
              <a:ahLst/>
              <a:cxnLst/>
              <a:rect l="0" t="0" r="0" b="0"/>
              <a:pathLst>
                <a:path w="164218" h="139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47927" y="37549"/>
                  </a:lnTo>
                  <a:lnTo>
                    <a:pt x="92912" y="74816"/>
                  </a:lnTo>
                  <a:lnTo>
                    <a:pt x="136478" y="113662"/>
                  </a:lnTo>
                  <a:lnTo>
                    <a:pt x="149066" y="122483"/>
                  </a:lnTo>
                  <a:lnTo>
                    <a:pt x="16421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306"/>
            <p:cNvSpPr/>
            <p:nvPr>
              <p:custDataLst>
                <p:tags r:id="rId167"/>
              </p:custDataLst>
            </p:nvPr>
          </p:nvSpPr>
          <p:spPr>
            <a:xfrm>
              <a:off x="2247900" y="651414"/>
              <a:ext cx="228601" cy="237587"/>
            </a:xfrm>
            <a:custGeom>
              <a:avLst/>
              <a:gdLst/>
              <a:ahLst/>
              <a:cxnLst/>
              <a:rect l="0" t="0" r="0" b="0"/>
              <a:pathLst>
                <a:path w="228601" h="237587">
                  <a:moveTo>
                    <a:pt x="228600" y="15336"/>
                  </a:moveTo>
                  <a:lnTo>
                    <a:pt x="228600" y="15336"/>
                  </a:lnTo>
                  <a:lnTo>
                    <a:pt x="228600" y="11965"/>
                  </a:lnTo>
                  <a:lnTo>
                    <a:pt x="224837" y="8428"/>
                  </a:lnTo>
                  <a:lnTo>
                    <a:pt x="214294" y="409"/>
                  </a:lnTo>
                  <a:lnTo>
                    <a:pt x="204133" y="0"/>
                  </a:lnTo>
                  <a:lnTo>
                    <a:pt x="197472" y="879"/>
                  </a:lnTo>
                  <a:lnTo>
                    <a:pt x="184426" y="7499"/>
                  </a:lnTo>
                  <a:lnTo>
                    <a:pt x="149219" y="39900"/>
                  </a:lnTo>
                  <a:lnTo>
                    <a:pt x="114534" y="81180"/>
                  </a:lnTo>
                  <a:lnTo>
                    <a:pt x="79487" y="127982"/>
                  </a:lnTo>
                  <a:lnTo>
                    <a:pt x="44883" y="173424"/>
                  </a:lnTo>
                  <a:lnTo>
                    <a:pt x="10164" y="220803"/>
                  </a:lnTo>
                  <a:lnTo>
                    <a:pt x="0" y="23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307"/>
            <p:cNvSpPr/>
            <p:nvPr>
              <p:custDataLst>
                <p:tags r:id="rId168"/>
              </p:custDataLst>
            </p:nvPr>
          </p:nvSpPr>
          <p:spPr>
            <a:xfrm>
              <a:off x="2489200" y="85725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0" y="0"/>
                  </a:moveTo>
                  <a:lnTo>
                    <a:pt x="0" y="0"/>
                  </a:lnTo>
                  <a:lnTo>
                    <a:pt x="5467" y="2314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08"/>
            <p:cNvSpPr/>
            <p:nvPr>
              <p:custDataLst>
                <p:tags r:id="rId169"/>
              </p:custDataLst>
            </p:nvPr>
          </p:nvSpPr>
          <p:spPr>
            <a:xfrm>
              <a:off x="2514600" y="774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4" y="1986"/>
                  </a:lnTo>
                  <a:lnTo>
                    <a:pt x="446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309"/>
            <p:cNvSpPr/>
            <p:nvPr>
              <p:custDataLst>
                <p:tags r:id="rId170"/>
              </p:custDataLst>
            </p:nvPr>
          </p:nvSpPr>
          <p:spPr>
            <a:xfrm>
              <a:off x="2673350" y="665144"/>
              <a:ext cx="133351" cy="103207"/>
            </a:xfrm>
            <a:custGeom>
              <a:avLst/>
              <a:gdLst/>
              <a:ahLst/>
              <a:cxnLst/>
              <a:rect l="0" t="0" r="0" b="0"/>
              <a:pathLst>
                <a:path w="133351" h="103207">
                  <a:moveTo>
                    <a:pt x="0" y="14306"/>
                  </a:moveTo>
                  <a:lnTo>
                    <a:pt x="0" y="14306"/>
                  </a:lnTo>
                  <a:lnTo>
                    <a:pt x="3371" y="7564"/>
                  </a:lnTo>
                  <a:lnTo>
                    <a:pt x="8789" y="2373"/>
                  </a:lnTo>
                  <a:lnTo>
                    <a:pt x="12209" y="0"/>
                  </a:lnTo>
                  <a:lnTo>
                    <a:pt x="17312" y="536"/>
                  </a:lnTo>
                  <a:lnTo>
                    <a:pt x="61269" y="23663"/>
                  </a:lnTo>
                  <a:lnTo>
                    <a:pt x="84696" y="44768"/>
                  </a:lnTo>
                  <a:lnTo>
                    <a:pt x="99649" y="60256"/>
                  </a:lnTo>
                  <a:lnTo>
                    <a:pt x="112727" y="72828"/>
                  </a:lnTo>
                  <a:lnTo>
                    <a:pt x="133350" y="10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10"/>
            <p:cNvSpPr/>
            <p:nvPr>
              <p:custDataLst>
                <p:tags r:id="rId171"/>
              </p:custDataLst>
            </p:nvPr>
          </p:nvSpPr>
          <p:spPr>
            <a:xfrm>
              <a:off x="2789332" y="639334"/>
              <a:ext cx="83357" cy="268717"/>
            </a:xfrm>
            <a:custGeom>
              <a:avLst/>
              <a:gdLst/>
              <a:ahLst/>
              <a:cxnLst/>
              <a:rect l="0" t="0" r="0" b="0"/>
              <a:pathLst>
                <a:path w="83357" h="268717">
                  <a:moveTo>
                    <a:pt x="74518" y="21066"/>
                  </a:moveTo>
                  <a:lnTo>
                    <a:pt x="74518" y="21066"/>
                  </a:lnTo>
                  <a:lnTo>
                    <a:pt x="83356" y="6760"/>
                  </a:lnTo>
                  <a:lnTo>
                    <a:pt x="83233" y="4473"/>
                  </a:lnTo>
                  <a:lnTo>
                    <a:pt x="81739" y="2243"/>
                  </a:lnTo>
                  <a:lnTo>
                    <a:pt x="79332" y="51"/>
                  </a:lnTo>
                  <a:lnTo>
                    <a:pt x="76316" y="0"/>
                  </a:lnTo>
                  <a:lnTo>
                    <a:pt x="57264" y="10357"/>
                  </a:lnTo>
                  <a:lnTo>
                    <a:pt x="29469" y="36746"/>
                  </a:lnTo>
                  <a:lnTo>
                    <a:pt x="14603" y="58167"/>
                  </a:lnTo>
                  <a:lnTo>
                    <a:pt x="3260" y="91111"/>
                  </a:lnTo>
                  <a:lnTo>
                    <a:pt x="0" y="122861"/>
                  </a:lnTo>
                  <a:lnTo>
                    <a:pt x="7285" y="168561"/>
                  </a:lnTo>
                  <a:lnTo>
                    <a:pt x="10690" y="214506"/>
                  </a:lnTo>
                  <a:lnTo>
                    <a:pt x="11018" y="268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3311"/>
          <p:cNvSpPr/>
          <p:nvPr>
            <p:custDataLst>
              <p:tags r:id="rId2"/>
            </p:custDataLst>
          </p:nvPr>
        </p:nvSpPr>
        <p:spPr>
          <a:xfrm>
            <a:off x="3340983" y="781050"/>
            <a:ext cx="246768" cy="43568"/>
          </a:xfrm>
          <a:custGeom>
            <a:avLst/>
            <a:gdLst/>
            <a:ahLst/>
            <a:cxnLst/>
            <a:rect l="0" t="0" r="0" b="0"/>
            <a:pathLst>
              <a:path w="246768" h="43568">
                <a:moveTo>
                  <a:pt x="5467" y="38100"/>
                </a:moveTo>
                <a:lnTo>
                  <a:pt x="5467" y="38100"/>
                </a:lnTo>
                <a:lnTo>
                  <a:pt x="0" y="43567"/>
                </a:lnTo>
                <a:lnTo>
                  <a:pt x="47486" y="31550"/>
                </a:lnTo>
                <a:lnTo>
                  <a:pt x="84709" y="25341"/>
                </a:lnTo>
                <a:lnTo>
                  <a:pt x="131422" y="20293"/>
                </a:lnTo>
                <a:lnTo>
                  <a:pt x="176553" y="14226"/>
                </a:lnTo>
                <a:lnTo>
                  <a:pt x="2467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668"/>
          <p:cNvGrpSpPr/>
          <p:nvPr/>
        </p:nvGrpSpPr>
        <p:grpSpPr>
          <a:xfrm>
            <a:off x="1884619" y="425450"/>
            <a:ext cx="2884232" cy="1294782"/>
            <a:chOff x="1884619" y="425450"/>
            <a:chExt cx="2884232" cy="1294782"/>
          </a:xfrm>
        </p:grpSpPr>
        <p:sp>
          <p:nvSpPr>
            <p:cNvPr id="92" name="SMARTInkShape-3312"/>
            <p:cNvSpPr/>
            <p:nvPr>
              <p:custDataLst>
                <p:tags r:id="rId152"/>
              </p:custDataLst>
            </p:nvPr>
          </p:nvSpPr>
          <p:spPr>
            <a:xfrm>
              <a:off x="3873551" y="641884"/>
              <a:ext cx="165050" cy="193726"/>
            </a:xfrm>
            <a:custGeom>
              <a:avLst/>
              <a:gdLst/>
              <a:ahLst/>
              <a:cxnLst/>
              <a:rect l="0" t="0" r="0" b="0"/>
              <a:pathLst>
                <a:path w="165050" h="193726">
                  <a:moveTo>
                    <a:pt x="6299" y="75666"/>
                  </a:moveTo>
                  <a:lnTo>
                    <a:pt x="6299" y="75666"/>
                  </a:lnTo>
                  <a:lnTo>
                    <a:pt x="6299" y="68349"/>
                  </a:lnTo>
                  <a:lnTo>
                    <a:pt x="6299" y="106507"/>
                  </a:lnTo>
                  <a:lnTo>
                    <a:pt x="6299" y="151485"/>
                  </a:lnTo>
                  <a:lnTo>
                    <a:pt x="4417" y="183201"/>
                  </a:lnTo>
                  <a:lnTo>
                    <a:pt x="832" y="193725"/>
                  </a:lnTo>
                  <a:lnTo>
                    <a:pt x="0" y="147065"/>
                  </a:lnTo>
                  <a:lnTo>
                    <a:pt x="1840" y="103881"/>
                  </a:lnTo>
                  <a:lnTo>
                    <a:pt x="8789" y="61013"/>
                  </a:lnTo>
                  <a:lnTo>
                    <a:pt x="14876" y="34400"/>
                  </a:lnTo>
                  <a:lnTo>
                    <a:pt x="24692" y="19931"/>
                  </a:lnTo>
                  <a:lnTo>
                    <a:pt x="39168" y="7856"/>
                  </a:lnTo>
                  <a:lnTo>
                    <a:pt x="57361" y="137"/>
                  </a:lnTo>
                  <a:lnTo>
                    <a:pt x="75325" y="0"/>
                  </a:lnTo>
                  <a:lnTo>
                    <a:pt x="92715" y="5348"/>
                  </a:lnTo>
                  <a:lnTo>
                    <a:pt x="116257" y="19553"/>
                  </a:lnTo>
                  <a:lnTo>
                    <a:pt x="130052" y="35130"/>
                  </a:lnTo>
                  <a:lnTo>
                    <a:pt x="155737" y="77601"/>
                  </a:lnTo>
                  <a:lnTo>
                    <a:pt x="163210" y="119636"/>
                  </a:lnTo>
                  <a:lnTo>
                    <a:pt x="165049" y="151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313"/>
            <p:cNvSpPr/>
            <p:nvPr>
              <p:custDataLst>
                <p:tags r:id="rId153"/>
              </p:custDataLst>
            </p:nvPr>
          </p:nvSpPr>
          <p:spPr>
            <a:xfrm>
              <a:off x="4584700" y="1234766"/>
              <a:ext cx="184151" cy="98448"/>
            </a:xfrm>
            <a:custGeom>
              <a:avLst/>
              <a:gdLst/>
              <a:ahLst/>
              <a:cxnLst/>
              <a:rect l="0" t="0" r="0" b="0"/>
              <a:pathLst>
                <a:path w="184151" h="98448">
                  <a:moveTo>
                    <a:pt x="0" y="9834"/>
                  </a:moveTo>
                  <a:lnTo>
                    <a:pt x="0" y="9834"/>
                  </a:lnTo>
                  <a:lnTo>
                    <a:pt x="3370" y="6463"/>
                  </a:lnTo>
                  <a:lnTo>
                    <a:pt x="6907" y="4808"/>
                  </a:lnTo>
                  <a:lnTo>
                    <a:pt x="32921" y="0"/>
                  </a:lnTo>
                  <a:lnTo>
                    <a:pt x="65273" y="4468"/>
                  </a:lnTo>
                  <a:lnTo>
                    <a:pt x="71032" y="6257"/>
                  </a:lnTo>
                  <a:lnTo>
                    <a:pt x="75577" y="10271"/>
                  </a:lnTo>
                  <a:lnTo>
                    <a:pt x="82509" y="22258"/>
                  </a:lnTo>
                  <a:lnTo>
                    <a:pt x="84178" y="35111"/>
                  </a:lnTo>
                  <a:lnTo>
                    <a:pt x="81862" y="47174"/>
                  </a:lnTo>
                  <a:lnTo>
                    <a:pt x="56096" y="91369"/>
                  </a:lnTo>
                  <a:lnTo>
                    <a:pt x="55742" y="93824"/>
                  </a:lnTo>
                  <a:lnTo>
                    <a:pt x="56917" y="95460"/>
                  </a:lnTo>
                  <a:lnTo>
                    <a:pt x="59111" y="96552"/>
                  </a:lnTo>
                  <a:lnTo>
                    <a:pt x="102486" y="98447"/>
                  </a:lnTo>
                  <a:lnTo>
                    <a:pt x="147479" y="95306"/>
                  </a:lnTo>
                  <a:lnTo>
                    <a:pt x="184150" y="8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14"/>
            <p:cNvSpPr/>
            <p:nvPr>
              <p:custDataLst>
                <p:tags r:id="rId154"/>
              </p:custDataLst>
            </p:nvPr>
          </p:nvSpPr>
          <p:spPr>
            <a:xfrm>
              <a:off x="4483100" y="1346200"/>
              <a:ext cx="78758" cy="330201"/>
            </a:xfrm>
            <a:custGeom>
              <a:avLst/>
              <a:gdLst/>
              <a:ahLst/>
              <a:cxnLst/>
              <a:rect l="0" t="0" r="0" b="0"/>
              <a:pathLst>
                <a:path w="78758" h="330201">
                  <a:moveTo>
                    <a:pt x="0" y="0"/>
                  </a:moveTo>
                  <a:lnTo>
                    <a:pt x="0" y="0"/>
                  </a:lnTo>
                  <a:lnTo>
                    <a:pt x="26680" y="27299"/>
                  </a:lnTo>
                  <a:lnTo>
                    <a:pt x="47682" y="71479"/>
                  </a:lnTo>
                  <a:lnTo>
                    <a:pt x="61087" y="111804"/>
                  </a:lnTo>
                  <a:lnTo>
                    <a:pt x="73189" y="157290"/>
                  </a:lnTo>
                  <a:lnTo>
                    <a:pt x="78757" y="200259"/>
                  </a:lnTo>
                  <a:lnTo>
                    <a:pt x="76566" y="239017"/>
                  </a:lnTo>
                  <a:lnTo>
                    <a:pt x="67622" y="279994"/>
                  </a:lnTo>
                  <a:lnTo>
                    <a:pt x="52754" y="313528"/>
                  </a:lnTo>
                  <a:lnTo>
                    <a:pt x="45554" y="324907"/>
                  </a:lnTo>
                  <a:lnTo>
                    <a:pt x="42364" y="328082"/>
                  </a:lnTo>
                  <a:lnTo>
                    <a:pt x="317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15"/>
            <p:cNvSpPr/>
            <p:nvPr>
              <p:custDataLst>
                <p:tags r:id="rId155"/>
              </p:custDataLst>
            </p:nvPr>
          </p:nvSpPr>
          <p:spPr>
            <a:xfrm>
              <a:off x="4142892" y="1409700"/>
              <a:ext cx="194159" cy="38101"/>
            </a:xfrm>
            <a:custGeom>
              <a:avLst/>
              <a:gdLst/>
              <a:ahLst/>
              <a:cxnLst/>
              <a:rect l="0" t="0" r="0" b="0"/>
              <a:pathLst>
                <a:path w="1941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8100"/>
                  </a:lnTo>
                  <a:lnTo>
                    <a:pt x="0" y="37394"/>
                  </a:lnTo>
                  <a:lnTo>
                    <a:pt x="1561" y="34729"/>
                  </a:lnTo>
                  <a:lnTo>
                    <a:pt x="44827" y="25235"/>
                  </a:lnTo>
                  <a:lnTo>
                    <a:pt x="88912" y="14795"/>
                  </a:lnTo>
                  <a:lnTo>
                    <a:pt x="124796" y="8460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16"/>
            <p:cNvSpPr/>
            <p:nvPr>
              <p:custDataLst>
                <p:tags r:id="rId156"/>
              </p:custDataLst>
            </p:nvPr>
          </p:nvSpPr>
          <p:spPr>
            <a:xfrm>
              <a:off x="4210050" y="1486239"/>
              <a:ext cx="165101" cy="213206"/>
            </a:xfrm>
            <a:custGeom>
              <a:avLst/>
              <a:gdLst/>
              <a:ahLst/>
              <a:cxnLst/>
              <a:rect l="0" t="0" r="0" b="0"/>
              <a:pathLst>
                <a:path w="165101" h="213206">
                  <a:moveTo>
                    <a:pt x="165100" y="12361"/>
                  </a:moveTo>
                  <a:lnTo>
                    <a:pt x="165100" y="12361"/>
                  </a:lnTo>
                  <a:lnTo>
                    <a:pt x="165100" y="3522"/>
                  </a:lnTo>
                  <a:lnTo>
                    <a:pt x="164395" y="2235"/>
                  </a:lnTo>
                  <a:lnTo>
                    <a:pt x="163218" y="1377"/>
                  </a:lnTo>
                  <a:lnTo>
                    <a:pt x="159325" y="424"/>
                  </a:lnTo>
                  <a:lnTo>
                    <a:pt x="152891" y="0"/>
                  </a:lnTo>
                  <a:lnTo>
                    <a:pt x="143446" y="7338"/>
                  </a:lnTo>
                  <a:lnTo>
                    <a:pt x="132898" y="20712"/>
                  </a:lnTo>
                  <a:lnTo>
                    <a:pt x="105274" y="66138"/>
                  </a:lnTo>
                  <a:lnTo>
                    <a:pt x="82021" y="107572"/>
                  </a:lnTo>
                  <a:lnTo>
                    <a:pt x="58753" y="151089"/>
                  </a:lnTo>
                  <a:lnTo>
                    <a:pt x="25750" y="192428"/>
                  </a:lnTo>
                  <a:lnTo>
                    <a:pt x="8379" y="213205"/>
                  </a:lnTo>
                  <a:lnTo>
                    <a:pt x="0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17"/>
            <p:cNvSpPr/>
            <p:nvPr>
              <p:custDataLst>
                <p:tags r:id="rId157"/>
              </p:custDataLst>
            </p:nvPr>
          </p:nvSpPr>
          <p:spPr>
            <a:xfrm>
              <a:off x="4204583" y="1494942"/>
              <a:ext cx="126118" cy="187809"/>
            </a:xfrm>
            <a:custGeom>
              <a:avLst/>
              <a:gdLst/>
              <a:ahLst/>
              <a:cxnLst/>
              <a:rect l="0" t="0" r="0" b="0"/>
              <a:pathLst>
                <a:path w="126118" h="1878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8033" y="29989"/>
                  </a:lnTo>
                  <a:lnTo>
                    <a:pt x="35361" y="75666"/>
                  </a:lnTo>
                  <a:lnTo>
                    <a:pt x="63209" y="117658"/>
                  </a:lnTo>
                  <a:lnTo>
                    <a:pt x="100769" y="161824"/>
                  </a:lnTo>
                  <a:lnTo>
                    <a:pt x="126117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18"/>
            <p:cNvSpPr/>
            <p:nvPr>
              <p:custDataLst>
                <p:tags r:id="rId158"/>
              </p:custDataLst>
            </p:nvPr>
          </p:nvSpPr>
          <p:spPr>
            <a:xfrm>
              <a:off x="3943999" y="1401529"/>
              <a:ext cx="107302" cy="318703"/>
            </a:xfrm>
            <a:custGeom>
              <a:avLst/>
              <a:gdLst/>
              <a:ahLst/>
              <a:cxnLst/>
              <a:rect l="0" t="0" r="0" b="0"/>
              <a:pathLst>
                <a:path w="107302" h="318703">
                  <a:moveTo>
                    <a:pt x="107301" y="8171"/>
                  </a:moveTo>
                  <a:lnTo>
                    <a:pt x="107301" y="8171"/>
                  </a:lnTo>
                  <a:lnTo>
                    <a:pt x="103930" y="1429"/>
                  </a:lnTo>
                  <a:lnTo>
                    <a:pt x="101526" y="149"/>
                  </a:lnTo>
                  <a:lnTo>
                    <a:pt x="98512" y="0"/>
                  </a:lnTo>
                  <a:lnTo>
                    <a:pt x="83536" y="4832"/>
                  </a:lnTo>
                  <a:lnTo>
                    <a:pt x="63331" y="22014"/>
                  </a:lnTo>
                  <a:lnTo>
                    <a:pt x="36192" y="59852"/>
                  </a:lnTo>
                  <a:lnTo>
                    <a:pt x="12277" y="106960"/>
                  </a:lnTo>
                  <a:lnTo>
                    <a:pt x="4279" y="144843"/>
                  </a:lnTo>
                  <a:lnTo>
                    <a:pt x="0" y="190250"/>
                  </a:lnTo>
                  <a:lnTo>
                    <a:pt x="2850" y="230796"/>
                  </a:lnTo>
                  <a:lnTo>
                    <a:pt x="11618" y="275520"/>
                  </a:lnTo>
                  <a:lnTo>
                    <a:pt x="21031" y="294445"/>
                  </a:lnTo>
                  <a:lnTo>
                    <a:pt x="34151" y="308500"/>
                  </a:lnTo>
                  <a:lnTo>
                    <a:pt x="41601" y="314224"/>
                  </a:lnTo>
                  <a:lnTo>
                    <a:pt x="61168" y="318702"/>
                  </a:lnTo>
                  <a:lnTo>
                    <a:pt x="100951" y="312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19"/>
            <p:cNvSpPr/>
            <p:nvPr>
              <p:custDataLst>
                <p:tags r:id="rId159"/>
              </p:custDataLst>
            </p:nvPr>
          </p:nvSpPr>
          <p:spPr>
            <a:xfrm>
              <a:off x="1884619" y="1022350"/>
              <a:ext cx="2769932" cy="272513"/>
            </a:xfrm>
            <a:custGeom>
              <a:avLst/>
              <a:gdLst/>
              <a:ahLst/>
              <a:cxnLst/>
              <a:rect l="0" t="0" r="0" b="0"/>
              <a:pathLst>
                <a:path w="2769932" h="272513">
                  <a:moveTo>
                    <a:pt x="64831" y="247650"/>
                  </a:moveTo>
                  <a:lnTo>
                    <a:pt x="64831" y="247650"/>
                  </a:lnTo>
                  <a:lnTo>
                    <a:pt x="48211" y="252014"/>
                  </a:lnTo>
                  <a:lnTo>
                    <a:pt x="22904" y="255528"/>
                  </a:lnTo>
                  <a:lnTo>
                    <a:pt x="1451" y="266918"/>
                  </a:lnTo>
                  <a:lnTo>
                    <a:pt x="0" y="268962"/>
                  </a:lnTo>
                  <a:lnTo>
                    <a:pt x="443" y="270325"/>
                  </a:lnTo>
                  <a:lnTo>
                    <a:pt x="33689" y="272512"/>
                  </a:lnTo>
                  <a:lnTo>
                    <a:pt x="79358" y="272185"/>
                  </a:lnTo>
                  <a:lnTo>
                    <a:pt x="121346" y="268639"/>
                  </a:lnTo>
                  <a:lnTo>
                    <a:pt x="165459" y="265863"/>
                  </a:lnTo>
                  <a:lnTo>
                    <a:pt x="197514" y="260213"/>
                  </a:lnTo>
                  <a:lnTo>
                    <a:pt x="232457" y="256761"/>
                  </a:lnTo>
                  <a:lnTo>
                    <a:pt x="270565" y="253816"/>
                  </a:lnTo>
                  <a:lnTo>
                    <a:pt x="313372" y="247804"/>
                  </a:lnTo>
                  <a:lnTo>
                    <a:pt x="358268" y="242309"/>
                  </a:lnTo>
                  <a:lnTo>
                    <a:pt x="405503" y="236809"/>
                  </a:lnTo>
                  <a:lnTo>
                    <a:pt x="430940" y="233368"/>
                  </a:lnTo>
                  <a:lnTo>
                    <a:pt x="457070" y="229662"/>
                  </a:lnTo>
                  <a:lnTo>
                    <a:pt x="483663" y="225780"/>
                  </a:lnTo>
                  <a:lnTo>
                    <a:pt x="510563" y="221781"/>
                  </a:lnTo>
                  <a:lnTo>
                    <a:pt x="537669" y="217704"/>
                  </a:lnTo>
                  <a:lnTo>
                    <a:pt x="567734" y="213575"/>
                  </a:lnTo>
                  <a:lnTo>
                    <a:pt x="599772" y="209411"/>
                  </a:lnTo>
                  <a:lnTo>
                    <a:pt x="633125" y="205224"/>
                  </a:lnTo>
                  <a:lnTo>
                    <a:pt x="666649" y="201022"/>
                  </a:lnTo>
                  <a:lnTo>
                    <a:pt x="700287" y="196809"/>
                  </a:lnTo>
                  <a:lnTo>
                    <a:pt x="734002" y="192589"/>
                  </a:lnTo>
                  <a:lnTo>
                    <a:pt x="769179" y="188365"/>
                  </a:lnTo>
                  <a:lnTo>
                    <a:pt x="805329" y="184138"/>
                  </a:lnTo>
                  <a:lnTo>
                    <a:pt x="842130" y="179908"/>
                  </a:lnTo>
                  <a:lnTo>
                    <a:pt x="879364" y="175678"/>
                  </a:lnTo>
                  <a:lnTo>
                    <a:pt x="916886" y="171446"/>
                  </a:lnTo>
                  <a:lnTo>
                    <a:pt x="954601" y="167214"/>
                  </a:lnTo>
                  <a:lnTo>
                    <a:pt x="993855" y="162982"/>
                  </a:lnTo>
                  <a:lnTo>
                    <a:pt x="1034136" y="158749"/>
                  </a:lnTo>
                  <a:lnTo>
                    <a:pt x="1075101" y="154516"/>
                  </a:lnTo>
                  <a:lnTo>
                    <a:pt x="1115817" y="149577"/>
                  </a:lnTo>
                  <a:lnTo>
                    <a:pt x="1156366" y="144168"/>
                  </a:lnTo>
                  <a:lnTo>
                    <a:pt x="1196804" y="138445"/>
                  </a:lnTo>
                  <a:lnTo>
                    <a:pt x="1237874" y="133925"/>
                  </a:lnTo>
                  <a:lnTo>
                    <a:pt x="1279365" y="130205"/>
                  </a:lnTo>
                  <a:lnTo>
                    <a:pt x="1321137" y="127020"/>
                  </a:lnTo>
                  <a:lnTo>
                    <a:pt x="1363802" y="123486"/>
                  </a:lnTo>
                  <a:lnTo>
                    <a:pt x="1407061" y="119718"/>
                  </a:lnTo>
                  <a:lnTo>
                    <a:pt x="1450718" y="115795"/>
                  </a:lnTo>
                  <a:lnTo>
                    <a:pt x="1493228" y="111769"/>
                  </a:lnTo>
                  <a:lnTo>
                    <a:pt x="1534974" y="107674"/>
                  </a:lnTo>
                  <a:lnTo>
                    <a:pt x="1576209" y="103533"/>
                  </a:lnTo>
                  <a:lnTo>
                    <a:pt x="1617106" y="99361"/>
                  </a:lnTo>
                  <a:lnTo>
                    <a:pt x="1657775" y="95168"/>
                  </a:lnTo>
                  <a:lnTo>
                    <a:pt x="1698294" y="90962"/>
                  </a:lnTo>
                  <a:lnTo>
                    <a:pt x="1738712" y="86747"/>
                  </a:lnTo>
                  <a:lnTo>
                    <a:pt x="1779062" y="82526"/>
                  </a:lnTo>
                  <a:lnTo>
                    <a:pt x="1819369" y="78301"/>
                  </a:lnTo>
                  <a:lnTo>
                    <a:pt x="1858939" y="74778"/>
                  </a:lnTo>
                  <a:lnTo>
                    <a:pt x="1898020" y="71724"/>
                  </a:lnTo>
                  <a:lnTo>
                    <a:pt x="1936773" y="68983"/>
                  </a:lnTo>
                  <a:lnTo>
                    <a:pt x="1974604" y="66450"/>
                  </a:lnTo>
                  <a:lnTo>
                    <a:pt x="2011818" y="64055"/>
                  </a:lnTo>
                  <a:lnTo>
                    <a:pt x="2048622" y="61754"/>
                  </a:lnTo>
                  <a:lnTo>
                    <a:pt x="2084446" y="59514"/>
                  </a:lnTo>
                  <a:lnTo>
                    <a:pt x="2119619" y="57315"/>
                  </a:lnTo>
                  <a:lnTo>
                    <a:pt x="2154357" y="55143"/>
                  </a:lnTo>
                  <a:lnTo>
                    <a:pt x="2188803" y="52284"/>
                  </a:lnTo>
                  <a:lnTo>
                    <a:pt x="2223057" y="48967"/>
                  </a:lnTo>
                  <a:lnTo>
                    <a:pt x="2257182" y="45345"/>
                  </a:lnTo>
                  <a:lnTo>
                    <a:pt x="2289103" y="42224"/>
                  </a:lnTo>
                  <a:lnTo>
                    <a:pt x="2319557" y="39438"/>
                  </a:lnTo>
                  <a:lnTo>
                    <a:pt x="2349032" y="36876"/>
                  </a:lnTo>
                  <a:lnTo>
                    <a:pt x="2377148" y="34461"/>
                  </a:lnTo>
                  <a:lnTo>
                    <a:pt x="2404359" y="32146"/>
                  </a:lnTo>
                  <a:lnTo>
                    <a:pt x="2430966" y="29898"/>
                  </a:lnTo>
                  <a:lnTo>
                    <a:pt x="2456466" y="27693"/>
                  </a:lnTo>
                  <a:lnTo>
                    <a:pt x="2481227" y="25517"/>
                  </a:lnTo>
                  <a:lnTo>
                    <a:pt x="2528024" y="21219"/>
                  </a:lnTo>
                  <a:lnTo>
                    <a:pt x="2569989" y="16957"/>
                  </a:lnTo>
                  <a:lnTo>
                    <a:pt x="2609807" y="12710"/>
                  </a:lnTo>
                  <a:lnTo>
                    <a:pt x="2647259" y="9177"/>
                  </a:lnTo>
                  <a:lnTo>
                    <a:pt x="2694700" y="6482"/>
                  </a:lnTo>
                  <a:lnTo>
                    <a:pt x="2769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20"/>
            <p:cNvSpPr/>
            <p:nvPr>
              <p:custDataLst>
                <p:tags r:id="rId160"/>
              </p:custDataLst>
            </p:nvPr>
          </p:nvSpPr>
          <p:spPr>
            <a:xfrm>
              <a:off x="4217283" y="425450"/>
              <a:ext cx="278518" cy="57151"/>
            </a:xfrm>
            <a:custGeom>
              <a:avLst/>
              <a:gdLst/>
              <a:ahLst/>
              <a:cxnLst/>
              <a:rect l="0" t="0" r="0" b="0"/>
              <a:pathLst>
                <a:path w="27851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6444"/>
                  </a:lnTo>
                  <a:lnTo>
                    <a:pt x="441" y="55268"/>
                  </a:lnTo>
                  <a:lnTo>
                    <a:pt x="0" y="53779"/>
                  </a:lnTo>
                  <a:lnTo>
                    <a:pt x="7035" y="50242"/>
                  </a:lnTo>
                  <a:lnTo>
                    <a:pt x="44660" y="38852"/>
                  </a:lnTo>
                  <a:lnTo>
                    <a:pt x="89383" y="28083"/>
                  </a:lnTo>
                  <a:lnTo>
                    <a:pt x="125783" y="23535"/>
                  </a:lnTo>
                  <a:lnTo>
                    <a:pt x="173056" y="17008"/>
                  </a:lnTo>
                  <a:lnTo>
                    <a:pt x="213873" y="13976"/>
                  </a:lnTo>
                  <a:lnTo>
                    <a:pt x="278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21"/>
            <p:cNvSpPr/>
            <p:nvPr>
              <p:custDataLst>
                <p:tags r:id="rId161"/>
              </p:custDataLst>
            </p:nvPr>
          </p:nvSpPr>
          <p:spPr>
            <a:xfrm>
              <a:off x="4318000" y="577891"/>
              <a:ext cx="196851" cy="234910"/>
            </a:xfrm>
            <a:custGeom>
              <a:avLst/>
              <a:gdLst/>
              <a:ahLst/>
              <a:cxnLst/>
              <a:rect l="0" t="0" r="0" b="0"/>
              <a:pathLst>
                <a:path w="196851" h="234910">
                  <a:moveTo>
                    <a:pt x="196850" y="38059"/>
                  </a:moveTo>
                  <a:lnTo>
                    <a:pt x="196850" y="38059"/>
                  </a:lnTo>
                  <a:lnTo>
                    <a:pt x="194969" y="17337"/>
                  </a:lnTo>
                  <a:lnTo>
                    <a:pt x="191383" y="21"/>
                  </a:lnTo>
                  <a:lnTo>
                    <a:pt x="189677" y="0"/>
                  </a:lnTo>
                  <a:lnTo>
                    <a:pt x="157897" y="31192"/>
                  </a:lnTo>
                  <a:lnTo>
                    <a:pt x="129810" y="72215"/>
                  </a:lnTo>
                  <a:lnTo>
                    <a:pt x="94616" y="119705"/>
                  </a:lnTo>
                  <a:lnTo>
                    <a:pt x="61535" y="157884"/>
                  </a:lnTo>
                  <a:lnTo>
                    <a:pt x="30342" y="198425"/>
                  </a:lnTo>
                  <a:lnTo>
                    <a:pt x="0" y="234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22"/>
            <p:cNvSpPr/>
            <p:nvPr>
              <p:custDataLst>
                <p:tags r:id="rId162"/>
              </p:custDataLst>
            </p:nvPr>
          </p:nvSpPr>
          <p:spPr>
            <a:xfrm>
              <a:off x="4298950" y="578733"/>
              <a:ext cx="190501" cy="234068"/>
            </a:xfrm>
            <a:custGeom>
              <a:avLst/>
              <a:gdLst/>
              <a:ahLst/>
              <a:cxnLst/>
              <a:rect l="0" t="0" r="0" b="0"/>
              <a:pathLst>
                <a:path w="190501" h="234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8839" y="2749"/>
                  </a:lnTo>
                  <a:lnTo>
                    <a:pt x="51764" y="48651"/>
                  </a:lnTo>
                  <a:lnTo>
                    <a:pt x="93324" y="90276"/>
                  </a:lnTo>
                  <a:lnTo>
                    <a:pt x="133505" y="137900"/>
                  </a:lnTo>
                  <a:lnTo>
                    <a:pt x="165995" y="183578"/>
                  </a:lnTo>
                  <a:lnTo>
                    <a:pt x="1905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669"/>
          <p:cNvGrpSpPr/>
          <p:nvPr/>
        </p:nvGrpSpPr>
        <p:grpSpPr>
          <a:xfrm>
            <a:off x="4763383" y="381000"/>
            <a:ext cx="291218" cy="419101"/>
            <a:chOff x="4763383" y="381000"/>
            <a:chExt cx="291218" cy="419101"/>
          </a:xfrm>
        </p:grpSpPr>
        <p:sp>
          <p:nvSpPr>
            <p:cNvPr id="104" name="SMARTInkShape-3323"/>
            <p:cNvSpPr/>
            <p:nvPr>
              <p:custDataLst>
                <p:tags r:id="rId149"/>
              </p:custDataLst>
            </p:nvPr>
          </p:nvSpPr>
          <p:spPr>
            <a:xfrm>
              <a:off x="4781550" y="558800"/>
              <a:ext cx="114301" cy="69851"/>
            </a:xfrm>
            <a:custGeom>
              <a:avLst/>
              <a:gdLst/>
              <a:ahLst/>
              <a:cxnLst/>
              <a:rect l="0" t="0" r="0" b="0"/>
              <a:pathLst>
                <a:path w="114301" h="698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57460" y="44829"/>
                  </a:lnTo>
                  <a:lnTo>
                    <a:pt x="79240" y="63183"/>
                  </a:lnTo>
                  <a:lnTo>
                    <a:pt x="1143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24"/>
            <p:cNvSpPr/>
            <p:nvPr>
              <p:custDataLst>
                <p:tags r:id="rId150"/>
              </p:custDataLst>
            </p:nvPr>
          </p:nvSpPr>
          <p:spPr>
            <a:xfrm>
              <a:off x="4763383" y="381000"/>
              <a:ext cx="176918" cy="44451"/>
            </a:xfrm>
            <a:custGeom>
              <a:avLst/>
              <a:gdLst/>
              <a:ahLst/>
              <a:cxnLst/>
              <a:rect l="0" t="0" r="0" b="0"/>
              <a:pathLst>
                <a:path w="1769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411" y="38688"/>
                  </a:lnTo>
                  <a:lnTo>
                    <a:pt x="2749" y="38362"/>
                  </a:lnTo>
                  <a:lnTo>
                    <a:pt x="39711" y="19990"/>
                  </a:lnTo>
                  <a:lnTo>
                    <a:pt x="76761" y="10705"/>
                  </a:lnTo>
                  <a:lnTo>
                    <a:pt x="118705" y="6935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25"/>
            <p:cNvSpPr/>
            <p:nvPr>
              <p:custDataLst>
                <p:tags r:id="rId151"/>
              </p:custDataLst>
            </p:nvPr>
          </p:nvSpPr>
          <p:spPr>
            <a:xfrm>
              <a:off x="4935716" y="539750"/>
              <a:ext cx="118885" cy="260351"/>
            </a:xfrm>
            <a:custGeom>
              <a:avLst/>
              <a:gdLst/>
              <a:ahLst/>
              <a:cxnLst/>
              <a:rect l="0" t="0" r="0" b="0"/>
              <a:pathLst>
                <a:path w="118885" h="260351">
                  <a:moveTo>
                    <a:pt x="118884" y="0"/>
                  </a:moveTo>
                  <a:lnTo>
                    <a:pt x="118884" y="0"/>
                  </a:lnTo>
                  <a:lnTo>
                    <a:pt x="77442" y="3371"/>
                  </a:lnTo>
                  <a:lnTo>
                    <a:pt x="38054" y="19773"/>
                  </a:lnTo>
                  <a:lnTo>
                    <a:pt x="25104" y="28543"/>
                  </a:lnTo>
                  <a:lnTo>
                    <a:pt x="14645" y="39497"/>
                  </a:lnTo>
                  <a:lnTo>
                    <a:pt x="4194" y="60935"/>
                  </a:lnTo>
                  <a:lnTo>
                    <a:pt x="0" y="85161"/>
                  </a:lnTo>
                  <a:lnTo>
                    <a:pt x="5373" y="132710"/>
                  </a:lnTo>
                  <a:lnTo>
                    <a:pt x="9836" y="177282"/>
                  </a:lnTo>
                  <a:lnTo>
                    <a:pt x="15081" y="221285"/>
                  </a:lnTo>
                  <a:lnTo>
                    <a:pt x="17284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3326"/>
          <p:cNvSpPr/>
          <p:nvPr>
            <p:custDataLst>
              <p:tags r:id="rId3"/>
            </p:custDataLst>
          </p:nvPr>
        </p:nvSpPr>
        <p:spPr>
          <a:xfrm>
            <a:off x="3581400" y="1547128"/>
            <a:ext cx="177801" cy="179087"/>
          </a:xfrm>
          <a:custGeom>
            <a:avLst/>
            <a:gdLst/>
            <a:ahLst/>
            <a:cxnLst/>
            <a:rect l="0" t="0" r="0" b="0"/>
            <a:pathLst>
              <a:path w="177801" h="179087">
                <a:moveTo>
                  <a:pt x="0" y="40372"/>
                </a:moveTo>
                <a:lnTo>
                  <a:pt x="0" y="40372"/>
                </a:lnTo>
                <a:lnTo>
                  <a:pt x="0" y="34905"/>
                </a:lnTo>
                <a:lnTo>
                  <a:pt x="8838" y="55147"/>
                </a:lnTo>
                <a:lnTo>
                  <a:pt x="17218" y="97029"/>
                </a:lnTo>
                <a:lnTo>
                  <a:pt x="18808" y="140496"/>
                </a:lnTo>
                <a:lnTo>
                  <a:pt x="19018" y="177534"/>
                </a:lnTo>
                <a:lnTo>
                  <a:pt x="18323" y="179086"/>
                </a:lnTo>
                <a:lnTo>
                  <a:pt x="17155" y="178709"/>
                </a:lnTo>
                <a:lnTo>
                  <a:pt x="15669" y="177046"/>
                </a:lnTo>
                <a:lnTo>
                  <a:pt x="11210" y="137741"/>
                </a:lnTo>
                <a:lnTo>
                  <a:pt x="9672" y="102618"/>
                </a:lnTo>
                <a:lnTo>
                  <a:pt x="13007" y="59074"/>
                </a:lnTo>
                <a:lnTo>
                  <a:pt x="15894" y="43510"/>
                </a:lnTo>
                <a:lnTo>
                  <a:pt x="35175" y="9289"/>
                </a:lnTo>
                <a:lnTo>
                  <a:pt x="46207" y="3510"/>
                </a:lnTo>
                <a:lnTo>
                  <a:pt x="61458" y="0"/>
                </a:lnTo>
                <a:lnTo>
                  <a:pt x="75293" y="792"/>
                </a:lnTo>
                <a:lnTo>
                  <a:pt x="88497" y="7259"/>
                </a:lnTo>
                <a:lnTo>
                  <a:pt x="128619" y="39748"/>
                </a:lnTo>
                <a:lnTo>
                  <a:pt x="152929" y="76180"/>
                </a:lnTo>
                <a:lnTo>
                  <a:pt x="165962" y="105780"/>
                </a:lnTo>
                <a:lnTo>
                  <a:pt x="176596" y="151041"/>
                </a:lnTo>
                <a:lnTo>
                  <a:pt x="177800" y="1610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Shape-3327"/>
          <p:cNvSpPr/>
          <p:nvPr>
            <p:custDataLst>
              <p:tags r:id="rId4"/>
            </p:custDataLst>
          </p:nvPr>
        </p:nvSpPr>
        <p:spPr>
          <a:xfrm>
            <a:off x="190500" y="2491966"/>
            <a:ext cx="7327901" cy="213135"/>
          </a:xfrm>
          <a:custGeom>
            <a:avLst/>
            <a:gdLst/>
            <a:ahLst/>
            <a:cxnLst/>
            <a:rect l="0" t="0" r="0" b="0"/>
            <a:pathLst>
              <a:path w="7327901" h="213135">
                <a:moveTo>
                  <a:pt x="0" y="213134"/>
                </a:moveTo>
                <a:lnTo>
                  <a:pt x="0" y="213134"/>
                </a:lnTo>
                <a:lnTo>
                  <a:pt x="3371" y="209763"/>
                </a:lnTo>
                <a:lnTo>
                  <a:pt x="48021" y="205295"/>
                </a:lnTo>
                <a:lnTo>
                  <a:pt x="81315" y="201889"/>
                </a:lnTo>
                <a:lnTo>
                  <a:pt x="119631" y="198023"/>
                </a:lnTo>
                <a:lnTo>
                  <a:pt x="164014" y="191880"/>
                </a:lnTo>
                <a:lnTo>
                  <a:pt x="206249" y="188962"/>
                </a:lnTo>
                <a:lnTo>
                  <a:pt x="253414" y="184727"/>
                </a:lnTo>
                <a:lnTo>
                  <a:pt x="299766" y="179004"/>
                </a:lnTo>
                <a:lnTo>
                  <a:pt x="333607" y="174917"/>
                </a:lnTo>
                <a:lnTo>
                  <a:pt x="370520" y="170748"/>
                </a:lnTo>
                <a:lnTo>
                  <a:pt x="410444" y="166544"/>
                </a:lnTo>
                <a:lnTo>
                  <a:pt x="453588" y="162324"/>
                </a:lnTo>
                <a:lnTo>
                  <a:pt x="498634" y="158096"/>
                </a:lnTo>
                <a:lnTo>
                  <a:pt x="544524" y="153865"/>
                </a:lnTo>
                <a:lnTo>
                  <a:pt x="569744" y="151749"/>
                </a:lnTo>
                <a:lnTo>
                  <a:pt x="596435" y="149633"/>
                </a:lnTo>
                <a:lnTo>
                  <a:pt x="624107" y="147517"/>
                </a:lnTo>
                <a:lnTo>
                  <a:pt x="651727" y="145400"/>
                </a:lnTo>
                <a:lnTo>
                  <a:pt x="679312" y="143284"/>
                </a:lnTo>
                <a:lnTo>
                  <a:pt x="706875" y="141167"/>
                </a:lnTo>
                <a:lnTo>
                  <a:pt x="735128" y="139051"/>
                </a:lnTo>
                <a:lnTo>
                  <a:pt x="763841" y="136934"/>
                </a:lnTo>
                <a:lnTo>
                  <a:pt x="792861" y="134817"/>
                </a:lnTo>
                <a:lnTo>
                  <a:pt x="823496" y="132701"/>
                </a:lnTo>
                <a:lnTo>
                  <a:pt x="855208" y="130584"/>
                </a:lnTo>
                <a:lnTo>
                  <a:pt x="887639" y="128467"/>
                </a:lnTo>
                <a:lnTo>
                  <a:pt x="919843" y="126351"/>
                </a:lnTo>
                <a:lnTo>
                  <a:pt x="951895" y="124234"/>
                </a:lnTo>
                <a:lnTo>
                  <a:pt x="983847" y="122117"/>
                </a:lnTo>
                <a:lnTo>
                  <a:pt x="1017142" y="120001"/>
                </a:lnTo>
                <a:lnTo>
                  <a:pt x="1051334" y="117884"/>
                </a:lnTo>
                <a:lnTo>
                  <a:pt x="1086122" y="115767"/>
                </a:lnTo>
                <a:lnTo>
                  <a:pt x="1122015" y="112945"/>
                </a:lnTo>
                <a:lnTo>
                  <a:pt x="1158643" y="109653"/>
                </a:lnTo>
                <a:lnTo>
                  <a:pt x="1195762" y="106046"/>
                </a:lnTo>
                <a:lnTo>
                  <a:pt x="1233914" y="102937"/>
                </a:lnTo>
                <a:lnTo>
                  <a:pt x="1272754" y="100158"/>
                </a:lnTo>
                <a:lnTo>
                  <a:pt x="1312052" y="97600"/>
                </a:lnTo>
                <a:lnTo>
                  <a:pt x="1352363" y="95189"/>
                </a:lnTo>
                <a:lnTo>
                  <a:pt x="1393347" y="92876"/>
                </a:lnTo>
                <a:lnTo>
                  <a:pt x="1434782" y="90629"/>
                </a:lnTo>
                <a:lnTo>
                  <a:pt x="1477927" y="88425"/>
                </a:lnTo>
                <a:lnTo>
                  <a:pt x="1522212" y="86250"/>
                </a:lnTo>
                <a:lnTo>
                  <a:pt x="1567258" y="84095"/>
                </a:lnTo>
                <a:lnTo>
                  <a:pt x="1613516" y="81247"/>
                </a:lnTo>
                <a:lnTo>
                  <a:pt x="1660583" y="77937"/>
                </a:lnTo>
                <a:lnTo>
                  <a:pt x="1708188" y="74319"/>
                </a:lnTo>
                <a:lnTo>
                  <a:pt x="1756153" y="71202"/>
                </a:lnTo>
                <a:lnTo>
                  <a:pt x="1804358" y="68418"/>
                </a:lnTo>
                <a:lnTo>
                  <a:pt x="1852722" y="65857"/>
                </a:lnTo>
                <a:lnTo>
                  <a:pt x="1901898" y="63444"/>
                </a:lnTo>
                <a:lnTo>
                  <a:pt x="1951615" y="61129"/>
                </a:lnTo>
                <a:lnTo>
                  <a:pt x="2001694" y="58881"/>
                </a:lnTo>
                <a:lnTo>
                  <a:pt x="2054129" y="55971"/>
                </a:lnTo>
                <a:lnTo>
                  <a:pt x="2108136" y="52620"/>
                </a:lnTo>
                <a:lnTo>
                  <a:pt x="2163191" y="48974"/>
                </a:lnTo>
                <a:lnTo>
                  <a:pt x="2217533" y="45133"/>
                </a:lnTo>
                <a:lnTo>
                  <a:pt x="2271400" y="41161"/>
                </a:lnTo>
                <a:lnTo>
                  <a:pt x="2324950" y="37102"/>
                </a:lnTo>
                <a:lnTo>
                  <a:pt x="2379700" y="33690"/>
                </a:lnTo>
                <a:lnTo>
                  <a:pt x="2435250" y="30710"/>
                </a:lnTo>
                <a:lnTo>
                  <a:pt x="2491333" y="28018"/>
                </a:lnTo>
                <a:lnTo>
                  <a:pt x="2547067" y="25518"/>
                </a:lnTo>
                <a:lnTo>
                  <a:pt x="2602567" y="23146"/>
                </a:lnTo>
                <a:lnTo>
                  <a:pt x="2657911" y="20859"/>
                </a:lnTo>
                <a:lnTo>
                  <a:pt x="2713857" y="18628"/>
                </a:lnTo>
                <a:lnTo>
                  <a:pt x="2770205" y="16436"/>
                </a:lnTo>
                <a:lnTo>
                  <a:pt x="2826820" y="14268"/>
                </a:lnTo>
                <a:lnTo>
                  <a:pt x="2885025" y="12118"/>
                </a:lnTo>
                <a:lnTo>
                  <a:pt x="2944289" y="9979"/>
                </a:lnTo>
                <a:lnTo>
                  <a:pt x="3004259" y="7847"/>
                </a:lnTo>
                <a:lnTo>
                  <a:pt x="3066112" y="6426"/>
                </a:lnTo>
                <a:lnTo>
                  <a:pt x="3129219" y="5479"/>
                </a:lnTo>
                <a:lnTo>
                  <a:pt x="3193162" y="4847"/>
                </a:lnTo>
                <a:lnTo>
                  <a:pt x="3254841" y="4426"/>
                </a:lnTo>
                <a:lnTo>
                  <a:pt x="3315011" y="4145"/>
                </a:lnTo>
                <a:lnTo>
                  <a:pt x="3374174" y="3958"/>
                </a:lnTo>
                <a:lnTo>
                  <a:pt x="3434077" y="3128"/>
                </a:lnTo>
                <a:lnTo>
                  <a:pt x="3494473" y="1869"/>
                </a:lnTo>
                <a:lnTo>
                  <a:pt x="3555199" y="324"/>
                </a:lnTo>
                <a:lnTo>
                  <a:pt x="3617555" y="0"/>
                </a:lnTo>
                <a:lnTo>
                  <a:pt x="3680998" y="489"/>
                </a:lnTo>
                <a:lnTo>
                  <a:pt x="3745166" y="1520"/>
                </a:lnTo>
                <a:lnTo>
                  <a:pt x="3809111" y="2208"/>
                </a:lnTo>
                <a:lnTo>
                  <a:pt x="3872907" y="2667"/>
                </a:lnTo>
                <a:lnTo>
                  <a:pt x="3936605" y="2972"/>
                </a:lnTo>
                <a:lnTo>
                  <a:pt x="4003058" y="3176"/>
                </a:lnTo>
                <a:lnTo>
                  <a:pt x="4071350" y="3312"/>
                </a:lnTo>
                <a:lnTo>
                  <a:pt x="4140867" y="3403"/>
                </a:lnTo>
                <a:lnTo>
                  <a:pt x="4209084" y="4169"/>
                </a:lnTo>
                <a:lnTo>
                  <a:pt x="4276434" y="5385"/>
                </a:lnTo>
                <a:lnTo>
                  <a:pt x="4343206" y="6901"/>
                </a:lnTo>
                <a:lnTo>
                  <a:pt x="4408887" y="8618"/>
                </a:lnTo>
                <a:lnTo>
                  <a:pt x="4473841" y="10467"/>
                </a:lnTo>
                <a:lnTo>
                  <a:pt x="4538311" y="12406"/>
                </a:lnTo>
                <a:lnTo>
                  <a:pt x="4602457" y="15110"/>
                </a:lnTo>
                <a:lnTo>
                  <a:pt x="4666388" y="18323"/>
                </a:lnTo>
                <a:lnTo>
                  <a:pt x="4730175" y="21877"/>
                </a:lnTo>
                <a:lnTo>
                  <a:pt x="4795983" y="24951"/>
                </a:lnTo>
                <a:lnTo>
                  <a:pt x="4863138" y="27707"/>
                </a:lnTo>
                <a:lnTo>
                  <a:pt x="4931192" y="30249"/>
                </a:lnTo>
                <a:lnTo>
                  <a:pt x="4998434" y="33355"/>
                </a:lnTo>
                <a:lnTo>
                  <a:pt x="5065134" y="36837"/>
                </a:lnTo>
                <a:lnTo>
                  <a:pt x="5131472" y="40569"/>
                </a:lnTo>
                <a:lnTo>
                  <a:pt x="5198276" y="43763"/>
                </a:lnTo>
                <a:lnTo>
                  <a:pt x="5265389" y="46598"/>
                </a:lnTo>
                <a:lnTo>
                  <a:pt x="5332710" y="49193"/>
                </a:lnTo>
                <a:lnTo>
                  <a:pt x="5398757" y="52335"/>
                </a:lnTo>
                <a:lnTo>
                  <a:pt x="5463954" y="55840"/>
                </a:lnTo>
                <a:lnTo>
                  <a:pt x="5528586" y="59588"/>
                </a:lnTo>
                <a:lnTo>
                  <a:pt x="5590724" y="63498"/>
                </a:lnTo>
                <a:lnTo>
                  <a:pt x="5651200" y="67515"/>
                </a:lnTo>
                <a:lnTo>
                  <a:pt x="5710565" y="71605"/>
                </a:lnTo>
                <a:lnTo>
                  <a:pt x="5770605" y="75742"/>
                </a:lnTo>
                <a:lnTo>
                  <a:pt x="5831092" y="79912"/>
                </a:lnTo>
                <a:lnTo>
                  <a:pt x="5891878" y="84102"/>
                </a:lnTo>
                <a:lnTo>
                  <a:pt x="5952158" y="87602"/>
                </a:lnTo>
                <a:lnTo>
                  <a:pt x="6012100" y="90640"/>
                </a:lnTo>
                <a:lnTo>
                  <a:pt x="6071817" y="93372"/>
                </a:lnTo>
                <a:lnTo>
                  <a:pt x="6130679" y="96603"/>
                </a:lnTo>
                <a:lnTo>
                  <a:pt x="6188969" y="100169"/>
                </a:lnTo>
                <a:lnTo>
                  <a:pt x="6246879" y="103957"/>
                </a:lnTo>
                <a:lnTo>
                  <a:pt x="6303125" y="107189"/>
                </a:lnTo>
                <a:lnTo>
                  <a:pt x="6358261" y="110048"/>
                </a:lnTo>
                <a:lnTo>
                  <a:pt x="6412657" y="112660"/>
                </a:lnTo>
                <a:lnTo>
                  <a:pt x="6464443" y="115107"/>
                </a:lnTo>
                <a:lnTo>
                  <a:pt x="6514490" y="117444"/>
                </a:lnTo>
                <a:lnTo>
                  <a:pt x="6563376" y="119707"/>
                </a:lnTo>
                <a:lnTo>
                  <a:pt x="6612196" y="122627"/>
                </a:lnTo>
                <a:lnTo>
                  <a:pt x="6660969" y="125985"/>
                </a:lnTo>
                <a:lnTo>
                  <a:pt x="6709712" y="129635"/>
                </a:lnTo>
                <a:lnTo>
                  <a:pt x="6755613" y="132773"/>
                </a:lnTo>
                <a:lnTo>
                  <a:pt x="6799620" y="135571"/>
                </a:lnTo>
                <a:lnTo>
                  <a:pt x="6842363" y="138142"/>
                </a:lnTo>
                <a:lnTo>
                  <a:pt x="6884264" y="141267"/>
                </a:lnTo>
                <a:lnTo>
                  <a:pt x="6925604" y="144762"/>
                </a:lnTo>
                <a:lnTo>
                  <a:pt x="6966569" y="148503"/>
                </a:lnTo>
                <a:lnTo>
                  <a:pt x="7005875" y="151702"/>
                </a:lnTo>
                <a:lnTo>
                  <a:pt x="7044072" y="154540"/>
                </a:lnTo>
                <a:lnTo>
                  <a:pt x="7081531" y="157138"/>
                </a:lnTo>
                <a:lnTo>
                  <a:pt x="7116382" y="158870"/>
                </a:lnTo>
                <a:lnTo>
                  <a:pt x="7149493" y="160025"/>
                </a:lnTo>
                <a:lnTo>
                  <a:pt x="7181445" y="160794"/>
                </a:lnTo>
                <a:lnTo>
                  <a:pt x="7211918" y="162013"/>
                </a:lnTo>
                <a:lnTo>
                  <a:pt x="7327900" y="1686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672"/>
          <p:cNvGrpSpPr/>
          <p:nvPr/>
        </p:nvGrpSpPr>
        <p:grpSpPr>
          <a:xfrm>
            <a:off x="354516" y="2961254"/>
            <a:ext cx="559885" cy="393558"/>
            <a:chOff x="354516" y="2961254"/>
            <a:chExt cx="559885" cy="393558"/>
          </a:xfrm>
        </p:grpSpPr>
        <p:sp>
          <p:nvSpPr>
            <p:cNvPr id="110" name="SMARTInkShape-3328"/>
            <p:cNvSpPr/>
            <p:nvPr>
              <p:custDataLst>
                <p:tags r:id="rId143"/>
              </p:custDataLst>
            </p:nvPr>
          </p:nvSpPr>
          <p:spPr>
            <a:xfrm>
              <a:off x="895350" y="3219450"/>
              <a:ext cx="19051" cy="14306"/>
            </a:xfrm>
            <a:custGeom>
              <a:avLst/>
              <a:gdLst/>
              <a:ahLst/>
              <a:cxnLst/>
              <a:rect l="0" t="0" r="0" b="0"/>
              <a:pathLst>
                <a:path w="19051" h="14306">
                  <a:moveTo>
                    <a:pt x="19050" y="0"/>
                  </a:moveTo>
                  <a:lnTo>
                    <a:pt x="19050" y="0"/>
                  </a:lnTo>
                  <a:lnTo>
                    <a:pt x="10212" y="14305"/>
                  </a:lnTo>
                  <a:lnTo>
                    <a:pt x="8219" y="137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29"/>
            <p:cNvSpPr/>
            <p:nvPr>
              <p:custDataLst>
                <p:tags r:id="rId144"/>
              </p:custDataLst>
            </p:nvPr>
          </p:nvSpPr>
          <p:spPr>
            <a:xfrm>
              <a:off x="882650" y="30797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330"/>
            <p:cNvSpPr/>
            <p:nvPr>
              <p:custDataLst>
                <p:tags r:id="rId145"/>
              </p:custDataLst>
            </p:nvPr>
          </p:nvSpPr>
          <p:spPr>
            <a:xfrm>
              <a:off x="485467" y="3251200"/>
              <a:ext cx="232084" cy="103612"/>
            </a:xfrm>
            <a:custGeom>
              <a:avLst/>
              <a:gdLst/>
              <a:ahLst/>
              <a:cxnLst/>
              <a:rect l="0" t="0" r="0" b="0"/>
              <a:pathLst>
                <a:path w="232084" h="103612">
                  <a:moveTo>
                    <a:pt x="60633" y="69850"/>
                  </a:moveTo>
                  <a:lnTo>
                    <a:pt x="60633" y="69850"/>
                  </a:lnTo>
                  <a:lnTo>
                    <a:pt x="15219" y="96568"/>
                  </a:lnTo>
                  <a:lnTo>
                    <a:pt x="375" y="103558"/>
                  </a:lnTo>
                  <a:lnTo>
                    <a:pt x="0" y="103611"/>
                  </a:lnTo>
                  <a:lnTo>
                    <a:pt x="40729" y="81945"/>
                  </a:lnTo>
                  <a:lnTo>
                    <a:pt x="85154" y="65023"/>
                  </a:lnTo>
                  <a:lnTo>
                    <a:pt x="123097" y="48592"/>
                  </a:lnTo>
                  <a:lnTo>
                    <a:pt x="164563" y="30033"/>
                  </a:lnTo>
                  <a:lnTo>
                    <a:pt x="232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331"/>
            <p:cNvSpPr/>
            <p:nvPr>
              <p:custDataLst>
                <p:tags r:id="rId146"/>
              </p:custDataLst>
            </p:nvPr>
          </p:nvSpPr>
          <p:spPr>
            <a:xfrm>
              <a:off x="393904" y="3263900"/>
              <a:ext cx="241097" cy="37193"/>
            </a:xfrm>
            <a:custGeom>
              <a:avLst/>
              <a:gdLst/>
              <a:ahLst/>
              <a:cxnLst/>
              <a:rect l="0" t="0" r="0" b="0"/>
              <a:pathLst>
                <a:path w="241097" h="37193">
                  <a:moveTo>
                    <a:pt x="107746" y="0"/>
                  </a:moveTo>
                  <a:lnTo>
                    <a:pt x="107746" y="0"/>
                  </a:lnTo>
                  <a:lnTo>
                    <a:pt x="63554" y="14305"/>
                  </a:lnTo>
                  <a:lnTo>
                    <a:pt x="17896" y="33503"/>
                  </a:lnTo>
                  <a:lnTo>
                    <a:pt x="0" y="37192"/>
                  </a:lnTo>
                  <a:lnTo>
                    <a:pt x="44543" y="29191"/>
                  </a:lnTo>
                  <a:lnTo>
                    <a:pt x="85021" y="20173"/>
                  </a:lnTo>
                  <a:lnTo>
                    <a:pt x="126883" y="13033"/>
                  </a:lnTo>
                  <a:lnTo>
                    <a:pt x="159996" y="8614"/>
                  </a:lnTo>
                  <a:lnTo>
                    <a:pt x="203582" y="2866"/>
                  </a:lnTo>
                  <a:lnTo>
                    <a:pt x="241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32"/>
            <p:cNvSpPr/>
            <p:nvPr>
              <p:custDataLst>
                <p:tags r:id="rId147"/>
              </p:custDataLst>
            </p:nvPr>
          </p:nvSpPr>
          <p:spPr>
            <a:xfrm>
              <a:off x="523250" y="3075120"/>
              <a:ext cx="207001" cy="114922"/>
            </a:xfrm>
            <a:custGeom>
              <a:avLst/>
              <a:gdLst/>
              <a:ahLst/>
              <a:cxnLst/>
              <a:rect l="0" t="0" r="0" b="0"/>
              <a:pathLst>
                <a:path w="207001" h="114922">
                  <a:moveTo>
                    <a:pt x="29200" y="36380"/>
                  </a:moveTo>
                  <a:lnTo>
                    <a:pt x="29200" y="36380"/>
                  </a:lnTo>
                  <a:lnTo>
                    <a:pt x="3187" y="29913"/>
                  </a:lnTo>
                  <a:lnTo>
                    <a:pt x="1275" y="28541"/>
                  </a:lnTo>
                  <a:lnTo>
                    <a:pt x="0" y="26920"/>
                  </a:lnTo>
                  <a:lnTo>
                    <a:pt x="2678" y="25840"/>
                  </a:lnTo>
                  <a:lnTo>
                    <a:pt x="38494" y="23964"/>
                  </a:lnTo>
                  <a:lnTo>
                    <a:pt x="70054" y="30506"/>
                  </a:lnTo>
                  <a:lnTo>
                    <a:pt x="86398" y="39414"/>
                  </a:lnTo>
                  <a:lnTo>
                    <a:pt x="92732" y="44753"/>
                  </a:lnTo>
                  <a:lnTo>
                    <a:pt x="99770" y="56329"/>
                  </a:lnTo>
                  <a:lnTo>
                    <a:pt x="101647" y="62379"/>
                  </a:lnTo>
                  <a:lnTo>
                    <a:pt x="99969" y="76628"/>
                  </a:lnTo>
                  <a:lnTo>
                    <a:pt x="93814" y="91662"/>
                  </a:lnTo>
                  <a:lnTo>
                    <a:pt x="79860" y="109910"/>
                  </a:lnTo>
                  <a:lnTo>
                    <a:pt x="73352" y="114921"/>
                  </a:lnTo>
                  <a:lnTo>
                    <a:pt x="70629" y="113435"/>
                  </a:lnTo>
                  <a:lnTo>
                    <a:pt x="65722" y="104258"/>
                  </a:lnTo>
                  <a:lnTo>
                    <a:pt x="65543" y="98565"/>
                  </a:lnTo>
                  <a:lnTo>
                    <a:pt x="69106" y="86596"/>
                  </a:lnTo>
                  <a:lnTo>
                    <a:pt x="97855" y="41298"/>
                  </a:lnTo>
                  <a:lnTo>
                    <a:pt x="140924" y="4084"/>
                  </a:lnTo>
                  <a:lnTo>
                    <a:pt x="153947" y="0"/>
                  </a:lnTo>
                  <a:lnTo>
                    <a:pt x="156815" y="132"/>
                  </a:lnTo>
                  <a:lnTo>
                    <a:pt x="158726" y="926"/>
                  </a:lnTo>
                  <a:lnTo>
                    <a:pt x="160001" y="2161"/>
                  </a:lnTo>
                  <a:lnTo>
                    <a:pt x="159536" y="9177"/>
                  </a:lnTo>
                  <a:lnTo>
                    <a:pt x="145461" y="51443"/>
                  </a:lnTo>
                  <a:lnTo>
                    <a:pt x="147452" y="68830"/>
                  </a:lnTo>
                  <a:lnTo>
                    <a:pt x="151779" y="73535"/>
                  </a:lnTo>
                  <a:lnTo>
                    <a:pt x="174018" y="83529"/>
                  </a:lnTo>
                  <a:lnTo>
                    <a:pt x="207000" y="9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33"/>
            <p:cNvSpPr/>
            <p:nvPr>
              <p:custDataLst>
                <p:tags r:id="rId148"/>
              </p:custDataLst>
            </p:nvPr>
          </p:nvSpPr>
          <p:spPr>
            <a:xfrm>
              <a:off x="354516" y="2961254"/>
              <a:ext cx="156458" cy="259752"/>
            </a:xfrm>
            <a:custGeom>
              <a:avLst/>
              <a:gdLst/>
              <a:ahLst/>
              <a:cxnLst/>
              <a:rect l="0" t="0" r="0" b="0"/>
              <a:pathLst>
                <a:path w="156458" h="259752">
                  <a:moveTo>
                    <a:pt x="45534" y="16896"/>
                  </a:moveTo>
                  <a:lnTo>
                    <a:pt x="45534" y="16896"/>
                  </a:lnTo>
                  <a:lnTo>
                    <a:pt x="54372" y="25734"/>
                  </a:lnTo>
                  <a:lnTo>
                    <a:pt x="70574" y="28451"/>
                  </a:lnTo>
                  <a:lnTo>
                    <a:pt x="110060" y="19936"/>
                  </a:lnTo>
                  <a:lnTo>
                    <a:pt x="136306" y="12231"/>
                  </a:lnTo>
                  <a:lnTo>
                    <a:pt x="156457" y="19"/>
                  </a:lnTo>
                  <a:lnTo>
                    <a:pt x="155466" y="0"/>
                  </a:lnTo>
                  <a:lnTo>
                    <a:pt x="112640" y="18238"/>
                  </a:lnTo>
                  <a:lnTo>
                    <a:pt x="84154" y="31483"/>
                  </a:lnTo>
                  <a:lnTo>
                    <a:pt x="51892" y="58504"/>
                  </a:lnTo>
                  <a:lnTo>
                    <a:pt x="42245" y="72312"/>
                  </a:lnTo>
                  <a:lnTo>
                    <a:pt x="38898" y="84094"/>
                  </a:lnTo>
                  <a:lnTo>
                    <a:pt x="38994" y="89211"/>
                  </a:lnTo>
                  <a:lnTo>
                    <a:pt x="41174" y="94034"/>
                  </a:lnTo>
                  <a:lnTo>
                    <a:pt x="71750" y="132404"/>
                  </a:lnTo>
                  <a:lnTo>
                    <a:pt x="72943" y="144433"/>
                  </a:lnTo>
                  <a:lnTo>
                    <a:pt x="72274" y="150604"/>
                  </a:lnTo>
                  <a:lnTo>
                    <a:pt x="57847" y="176144"/>
                  </a:lnTo>
                  <a:lnTo>
                    <a:pt x="16729" y="222953"/>
                  </a:lnTo>
                  <a:lnTo>
                    <a:pt x="2349" y="241090"/>
                  </a:lnTo>
                  <a:lnTo>
                    <a:pt x="516" y="245381"/>
                  </a:lnTo>
                  <a:lnTo>
                    <a:pt x="0" y="248947"/>
                  </a:lnTo>
                  <a:lnTo>
                    <a:pt x="361" y="252030"/>
                  </a:lnTo>
                  <a:lnTo>
                    <a:pt x="3424" y="254791"/>
                  </a:lnTo>
                  <a:lnTo>
                    <a:pt x="14354" y="259740"/>
                  </a:lnTo>
                  <a:lnTo>
                    <a:pt x="46487" y="259751"/>
                  </a:lnTo>
                  <a:lnTo>
                    <a:pt x="87287" y="248544"/>
                  </a:lnTo>
                  <a:lnTo>
                    <a:pt x="153484" y="226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73"/>
          <p:cNvGrpSpPr/>
          <p:nvPr/>
        </p:nvGrpSpPr>
        <p:grpSpPr>
          <a:xfrm>
            <a:off x="1366533" y="2937562"/>
            <a:ext cx="1138739" cy="351739"/>
            <a:chOff x="1366533" y="2937562"/>
            <a:chExt cx="1138739" cy="351739"/>
          </a:xfrm>
        </p:grpSpPr>
        <p:sp>
          <p:nvSpPr>
            <p:cNvPr id="117" name="SMARTInkShape-3334"/>
            <p:cNvSpPr/>
            <p:nvPr>
              <p:custDataLst>
                <p:tags r:id="rId133"/>
              </p:custDataLst>
            </p:nvPr>
          </p:nvSpPr>
          <p:spPr>
            <a:xfrm>
              <a:off x="2070100" y="2986905"/>
              <a:ext cx="145168" cy="162696"/>
            </a:xfrm>
            <a:custGeom>
              <a:avLst/>
              <a:gdLst/>
              <a:ahLst/>
              <a:cxnLst/>
              <a:rect l="0" t="0" r="0" b="0"/>
              <a:pathLst>
                <a:path w="145168" h="162696">
                  <a:moveTo>
                    <a:pt x="139700" y="29345"/>
                  </a:moveTo>
                  <a:lnTo>
                    <a:pt x="139700" y="29345"/>
                  </a:lnTo>
                  <a:lnTo>
                    <a:pt x="145167" y="6201"/>
                  </a:lnTo>
                  <a:lnTo>
                    <a:pt x="144051" y="3332"/>
                  </a:lnTo>
                  <a:lnTo>
                    <a:pt x="141895" y="1420"/>
                  </a:lnTo>
                  <a:lnTo>
                    <a:pt x="139047" y="145"/>
                  </a:lnTo>
                  <a:lnTo>
                    <a:pt x="136442" y="0"/>
                  </a:lnTo>
                  <a:lnTo>
                    <a:pt x="131667" y="1721"/>
                  </a:lnTo>
                  <a:lnTo>
                    <a:pt x="114124" y="18008"/>
                  </a:lnTo>
                  <a:lnTo>
                    <a:pt x="71422" y="63533"/>
                  </a:lnTo>
                  <a:lnTo>
                    <a:pt x="28842" y="108247"/>
                  </a:lnTo>
                  <a:lnTo>
                    <a:pt x="5279" y="140837"/>
                  </a:lnTo>
                  <a:lnTo>
                    <a:pt x="0" y="162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35"/>
            <p:cNvSpPr/>
            <p:nvPr>
              <p:custDataLst>
                <p:tags r:id="rId134"/>
              </p:custDataLst>
            </p:nvPr>
          </p:nvSpPr>
          <p:spPr>
            <a:xfrm>
              <a:off x="2051389" y="2968730"/>
              <a:ext cx="101262" cy="155471"/>
            </a:xfrm>
            <a:custGeom>
              <a:avLst/>
              <a:gdLst/>
              <a:ahLst/>
              <a:cxnLst/>
              <a:rect l="0" t="0" r="0" b="0"/>
              <a:pathLst>
                <a:path w="101262" h="155471">
                  <a:moveTo>
                    <a:pt x="12361" y="9420"/>
                  </a:moveTo>
                  <a:lnTo>
                    <a:pt x="12361" y="9420"/>
                  </a:lnTo>
                  <a:lnTo>
                    <a:pt x="3523" y="582"/>
                  </a:lnTo>
                  <a:lnTo>
                    <a:pt x="2236" y="0"/>
                  </a:lnTo>
                  <a:lnTo>
                    <a:pt x="1378" y="318"/>
                  </a:lnTo>
                  <a:lnTo>
                    <a:pt x="0" y="2526"/>
                  </a:lnTo>
                  <a:lnTo>
                    <a:pt x="28549" y="46670"/>
                  </a:lnTo>
                  <a:lnTo>
                    <a:pt x="55793" y="90571"/>
                  </a:lnTo>
                  <a:lnTo>
                    <a:pt x="101261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36"/>
            <p:cNvSpPr/>
            <p:nvPr>
              <p:custDataLst>
                <p:tags r:id="rId135"/>
              </p:custDataLst>
            </p:nvPr>
          </p:nvSpPr>
          <p:spPr>
            <a:xfrm>
              <a:off x="1892300" y="3187700"/>
              <a:ext cx="54172" cy="63501"/>
            </a:xfrm>
            <a:custGeom>
              <a:avLst/>
              <a:gdLst/>
              <a:ahLst/>
              <a:cxnLst/>
              <a:rect l="0" t="0" r="0" b="0"/>
              <a:pathLst>
                <a:path w="54172" h="63501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53753" y="2117"/>
                  </a:lnTo>
                  <a:lnTo>
                    <a:pt x="34608" y="3249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37"/>
            <p:cNvSpPr/>
            <p:nvPr>
              <p:custDataLst>
                <p:tags r:id="rId136"/>
              </p:custDataLst>
            </p:nvPr>
          </p:nvSpPr>
          <p:spPr>
            <a:xfrm>
              <a:off x="1670050" y="3162300"/>
              <a:ext cx="11355" cy="82551"/>
            </a:xfrm>
            <a:custGeom>
              <a:avLst/>
              <a:gdLst/>
              <a:ahLst/>
              <a:cxnLst/>
              <a:rect l="0" t="0" r="0" b="0"/>
              <a:pathLst>
                <a:path w="11355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1354" y="5114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38"/>
            <p:cNvSpPr/>
            <p:nvPr>
              <p:custDataLst>
                <p:tags r:id="rId137"/>
              </p:custDataLst>
            </p:nvPr>
          </p:nvSpPr>
          <p:spPr>
            <a:xfrm>
              <a:off x="1581373" y="2972683"/>
              <a:ext cx="82328" cy="221368"/>
            </a:xfrm>
            <a:custGeom>
              <a:avLst/>
              <a:gdLst/>
              <a:ahLst/>
              <a:cxnLst/>
              <a:rect l="0" t="0" r="0" b="0"/>
              <a:pathLst>
                <a:path w="82328" h="221368">
                  <a:moveTo>
                    <a:pt x="82327" y="5467"/>
                  </a:moveTo>
                  <a:lnTo>
                    <a:pt x="82327" y="5467"/>
                  </a:lnTo>
                  <a:lnTo>
                    <a:pt x="76860" y="0"/>
                  </a:lnTo>
                  <a:lnTo>
                    <a:pt x="66125" y="2750"/>
                  </a:lnTo>
                  <a:lnTo>
                    <a:pt x="44241" y="15069"/>
                  </a:lnTo>
                  <a:lnTo>
                    <a:pt x="8327" y="44474"/>
                  </a:lnTo>
                  <a:lnTo>
                    <a:pt x="5477" y="49110"/>
                  </a:lnTo>
                  <a:lnTo>
                    <a:pt x="1466" y="69120"/>
                  </a:lnTo>
                  <a:lnTo>
                    <a:pt x="0" y="109483"/>
                  </a:lnTo>
                  <a:lnTo>
                    <a:pt x="6714" y="154701"/>
                  </a:lnTo>
                  <a:lnTo>
                    <a:pt x="17607" y="202132"/>
                  </a:lnTo>
                  <a:lnTo>
                    <a:pt x="18827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339"/>
            <p:cNvSpPr/>
            <p:nvPr>
              <p:custDataLst>
                <p:tags r:id="rId138"/>
              </p:custDataLst>
            </p:nvPr>
          </p:nvSpPr>
          <p:spPr>
            <a:xfrm>
              <a:off x="1460500" y="2971800"/>
              <a:ext cx="127001" cy="95251"/>
            </a:xfrm>
            <a:custGeom>
              <a:avLst/>
              <a:gdLst/>
              <a:ahLst/>
              <a:cxnLst/>
              <a:rect l="0" t="0" r="0" b="0"/>
              <a:pathLst>
                <a:path w="12700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27146" y="17020"/>
                  </a:lnTo>
                  <a:lnTo>
                    <a:pt x="73097" y="53640"/>
                  </a:lnTo>
                  <a:lnTo>
                    <a:pt x="1270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340"/>
            <p:cNvSpPr/>
            <p:nvPr>
              <p:custDataLst>
                <p:tags r:id="rId139"/>
              </p:custDataLst>
            </p:nvPr>
          </p:nvSpPr>
          <p:spPr>
            <a:xfrm>
              <a:off x="2217295" y="3136900"/>
              <a:ext cx="11556" cy="69851"/>
            </a:xfrm>
            <a:custGeom>
              <a:avLst/>
              <a:gdLst/>
              <a:ahLst/>
              <a:cxnLst/>
              <a:rect l="0" t="0" r="0" b="0"/>
              <a:pathLst>
                <a:path w="11556" h="69851">
                  <a:moveTo>
                    <a:pt x="11555" y="0"/>
                  </a:moveTo>
                  <a:lnTo>
                    <a:pt x="11555" y="0"/>
                  </a:lnTo>
                  <a:lnTo>
                    <a:pt x="10849" y="15901"/>
                  </a:lnTo>
                  <a:lnTo>
                    <a:pt x="0" y="59660"/>
                  </a:lnTo>
                  <a:lnTo>
                    <a:pt x="323" y="63057"/>
                  </a:lnTo>
                  <a:lnTo>
                    <a:pt x="520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41"/>
            <p:cNvSpPr/>
            <p:nvPr>
              <p:custDataLst>
                <p:tags r:id="rId140"/>
              </p:custDataLst>
            </p:nvPr>
          </p:nvSpPr>
          <p:spPr>
            <a:xfrm>
              <a:off x="2330450" y="2937562"/>
              <a:ext cx="50097" cy="256489"/>
            </a:xfrm>
            <a:custGeom>
              <a:avLst/>
              <a:gdLst/>
              <a:ahLst/>
              <a:cxnLst/>
              <a:rect l="0" t="0" r="0" b="0"/>
              <a:pathLst>
                <a:path w="50097" h="256489">
                  <a:moveTo>
                    <a:pt x="12700" y="8838"/>
                  </a:moveTo>
                  <a:lnTo>
                    <a:pt x="12700" y="8838"/>
                  </a:lnTo>
                  <a:lnTo>
                    <a:pt x="18475" y="3768"/>
                  </a:lnTo>
                  <a:lnTo>
                    <a:pt x="24909" y="0"/>
                  </a:lnTo>
                  <a:lnTo>
                    <a:pt x="28601" y="124"/>
                  </a:lnTo>
                  <a:lnTo>
                    <a:pt x="36465" y="4025"/>
                  </a:lnTo>
                  <a:lnTo>
                    <a:pt x="42783" y="16106"/>
                  </a:lnTo>
                  <a:lnTo>
                    <a:pt x="48425" y="44623"/>
                  </a:lnTo>
                  <a:lnTo>
                    <a:pt x="50096" y="83647"/>
                  </a:lnTo>
                  <a:lnTo>
                    <a:pt x="48370" y="115464"/>
                  </a:lnTo>
                  <a:lnTo>
                    <a:pt x="40548" y="150772"/>
                  </a:lnTo>
                  <a:lnTo>
                    <a:pt x="27713" y="196173"/>
                  </a:lnTo>
                  <a:lnTo>
                    <a:pt x="0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42"/>
            <p:cNvSpPr/>
            <p:nvPr>
              <p:custDataLst>
                <p:tags r:id="rId141"/>
              </p:custDataLst>
            </p:nvPr>
          </p:nvSpPr>
          <p:spPr>
            <a:xfrm>
              <a:off x="1366533" y="2967855"/>
              <a:ext cx="170168" cy="315096"/>
            </a:xfrm>
            <a:custGeom>
              <a:avLst/>
              <a:gdLst/>
              <a:ahLst/>
              <a:cxnLst/>
              <a:rect l="0" t="0" r="0" b="0"/>
              <a:pathLst>
                <a:path w="170168" h="315096">
                  <a:moveTo>
                    <a:pt x="49517" y="29345"/>
                  </a:moveTo>
                  <a:lnTo>
                    <a:pt x="49517" y="29345"/>
                  </a:lnTo>
                  <a:lnTo>
                    <a:pt x="49517" y="6201"/>
                  </a:lnTo>
                  <a:lnTo>
                    <a:pt x="48811" y="3332"/>
                  </a:lnTo>
                  <a:lnTo>
                    <a:pt x="47635" y="1420"/>
                  </a:lnTo>
                  <a:lnTo>
                    <a:pt x="46146" y="145"/>
                  </a:lnTo>
                  <a:lnTo>
                    <a:pt x="43742" y="0"/>
                  </a:lnTo>
                  <a:lnTo>
                    <a:pt x="37307" y="1721"/>
                  </a:lnTo>
                  <a:lnTo>
                    <a:pt x="29744" y="12364"/>
                  </a:lnTo>
                  <a:lnTo>
                    <a:pt x="14275" y="46995"/>
                  </a:lnTo>
                  <a:lnTo>
                    <a:pt x="7403" y="87570"/>
                  </a:lnTo>
                  <a:lnTo>
                    <a:pt x="3048" y="121545"/>
                  </a:lnTo>
                  <a:lnTo>
                    <a:pt x="0" y="162888"/>
                  </a:lnTo>
                  <a:lnTo>
                    <a:pt x="9210" y="207594"/>
                  </a:lnTo>
                  <a:lnTo>
                    <a:pt x="25345" y="243105"/>
                  </a:lnTo>
                  <a:lnTo>
                    <a:pt x="46902" y="268129"/>
                  </a:lnTo>
                  <a:lnTo>
                    <a:pt x="80881" y="290479"/>
                  </a:lnTo>
                  <a:lnTo>
                    <a:pt x="115490" y="303411"/>
                  </a:lnTo>
                  <a:lnTo>
                    <a:pt x="170167" y="315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43"/>
            <p:cNvSpPr/>
            <p:nvPr>
              <p:custDataLst>
                <p:tags r:id="rId142"/>
              </p:custDataLst>
            </p:nvPr>
          </p:nvSpPr>
          <p:spPr>
            <a:xfrm>
              <a:off x="2470150" y="3232150"/>
              <a:ext cx="35122" cy="57151"/>
            </a:xfrm>
            <a:custGeom>
              <a:avLst/>
              <a:gdLst/>
              <a:ahLst/>
              <a:cxnLst/>
              <a:rect l="0" t="0" r="0" b="0"/>
              <a:pathLst>
                <a:path w="35122" h="5715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4703" y="6481"/>
                  </a:lnTo>
                  <a:lnTo>
                    <a:pt x="30475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74"/>
          <p:cNvGrpSpPr/>
          <p:nvPr/>
        </p:nvGrpSpPr>
        <p:grpSpPr>
          <a:xfrm>
            <a:off x="2929704" y="2880527"/>
            <a:ext cx="1070797" cy="402424"/>
            <a:chOff x="2929704" y="2880527"/>
            <a:chExt cx="1070797" cy="402424"/>
          </a:xfrm>
        </p:grpSpPr>
        <p:sp>
          <p:nvSpPr>
            <p:cNvPr id="128" name="SMARTInkShape-3344"/>
            <p:cNvSpPr/>
            <p:nvPr>
              <p:custDataLst>
                <p:tags r:id="rId123"/>
              </p:custDataLst>
            </p:nvPr>
          </p:nvSpPr>
          <p:spPr>
            <a:xfrm>
              <a:off x="3892550" y="3009900"/>
              <a:ext cx="107951" cy="222251"/>
            </a:xfrm>
            <a:custGeom>
              <a:avLst/>
              <a:gdLst/>
              <a:ahLst/>
              <a:cxnLst/>
              <a:rect l="0" t="0" r="0" b="0"/>
              <a:pathLst>
                <a:path w="107951" h="222251">
                  <a:moveTo>
                    <a:pt x="107950" y="0"/>
                  </a:moveTo>
                  <a:lnTo>
                    <a:pt x="107950" y="0"/>
                  </a:lnTo>
                  <a:lnTo>
                    <a:pt x="104579" y="44192"/>
                  </a:lnTo>
                  <a:lnTo>
                    <a:pt x="92049" y="87986"/>
                  </a:lnTo>
                  <a:lnTo>
                    <a:pt x="74104" y="124860"/>
                  </a:lnTo>
                  <a:lnTo>
                    <a:pt x="50386" y="165540"/>
                  </a:lnTo>
                  <a:lnTo>
                    <a:pt x="10704" y="21117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45"/>
            <p:cNvSpPr/>
            <p:nvPr>
              <p:custDataLst>
                <p:tags r:id="rId124"/>
              </p:custDataLst>
            </p:nvPr>
          </p:nvSpPr>
          <p:spPr>
            <a:xfrm>
              <a:off x="3765550" y="3124200"/>
              <a:ext cx="76201" cy="98359"/>
            </a:xfrm>
            <a:custGeom>
              <a:avLst/>
              <a:gdLst/>
              <a:ahLst/>
              <a:cxnLst/>
              <a:rect l="0" t="0" r="0" b="0"/>
              <a:pathLst>
                <a:path w="76201" h="983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6907" y="10984"/>
                  </a:lnTo>
                  <a:lnTo>
                    <a:pt x="12243" y="11937"/>
                  </a:lnTo>
                  <a:lnTo>
                    <a:pt x="25735" y="13180"/>
                  </a:lnTo>
                  <a:lnTo>
                    <a:pt x="32134" y="15971"/>
                  </a:lnTo>
                  <a:lnTo>
                    <a:pt x="37330" y="21444"/>
                  </a:lnTo>
                  <a:lnTo>
                    <a:pt x="39703" y="24880"/>
                  </a:lnTo>
                  <a:lnTo>
                    <a:pt x="43043" y="39827"/>
                  </a:lnTo>
                  <a:lnTo>
                    <a:pt x="40062" y="49686"/>
                  </a:lnTo>
                  <a:lnTo>
                    <a:pt x="8161" y="92460"/>
                  </a:lnTo>
                  <a:lnTo>
                    <a:pt x="8968" y="94096"/>
                  </a:lnTo>
                  <a:lnTo>
                    <a:pt x="13629" y="97795"/>
                  </a:lnTo>
                  <a:lnTo>
                    <a:pt x="16847" y="98358"/>
                  </a:lnTo>
                  <a:lnTo>
                    <a:pt x="24185" y="97101"/>
                  </a:lnTo>
                  <a:lnTo>
                    <a:pt x="762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46"/>
            <p:cNvSpPr/>
            <p:nvPr>
              <p:custDataLst>
                <p:tags r:id="rId125"/>
              </p:custDataLst>
            </p:nvPr>
          </p:nvSpPr>
          <p:spPr>
            <a:xfrm>
              <a:off x="3632200" y="2992615"/>
              <a:ext cx="133351" cy="201436"/>
            </a:xfrm>
            <a:custGeom>
              <a:avLst/>
              <a:gdLst/>
              <a:ahLst/>
              <a:cxnLst/>
              <a:rect l="0" t="0" r="0" b="0"/>
              <a:pathLst>
                <a:path w="133351" h="201436">
                  <a:moveTo>
                    <a:pt x="133350" y="10935"/>
                  </a:moveTo>
                  <a:lnTo>
                    <a:pt x="133350" y="10935"/>
                  </a:lnTo>
                  <a:lnTo>
                    <a:pt x="133350" y="0"/>
                  </a:lnTo>
                  <a:lnTo>
                    <a:pt x="119866" y="2129"/>
                  </a:lnTo>
                  <a:lnTo>
                    <a:pt x="97997" y="20712"/>
                  </a:lnTo>
                  <a:lnTo>
                    <a:pt x="69687" y="59302"/>
                  </a:lnTo>
                  <a:lnTo>
                    <a:pt x="43293" y="101314"/>
                  </a:lnTo>
                  <a:lnTo>
                    <a:pt x="27287" y="140736"/>
                  </a:lnTo>
                  <a:lnTo>
                    <a:pt x="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47"/>
            <p:cNvSpPr/>
            <p:nvPr>
              <p:custDataLst>
                <p:tags r:id="rId126"/>
              </p:custDataLst>
            </p:nvPr>
          </p:nvSpPr>
          <p:spPr>
            <a:xfrm>
              <a:off x="3577741" y="2980842"/>
              <a:ext cx="117960" cy="168759"/>
            </a:xfrm>
            <a:custGeom>
              <a:avLst/>
              <a:gdLst/>
              <a:ahLst/>
              <a:cxnLst/>
              <a:rect l="0" t="0" r="0" b="0"/>
              <a:pathLst>
                <a:path w="117960" h="1687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38410" y="45317"/>
                  </a:lnTo>
                  <a:lnTo>
                    <a:pt x="73006" y="88959"/>
                  </a:lnTo>
                  <a:lnTo>
                    <a:pt x="117959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48"/>
            <p:cNvSpPr/>
            <p:nvPr>
              <p:custDataLst>
                <p:tags r:id="rId127"/>
              </p:custDataLst>
            </p:nvPr>
          </p:nvSpPr>
          <p:spPr>
            <a:xfrm>
              <a:off x="2933700" y="31369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5467" y="12209"/>
                  </a:lnTo>
                  <a:lnTo>
                    <a:pt x="25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49"/>
            <p:cNvSpPr/>
            <p:nvPr>
              <p:custDataLst>
                <p:tags r:id="rId128"/>
              </p:custDataLst>
            </p:nvPr>
          </p:nvSpPr>
          <p:spPr>
            <a:xfrm>
              <a:off x="3092450" y="2921883"/>
              <a:ext cx="95251" cy="164218"/>
            </a:xfrm>
            <a:custGeom>
              <a:avLst/>
              <a:gdLst/>
              <a:ahLst/>
              <a:cxnLst/>
              <a:rect l="0" t="0" r="0" b="0"/>
              <a:pathLst>
                <a:path w="9525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6" y="9431"/>
                  </a:lnTo>
                  <a:lnTo>
                    <a:pt x="12209" y="35736"/>
                  </a:lnTo>
                  <a:lnTo>
                    <a:pt x="43690" y="77284"/>
                  </a:lnTo>
                  <a:lnTo>
                    <a:pt x="69949" y="121153"/>
                  </a:lnTo>
                  <a:lnTo>
                    <a:pt x="952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50"/>
            <p:cNvSpPr/>
            <p:nvPr>
              <p:custDataLst>
                <p:tags r:id="rId129"/>
              </p:custDataLst>
            </p:nvPr>
          </p:nvSpPr>
          <p:spPr>
            <a:xfrm>
              <a:off x="2929704" y="2880527"/>
              <a:ext cx="86547" cy="288124"/>
            </a:xfrm>
            <a:custGeom>
              <a:avLst/>
              <a:gdLst/>
              <a:ahLst/>
              <a:cxnLst/>
              <a:rect l="0" t="0" r="0" b="0"/>
              <a:pathLst>
                <a:path w="86547" h="288124">
                  <a:moveTo>
                    <a:pt x="54796" y="34123"/>
                  </a:moveTo>
                  <a:lnTo>
                    <a:pt x="54796" y="34123"/>
                  </a:lnTo>
                  <a:lnTo>
                    <a:pt x="65731" y="8883"/>
                  </a:lnTo>
                  <a:lnTo>
                    <a:pt x="67147" y="0"/>
                  </a:lnTo>
                  <a:lnTo>
                    <a:pt x="67263" y="86"/>
                  </a:lnTo>
                  <a:lnTo>
                    <a:pt x="67341" y="848"/>
                  </a:lnTo>
                  <a:lnTo>
                    <a:pt x="49805" y="46431"/>
                  </a:lnTo>
                  <a:lnTo>
                    <a:pt x="34267" y="83709"/>
                  </a:lnTo>
                  <a:lnTo>
                    <a:pt x="19487" y="123097"/>
                  </a:lnTo>
                  <a:lnTo>
                    <a:pt x="5592" y="167984"/>
                  </a:lnTo>
                  <a:lnTo>
                    <a:pt x="0" y="194906"/>
                  </a:lnTo>
                  <a:lnTo>
                    <a:pt x="1482" y="235608"/>
                  </a:lnTo>
                  <a:lnTo>
                    <a:pt x="8523" y="252788"/>
                  </a:lnTo>
                  <a:lnTo>
                    <a:pt x="22506" y="270598"/>
                  </a:lnTo>
                  <a:lnTo>
                    <a:pt x="26919" y="274323"/>
                  </a:lnTo>
                  <a:lnTo>
                    <a:pt x="86546" y="288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51"/>
            <p:cNvSpPr/>
            <p:nvPr>
              <p:custDataLst>
                <p:tags r:id="rId130"/>
              </p:custDataLst>
            </p:nvPr>
          </p:nvSpPr>
          <p:spPr>
            <a:xfrm>
              <a:off x="3179402" y="2947283"/>
              <a:ext cx="90849" cy="253118"/>
            </a:xfrm>
            <a:custGeom>
              <a:avLst/>
              <a:gdLst/>
              <a:ahLst/>
              <a:cxnLst/>
              <a:rect l="0" t="0" r="0" b="0"/>
              <a:pathLst>
                <a:path w="90849" h="253118">
                  <a:moveTo>
                    <a:pt x="90848" y="5467"/>
                  </a:moveTo>
                  <a:lnTo>
                    <a:pt x="90848" y="5467"/>
                  </a:lnTo>
                  <a:lnTo>
                    <a:pt x="90848" y="0"/>
                  </a:lnTo>
                  <a:lnTo>
                    <a:pt x="84106" y="2750"/>
                  </a:lnTo>
                  <a:lnTo>
                    <a:pt x="73171" y="18146"/>
                  </a:lnTo>
                  <a:lnTo>
                    <a:pt x="55794" y="65611"/>
                  </a:lnTo>
                  <a:lnTo>
                    <a:pt x="39788" y="107266"/>
                  </a:lnTo>
                  <a:lnTo>
                    <a:pt x="21103" y="152811"/>
                  </a:lnTo>
                  <a:lnTo>
                    <a:pt x="9155" y="195047"/>
                  </a:lnTo>
                  <a:lnTo>
                    <a:pt x="0" y="231297"/>
                  </a:lnTo>
                  <a:lnTo>
                    <a:pt x="1948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52"/>
            <p:cNvSpPr/>
            <p:nvPr>
              <p:custDataLst>
                <p:tags r:id="rId131"/>
              </p:custDataLst>
            </p:nvPr>
          </p:nvSpPr>
          <p:spPr>
            <a:xfrm>
              <a:off x="3278725" y="3131151"/>
              <a:ext cx="67726" cy="97310"/>
            </a:xfrm>
            <a:custGeom>
              <a:avLst/>
              <a:gdLst/>
              <a:ahLst/>
              <a:cxnLst/>
              <a:rect l="0" t="0" r="0" b="0"/>
              <a:pathLst>
                <a:path w="67726" h="97310">
                  <a:moveTo>
                    <a:pt x="4225" y="18449"/>
                  </a:moveTo>
                  <a:lnTo>
                    <a:pt x="4225" y="18449"/>
                  </a:lnTo>
                  <a:lnTo>
                    <a:pt x="854" y="15078"/>
                  </a:lnTo>
                  <a:lnTo>
                    <a:pt x="1978" y="12674"/>
                  </a:lnTo>
                  <a:lnTo>
                    <a:pt x="8871" y="6240"/>
                  </a:lnTo>
                  <a:lnTo>
                    <a:pt x="17108" y="2439"/>
                  </a:lnTo>
                  <a:lnTo>
                    <a:pt x="37266" y="0"/>
                  </a:lnTo>
                  <a:lnTo>
                    <a:pt x="45485" y="1547"/>
                  </a:lnTo>
                  <a:lnTo>
                    <a:pt x="48665" y="2948"/>
                  </a:lnTo>
                  <a:lnTo>
                    <a:pt x="50785" y="5998"/>
                  </a:lnTo>
                  <a:lnTo>
                    <a:pt x="53140" y="15032"/>
                  </a:lnTo>
                  <a:lnTo>
                    <a:pt x="50424" y="26102"/>
                  </a:lnTo>
                  <a:lnTo>
                    <a:pt x="40962" y="42354"/>
                  </a:lnTo>
                  <a:lnTo>
                    <a:pt x="1063" y="89131"/>
                  </a:lnTo>
                  <a:lnTo>
                    <a:pt x="0" y="90970"/>
                  </a:lnTo>
                  <a:lnTo>
                    <a:pt x="1408" y="92902"/>
                  </a:lnTo>
                  <a:lnTo>
                    <a:pt x="8617" y="96930"/>
                  </a:lnTo>
                  <a:lnTo>
                    <a:pt x="20758" y="97309"/>
                  </a:lnTo>
                  <a:lnTo>
                    <a:pt x="67725" y="9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53"/>
            <p:cNvSpPr/>
            <p:nvPr>
              <p:custDataLst>
                <p:tags r:id="rId132"/>
              </p:custDataLst>
            </p:nvPr>
          </p:nvSpPr>
          <p:spPr>
            <a:xfrm>
              <a:off x="3409950" y="32194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36219" y="11933"/>
                  </a:lnTo>
                  <a:lnTo>
                    <a:pt x="10967" y="5491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3354"/>
          <p:cNvSpPr/>
          <p:nvPr>
            <p:custDataLst>
              <p:tags r:id="rId5"/>
            </p:custDataLst>
          </p:nvPr>
        </p:nvSpPr>
        <p:spPr>
          <a:xfrm>
            <a:off x="4295292" y="3276600"/>
            <a:ext cx="67159" cy="6351"/>
          </a:xfrm>
          <a:custGeom>
            <a:avLst/>
            <a:gdLst/>
            <a:ahLst/>
            <a:cxnLst/>
            <a:rect l="0" t="0" r="0" b="0"/>
            <a:pathLst>
              <a:path w="67159" h="6351">
                <a:moveTo>
                  <a:pt x="3658" y="0"/>
                </a:moveTo>
                <a:lnTo>
                  <a:pt x="3658" y="0"/>
                </a:lnTo>
                <a:lnTo>
                  <a:pt x="287" y="3371"/>
                </a:lnTo>
                <a:lnTo>
                  <a:pt x="0" y="4364"/>
                </a:lnTo>
                <a:lnTo>
                  <a:pt x="513" y="5026"/>
                </a:lnTo>
                <a:lnTo>
                  <a:pt x="1562" y="5467"/>
                </a:lnTo>
                <a:lnTo>
                  <a:pt x="67158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Shape-3355"/>
          <p:cNvSpPr/>
          <p:nvPr>
            <p:custDataLst>
              <p:tags r:id="rId6"/>
            </p:custDataLst>
          </p:nvPr>
        </p:nvSpPr>
        <p:spPr>
          <a:xfrm>
            <a:off x="4819650" y="3270250"/>
            <a:ext cx="177801" cy="6273"/>
          </a:xfrm>
          <a:custGeom>
            <a:avLst/>
            <a:gdLst/>
            <a:ahLst/>
            <a:cxnLst/>
            <a:rect l="0" t="0" r="0" b="0"/>
            <a:pathLst>
              <a:path w="177801" h="6273">
                <a:moveTo>
                  <a:pt x="0" y="0"/>
                </a:moveTo>
                <a:lnTo>
                  <a:pt x="0" y="0"/>
                </a:lnTo>
                <a:lnTo>
                  <a:pt x="39145" y="4364"/>
                </a:lnTo>
                <a:lnTo>
                  <a:pt x="83462" y="5958"/>
                </a:lnTo>
                <a:lnTo>
                  <a:pt x="130080" y="6272"/>
                </a:lnTo>
                <a:lnTo>
                  <a:pt x="177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677"/>
          <p:cNvGrpSpPr/>
          <p:nvPr/>
        </p:nvGrpSpPr>
        <p:grpSpPr>
          <a:xfrm>
            <a:off x="1436992" y="3715273"/>
            <a:ext cx="751193" cy="316978"/>
            <a:chOff x="1436992" y="3715273"/>
            <a:chExt cx="751193" cy="316978"/>
          </a:xfrm>
        </p:grpSpPr>
        <p:sp>
          <p:nvSpPr>
            <p:cNvPr id="141" name="SMARTInkShape-3356"/>
            <p:cNvSpPr/>
            <p:nvPr>
              <p:custDataLst>
                <p:tags r:id="rId118"/>
              </p:custDataLst>
            </p:nvPr>
          </p:nvSpPr>
          <p:spPr>
            <a:xfrm>
              <a:off x="2104829" y="3733800"/>
              <a:ext cx="83356" cy="234951"/>
            </a:xfrm>
            <a:custGeom>
              <a:avLst/>
              <a:gdLst/>
              <a:ahLst/>
              <a:cxnLst/>
              <a:rect l="0" t="0" r="0" b="0"/>
              <a:pathLst>
                <a:path w="83356" h="2349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4910" y="35505"/>
                  </a:lnTo>
                  <a:lnTo>
                    <a:pt x="66845" y="64372"/>
                  </a:lnTo>
                  <a:lnTo>
                    <a:pt x="81735" y="103732"/>
                  </a:lnTo>
                  <a:lnTo>
                    <a:pt x="83355" y="120892"/>
                  </a:lnTo>
                  <a:lnTo>
                    <a:pt x="81723" y="142630"/>
                  </a:lnTo>
                  <a:lnTo>
                    <a:pt x="66725" y="175297"/>
                  </a:lnTo>
                  <a:lnTo>
                    <a:pt x="37784" y="210754"/>
                  </a:lnTo>
                  <a:lnTo>
                    <a:pt x="337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57"/>
            <p:cNvSpPr/>
            <p:nvPr>
              <p:custDataLst>
                <p:tags r:id="rId119"/>
              </p:custDataLst>
            </p:nvPr>
          </p:nvSpPr>
          <p:spPr>
            <a:xfrm>
              <a:off x="1916616" y="3764293"/>
              <a:ext cx="172535" cy="158953"/>
            </a:xfrm>
            <a:custGeom>
              <a:avLst/>
              <a:gdLst/>
              <a:ahLst/>
              <a:cxnLst/>
              <a:rect l="0" t="0" r="0" b="0"/>
              <a:pathLst>
                <a:path w="172535" h="158953">
                  <a:moveTo>
                    <a:pt x="13784" y="52057"/>
                  </a:moveTo>
                  <a:lnTo>
                    <a:pt x="13784" y="52057"/>
                  </a:lnTo>
                  <a:lnTo>
                    <a:pt x="1574" y="36477"/>
                  </a:lnTo>
                  <a:lnTo>
                    <a:pt x="0" y="31792"/>
                  </a:lnTo>
                  <a:lnTo>
                    <a:pt x="132" y="22825"/>
                  </a:lnTo>
                  <a:lnTo>
                    <a:pt x="4424" y="14135"/>
                  </a:lnTo>
                  <a:lnTo>
                    <a:pt x="7544" y="9843"/>
                  </a:lnTo>
                  <a:lnTo>
                    <a:pt x="16655" y="3191"/>
                  </a:lnTo>
                  <a:lnTo>
                    <a:pt x="22048" y="430"/>
                  </a:lnTo>
                  <a:lnTo>
                    <a:pt x="27055" y="0"/>
                  </a:lnTo>
                  <a:lnTo>
                    <a:pt x="36380" y="3285"/>
                  </a:lnTo>
                  <a:lnTo>
                    <a:pt x="66251" y="21962"/>
                  </a:lnTo>
                  <a:lnTo>
                    <a:pt x="75438" y="33743"/>
                  </a:lnTo>
                  <a:lnTo>
                    <a:pt x="79991" y="47915"/>
                  </a:lnTo>
                  <a:lnTo>
                    <a:pt x="81206" y="55646"/>
                  </a:lnTo>
                  <a:lnTo>
                    <a:pt x="76172" y="83381"/>
                  </a:lnTo>
                  <a:lnTo>
                    <a:pt x="62373" y="107199"/>
                  </a:lnTo>
                  <a:lnTo>
                    <a:pt x="25517" y="154668"/>
                  </a:lnTo>
                  <a:lnTo>
                    <a:pt x="25134" y="156448"/>
                  </a:lnTo>
                  <a:lnTo>
                    <a:pt x="25583" y="157634"/>
                  </a:lnTo>
                  <a:lnTo>
                    <a:pt x="31728" y="158952"/>
                  </a:lnTo>
                  <a:lnTo>
                    <a:pt x="50851" y="157813"/>
                  </a:lnTo>
                  <a:lnTo>
                    <a:pt x="84504" y="151125"/>
                  </a:lnTo>
                  <a:lnTo>
                    <a:pt x="172534" y="128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58"/>
            <p:cNvSpPr/>
            <p:nvPr>
              <p:custDataLst>
                <p:tags r:id="rId120"/>
              </p:custDataLst>
            </p:nvPr>
          </p:nvSpPr>
          <p:spPr>
            <a:xfrm>
              <a:off x="1784350" y="3949700"/>
              <a:ext cx="35122" cy="82551"/>
            </a:xfrm>
            <a:custGeom>
              <a:avLst/>
              <a:gdLst/>
              <a:ahLst/>
              <a:cxnLst/>
              <a:rect l="0" t="0" r="0" b="0"/>
              <a:pathLst>
                <a:path w="35122" h="82551">
                  <a:moveTo>
                    <a:pt x="31750" y="0"/>
                  </a:moveTo>
                  <a:lnTo>
                    <a:pt x="31750" y="0"/>
                  </a:lnTo>
                  <a:lnTo>
                    <a:pt x="35121" y="6742"/>
                  </a:lnTo>
                  <a:lnTo>
                    <a:pt x="34894" y="13815"/>
                  </a:lnTo>
                  <a:lnTo>
                    <a:pt x="31736" y="22368"/>
                  </a:lnTo>
                  <a:lnTo>
                    <a:pt x="5322" y="6660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59"/>
            <p:cNvSpPr/>
            <p:nvPr>
              <p:custDataLst>
                <p:tags r:id="rId121"/>
              </p:custDataLst>
            </p:nvPr>
          </p:nvSpPr>
          <p:spPr>
            <a:xfrm>
              <a:off x="1640327" y="3762960"/>
              <a:ext cx="84924" cy="175500"/>
            </a:xfrm>
            <a:custGeom>
              <a:avLst/>
              <a:gdLst/>
              <a:ahLst/>
              <a:cxnLst/>
              <a:rect l="0" t="0" r="0" b="0"/>
              <a:pathLst>
                <a:path w="84924" h="175500">
                  <a:moveTo>
                    <a:pt x="17023" y="34340"/>
                  </a:moveTo>
                  <a:lnTo>
                    <a:pt x="17023" y="34340"/>
                  </a:lnTo>
                  <a:lnTo>
                    <a:pt x="13652" y="30969"/>
                  </a:lnTo>
                  <a:lnTo>
                    <a:pt x="8234" y="29314"/>
                  </a:lnTo>
                  <a:lnTo>
                    <a:pt x="4813" y="28873"/>
                  </a:lnTo>
                  <a:lnTo>
                    <a:pt x="2533" y="27873"/>
                  </a:lnTo>
                  <a:lnTo>
                    <a:pt x="1014" y="26501"/>
                  </a:lnTo>
                  <a:lnTo>
                    <a:pt x="0" y="24880"/>
                  </a:lnTo>
                  <a:lnTo>
                    <a:pt x="30" y="23095"/>
                  </a:lnTo>
                  <a:lnTo>
                    <a:pt x="1944" y="19229"/>
                  </a:lnTo>
                  <a:lnTo>
                    <a:pt x="13992" y="10998"/>
                  </a:lnTo>
                  <a:lnTo>
                    <a:pt x="40857" y="466"/>
                  </a:lnTo>
                  <a:lnTo>
                    <a:pt x="52545" y="0"/>
                  </a:lnTo>
                  <a:lnTo>
                    <a:pt x="57638" y="863"/>
                  </a:lnTo>
                  <a:lnTo>
                    <a:pt x="65178" y="5586"/>
                  </a:lnTo>
                  <a:lnTo>
                    <a:pt x="68176" y="8820"/>
                  </a:lnTo>
                  <a:lnTo>
                    <a:pt x="69469" y="13093"/>
                  </a:lnTo>
                  <a:lnTo>
                    <a:pt x="69025" y="23486"/>
                  </a:lnTo>
                  <a:lnTo>
                    <a:pt x="64808" y="37866"/>
                  </a:lnTo>
                  <a:lnTo>
                    <a:pt x="36592" y="71875"/>
                  </a:lnTo>
                  <a:lnTo>
                    <a:pt x="73754" y="98871"/>
                  </a:lnTo>
                  <a:lnTo>
                    <a:pt x="80572" y="107941"/>
                  </a:lnTo>
                  <a:lnTo>
                    <a:pt x="84072" y="118557"/>
                  </a:lnTo>
                  <a:lnTo>
                    <a:pt x="84923" y="129625"/>
                  </a:lnTo>
                  <a:lnTo>
                    <a:pt x="82949" y="139248"/>
                  </a:lnTo>
                  <a:lnTo>
                    <a:pt x="74500" y="155971"/>
                  </a:lnTo>
                  <a:lnTo>
                    <a:pt x="63059" y="167588"/>
                  </a:lnTo>
                  <a:lnTo>
                    <a:pt x="47361" y="175499"/>
                  </a:lnTo>
                  <a:lnTo>
                    <a:pt x="23373" y="17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60"/>
            <p:cNvSpPr/>
            <p:nvPr>
              <p:custDataLst>
                <p:tags r:id="rId122"/>
              </p:custDataLst>
            </p:nvPr>
          </p:nvSpPr>
          <p:spPr>
            <a:xfrm>
              <a:off x="1436992" y="3715273"/>
              <a:ext cx="118759" cy="259828"/>
            </a:xfrm>
            <a:custGeom>
              <a:avLst/>
              <a:gdLst/>
              <a:ahLst/>
              <a:cxnLst/>
              <a:rect l="0" t="0" r="0" b="0"/>
              <a:pathLst>
                <a:path w="118759" h="259828">
                  <a:moveTo>
                    <a:pt x="118758" y="12177"/>
                  </a:moveTo>
                  <a:lnTo>
                    <a:pt x="118758" y="12177"/>
                  </a:lnTo>
                  <a:lnTo>
                    <a:pt x="115387" y="12177"/>
                  </a:lnTo>
                  <a:lnTo>
                    <a:pt x="111851" y="8414"/>
                  </a:lnTo>
                  <a:lnTo>
                    <a:pt x="107927" y="3449"/>
                  </a:lnTo>
                  <a:lnTo>
                    <a:pt x="103831" y="1242"/>
                  </a:lnTo>
                  <a:lnTo>
                    <a:pt x="94188" y="0"/>
                  </a:lnTo>
                  <a:lnTo>
                    <a:pt x="86436" y="3472"/>
                  </a:lnTo>
                  <a:lnTo>
                    <a:pt x="52674" y="32014"/>
                  </a:lnTo>
                  <a:lnTo>
                    <a:pt x="29138" y="70318"/>
                  </a:lnTo>
                  <a:lnTo>
                    <a:pt x="7687" y="115227"/>
                  </a:lnTo>
                  <a:lnTo>
                    <a:pt x="0" y="151065"/>
                  </a:lnTo>
                  <a:lnTo>
                    <a:pt x="80" y="181114"/>
                  </a:lnTo>
                  <a:lnTo>
                    <a:pt x="9824" y="215808"/>
                  </a:lnTo>
                  <a:lnTo>
                    <a:pt x="22601" y="237911"/>
                  </a:lnTo>
                  <a:lnTo>
                    <a:pt x="37686" y="251968"/>
                  </a:lnTo>
                  <a:lnTo>
                    <a:pt x="45660" y="256704"/>
                  </a:lnTo>
                  <a:lnTo>
                    <a:pt x="99708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678"/>
          <p:cNvGrpSpPr/>
          <p:nvPr/>
        </p:nvGrpSpPr>
        <p:grpSpPr>
          <a:xfrm>
            <a:off x="2470150" y="3740150"/>
            <a:ext cx="1314451" cy="361951"/>
            <a:chOff x="2470150" y="3740150"/>
            <a:chExt cx="1314451" cy="361951"/>
          </a:xfrm>
        </p:grpSpPr>
        <p:sp>
          <p:nvSpPr>
            <p:cNvPr id="147" name="SMARTInkShape-3361"/>
            <p:cNvSpPr/>
            <p:nvPr>
              <p:custDataLst>
                <p:tags r:id="rId110"/>
              </p:custDataLst>
            </p:nvPr>
          </p:nvSpPr>
          <p:spPr>
            <a:xfrm>
              <a:off x="3733800" y="401955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50800" y="23765"/>
                  </a:lnTo>
                  <a:lnTo>
                    <a:pt x="44058" y="42868"/>
                  </a:lnTo>
                  <a:lnTo>
                    <a:pt x="29752" y="5966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62"/>
            <p:cNvSpPr/>
            <p:nvPr>
              <p:custDataLst>
                <p:tags r:id="rId111"/>
              </p:custDataLst>
            </p:nvPr>
          </p:nvSpPr>
          <p:spPr>
            <a:xfrm>
              <a:off x="3600450" y="3750362"/>
              <a:ext cx="55556" cy="269189"/>
            </a:xfrm>
            <a:custGeom>
              <a:avLst/>
              <a:gdLst/>
              <a:ahLst/>
              <a:cxnLst/>
              <a:rect l="0" t="0" r="0" b="0"/>
              <a:pathLst>
                <a:path w="55556" h="269189">
                  <a:moveTo>
                    <a:pt x="19050" y="8838"/>
                  </a:moveTo>
                  <a:lnTo>
                    <a:pt x="19050" y="8838"/>
                  </a:lnTo>
                  <a:lnTo>
                    <a:pt x="10211" y="0"/>
                  </a:lnTo>
                  <a:lnTo>
                    <a:pt x="18792" y="10462"/>
                  </a:lnTo>
                  <a:lnTo>
                    <a:pt x="34669" y="49791"/>
                  </a:lnTo>
                  <a:lnTo>
                    <a:pt x="49077" y="93415"/>
                  </a:lnTo>
                  <a:lnTo>
                    <a:pt x="55555" y="132475"/>
                  </a:lnTo>
                  <a:lnTo>
                    <a:pt x="52471" y="172960"/>
                  </a:lnTo>
                  <a:lnTo>
                    <a:pt x="47367" y="203116"/>
                  </a:lnTo>
                  <a:lnTo>
                    <a:pt x="35201" y="230326"/>
                  </a:lnTo>
                  <a:lnTo>
                    <a:pt x="15498" y="258062"/>
                  </a:lnTo>
                  <a:lnTo>
                    <a:pt x="0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63"/>
            <p:cNvSpPr/>
            <p:nvPr>
              <p:custDataLst>
                <p:tags r:id="rId112"/>
              </p:custDataLst>
            </p:nvPr>
          </p:nvSpPr>
          <p:spPr>
            <a:xfrm>
              <a:off x="3411311" y="3740150"/>
              <a:ext cx="105113" cy="273051"/>
            </a:xfrm>
            <a:custGeom>
              <a:avLst/>
              <a:gdLst/>
              <a:ahLst/>
              <a:cxnLst/>
              <a:rect l="0" t="0" r="0" b="0"/>
              <a:pathLst>
                <a:path w="105113" h="273051">
                  <a:moveTo>
                    <a:pt x="62139" y="0"/>
                  </a:moveTo>
                  <a:lnTo>
                    <a:pt x="62139" y="0"/>
                  </a:lnTo>
                  <a:lnTo>
                    <a:pt x="57070" y="5775"/>
                  </a:lnTo>
                  <a:lnTo>
                    <a:pt x="36132" y="50805"/>
                  </a:lnTo>
                  <a:lnTo>
                    <a:pt x="19686" y="98151"/>
                  </a:lnTo>
                  <a:lnTo>
                    <a:pt x="7918" y="140169"/>
                  </a:lnTo>
                  <a:lnTo>
                    <a:pt x="0" y="168280"/>
                  </a:lnTo>
                  <a:lnTo>
                    <a:pt x="1663" y="170748"/>
                  </a:lnTo>
                  <a:lnTo>
                    <a:pt x="4889" y="171688"/>
                  </a:lnTo>
                  <a:lnTo>
                    <a:pt x="19540" y="169639"/>
                  </a:lnTo>
                  <a:lnTo>
                    <a:pt x="66004" y="151683"/>
                  </a:lnTo>
                  <a:lnTo>
                    <a:pt x="80084" y="145026"/>
                  </a:lnTo>
                  <a:lnTo>
                    <a:pt x="93398" y="142067"/>
                  </a:lnTo>
                  <a:lnTo>
                    <a:pt x="97795" y="141984"/>
                  </a:lnTo>
                  <a:lnTo>
                    <a:pt x="100726" y="142634"/>
                  </a:lnTo>
                  <a:lnTo>
                    <a:pt x="102680" y="143772"/>
                  </a:lnTo>
                  <a:lnTo>
                    <a:pt x="104852" y="150682"/>
                  </a:lnTo>
                  <a:lnTo>
                    <a:pt x="105112" y="162220"/>
                  </a:lnTo>
                  <a:lnTo>
                    <a:pt x="96396" y="208554"/>
                  </a:lnTo>
                  <a:lnTo>
                    <a:pt x="89745" y="251221"/>
                  </a:lnTo>
                  <a:lnTo>
                    <a:pt x="8753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64"/>
            <p:cNvSpPr/>
            <p:nvPr>
              <p:custDataLst>
                <p:tags r:id="rId113"/>
              </p:custDataLst>
            </p:nvPr>
          </p:nvSpPr>
          <p:spPr>
            <a:xfrm>
              <a:off x="3206750" y="3987800"/>
              <a:ext cx="52473" cy="69851"/>
            </a:xfrm>
            <a:custGeom>
              <a:avLst/>
              <a:gdLst/>
              <a:ahLst/>
              <a:cxnLst/>
              <a:rect l="0" t="0" r="0" b="0"/>
              <a:pathLst>
                <a:path w="52473" h="69851">
                  <a:moveTo>
                    <a:pt x="44450" y="0"/>
                  </a:moveTo>
                  <a:lnTo>
                    <a:pt x="44450" y="0"/>
                  </a:lnTo>
                  <a:lnTo>
                    <a:pt x="51192" y="6742"/>
                  </a:lnTo>
                  <a:lnTo>
                    <a:pt x="52472" y="10844"/>
                  </a:lnTo>
                  <a:lnTo>
                    <a:pt x="52013" y="21047"/>
                  </a:lnTo>
                  <a:lnTo>
                    <a:pt x="49458" y="28875"/>
                  </a:lnTo>
                  <a:lnTo>
                    <a:pt x="38697" y="46391"/>
                  </a:lnTo>
                  <a:lnTo>
                    <a:pt x="20325" y="6070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65"/>
            <p:cNvSpPr/>
            <p:nvPr>
              <p:custDataLst>
                <p:tags r:id="rId114"/>
              </p:custDataLst>
            </p:nvPr>
          </p:nvSpPr>
          <p:spPr>
            <a:xfrm>
              <a:off x="3080081" y="3803679"/>
              <a:ext cx="98404" cy="200535"/>
            </a:xfrm>
            <a:custGeom>
              <a:avLst/>
              <a:gdLst/>
              <a:ahLst/>
              <a:cxnLst/>
              <a:rect l="0" t="0" r="0" b="0"/>
              <a:pathLst>
                <a:path w="98404" h="200535">
                  <a:moveTo>
                    <a:pt x="88569" y="12671"/>
                  </a:moveTo>
                  <a:lnTo>
                    <a:pt x="88569" y="12671"/>
                  </a:lnTo>
                  <a:lnTo>
                    <a:pt x="91940" y="9300"/>
                  </a:lnTo>
                  <a:lnTo>
                    <a:pt x="93595" y="5764"/>
                  </a:lnTo>
                  <a:lnTo>
                    <a:pt x="94036" y="3833"/>
                  </a:lnTo>
                  <a:lnTo>
                    <a:pt x="95036" y="2546"/>
                  </a:lnTo>
                  <a:lnTo>
                    <a:pt x="98029" y="1116"/>
                  </a:lnTo>
                  <a:lnTo>
                    <a:pt x="98403" y="734"/>
                  </a:lnTo>
                  <a:lnTo>
                    <a:pt x="97947" y="479"/>
                  </a:lnTo>
                  <a:lnTo>
                    <a:pt x="70678" y="0"/>
                  </a:lnTo>
                  <a:lnTo>
                    <a:pt x="25137" y="6440"/>
                  </a:lnTo>
                  <a:lnTo>
                    <a:pt x="8156" y="11216"/>
                  </a:lnTo>
                  <a:lnTo>
                    <a:pt x="3441" y="15082"/>
                  </a:lnTo>
                  <a:lnTo>
                    <a:pt x="1345" y="22915"/>
                  </a:lnTo>
                  <a:lnTo>
                    <a:pt x="0" y="38448"/>
                  </a:lnTo>
                  <a:lnTo>
                    <a:pt x="5640" y="84978"/>
                  </a:lnTo>
                  <a:lnTo>
                    <a:pt x="5997" y="94621"/>
                  </a:lnTo>
                  <a:lnTo>
                    <a:pt x="9384" y="95043"/>
                  </a:lnTo>
                  <a:lnTo>
                    <a:pt x="42799" y="98587"/>
                  </a:lnTo>
                  <a:lnTo>
                    <a:pt x="66149" y="107429"/>
                  </a:lnTo>
                  <a:lnTo>
                    <a:pt x="84199" y="122357"/>
                  </a:lnTo>
                  <a:lnTo>
                    <a:pt x="95114" y="143556"/>
                  </a:lnTo>
                  <a:lnTo>
                    <a:pt x="96652" y="157626"/>
                  </a:lnTo>
                  <a:lnTo>
                    <a:pt x="96074" y="164340"/>
                  </a:lnTo>
                  <a:lnTo>
                    <a:pt x="92867" y="170228"/>
                  </a:lnTo>
                  <a:lnTo>
                    <a:pt x="74869" y="185257"/>
                  </a:lnTo>
                  <a:lnTo>
                    <a:pt x="52368" y="197236"/>
                  </a:lnTo>
                  <a:lnTo>
                    <a:pt x="38613" y="200534"/>
                  </a:lnTo>
                  <a:lnTo>
                    <a:pt x="27326" y="200117"/>
                  </a:lnTo>
                  <a:lnTo>
                    <a:pt x="19017" y="197580"/>
                  </a:lnTo>
                  <a:lnTo>
                    <a:pt x="12369" y="190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66"/>
            <p:cNvSpPr/>
            <p:nvPr>
              <p:custDataLst>
                <p:tags r:id="rId115"/>
              </p:custDataLst>
            </p:nvPr>
          </p:nvSpPr>
          <p:spPr>
            <a:xfrm>
              <a:off x="2873972" y="3760345"/>
              <a:ext cx="85129" cy="265556"/>
            </a:xfrm>
            <a:custGeom>
              <a:avLst/>
              <a:gdLst/>
              <a:ahLst/>
              <a:cxnLst/>
              <a:rect l="0" t="0" r="0" b="0"/>
              <a:pathLst>
                <a:path w="85129" h="265556">
                  <a:moveTo>
                    <a:pt x="85128" y="11555"/>
                  </a:moveTo>
                  <a:lnTo>
                    <a:pt x="85128" y="11555"/>
                  </a:lnTo>
                  <a:lnTo>
                    <a:pt x="85128" y="8184"/>
                  </a:lnTo>
                  <a:lnTo>
                    <a:pt x="83246" y="4647"/>
                  </a:lnTo>
                  <a:lnTo>
                    <a:pt x="81757" y="2717"/>
                  </a:lnTo>
                  <a:lnTo>
                    <a:pt x="78221" y="571"/>
                  </a:lnTo>
                  <a:lnTo>
                    <a:pt x="76289" y="0"/>
                  </a:lnTo>
                  <a:lnTo>
                    <a:pt x="68500" y="5008"/>
                  </a:lnTo>
                  <a:lnTo>
                    <a:pt x="42881" y="32212"/>
                  </a:lnTo>
                  <a:lnTo>
                    <a:pt x="20783" y="72968"/>
                  </a:lnTo>
                  <a:lnTo>
                    <a:pt x="6592" y="119589"/>
                  </a:lnTo>
                  <a:lnTo>
                    <a:pt x="0" y="163502"/>
                  </a:lnTo>
                  <a:lnTo>
                    <a:pt x="716" y="198549"/>
                  </a:lnTo>
                  <a:lnTo>
                    <a:pt x="15510" y="231277"/>
                  </a:lnTo>
                  <a:lnTo>
                    <a:pt x="34397" y="253203"/>
                  </a:lnTo>
                  <a:lnTo>
                    <a:pt x="78778" y="265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67"/>
            <p:cNvSpPr/>
            <p:nvPr>
              <p:custDataLst>
                <p:tags r:id="rId116"/>
              </p:custDataLst>
            </p:nvPr>
          </p:nvSpPr>
          <p:spPr>
            <a:xfrm>
              <a:off x="2470150" y="3977792"/>
              <a:ext cx="41529" cy="124309"/>
            </a:xfrm>
            <a:custGeom>
              <a:avLst/>
              <a:gdLst/>
              <a:ahLst/>
              <a:cxnLst/>
              <a:rect l="0" t="0" r="0" b="0"/>
              <a:pathLst>
                <a:path w="41529" h="124309">
                  <a:moveTo>
                    <a:pt x="19050" y="3658"/>
                  </a:moveTo>
                  <a:lnTo>
                    <a:pt x="19050" y="3658"/>
                  </a:lnTo>
                  <a:lnTo>
                    <a:pt x="22421" y="3658"/>
                  </a:lnTo>
                  <a:lnTo>
                    <a:pt x="23414" y="2952"/>
                  </a:lnTo>
                  <a:lnTo>
                    <a:pt x="24076" y="1776"/>
                  </a:lnTo>
                  <a:lnTo>
                    <a:pt x="24517" y="287"/>
                  </a:lnTo>
                  <a:lnTo>
                    <a:pt x="25517" y="0"/>
                  </a:lnTo>
                  <a:lnTo>
                    <a:pt x="34161" y="3037"/>
                  </a:lnTo>
                  <a:lnTo>
                    <a:pt x="35474" y="5361"/>
                  </a:lnTo>
                  <a:lnTo>
                    <a:pt x="41528" y="36820"/>
                  </a:lnTo>
                  <a:lnTo>
                    <a:pt x="38018" y="60442"/>
                  </a:lnTo>
                  <a:lnTo>
                    <a:pt x="20598" y="103259"/>
                  </a:lnTo>
                  <a:lnTo>
                    <a:pt x="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68"/>
            <p:cNvSpPr/>
            <p:nvPr>
              <p:custDataLst>
                <p:tags r:id="rId117"/>
              </p:custDataLst>
            </p:nvPr>
          </p:nvSpPr>
          <p:spPr>
            <a:xfrm>
              <a:off x="2489200" y="3987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679"/>
          <p:cNvGrpSpPr/>
          <p:nvPr/>
        </p:nvGrpSpPr>
        <p:grpSpPr>
          <a:xfrm>
            <a:off x="4199765" y="3760083"/>
            <a:ext cx="649870" cy="348368"/>
            <a:chOff x="4199765" y="3760083"/>
            <a:chExt cx="649870" cy="348368"/>
          </a:xfrm>
        </p:grpSpPr>
        <p:sp>
          <p:nvSpPr>
            <p:cNvPr id="156" name="SMARTInkShape-3369"/>
            <p:cNvSpPr/>
            <p:nvPr>
              <p:custDataLst>
                <p:tags r:id="rId105"/>
              </p:custDataLst>
            </p:nvPr>
          </p:nvSpPr>
          <p:spPr>
            <a:xfrm>
              <a:off x="4768850" y="3779133"/>
              <a:ext cx="80785" cy="329318"/>
            </a:xfrm>
            <a:custGeom>
              <a:avLst/>
              <a:gdLst/>
              <a:ahLst/>
              <a:cxnLst/>
              <a:rect l="0" t="0" r="0" b="0"/>
              <a:pathLst>
                <a:path w="80785" h="329318">
                  <a:moveTo>
                    <a:pt x="38100" y="5467"/>
                  </a:moveTo>
                  <a:lnTo>
                    <a:pt x="38100" y="5467"/>
                  </a:lnTo>
                  <a:lnTo>
                    <a:pt x="38100" y="2096"/>
                  </a:lnTo>
                  <a:lnTo>
                    <a:pt x="38805" y="1103"/>
                  </a:lnTo>
                  <a:lnTo>
                    <a:pt x="39981" y="441"/>
                  </a:lnTo>
                  <a:lnTo>
                    <a:pt x="41471" y="0"/>
                  </a:lnTo>
                  <a:lnTo>
                    <a:pt x="43169" y="1822"/>
                  </a:lnTo>
                  <a:lnTo>
                    <a:pt x="60176" y="39554"/>
                  </a:lnTo>
                  <a:lnTo>
                    <a:pt x="71530" y="80556"/>
                  </a:lnTo>
                  <a:lnTo>
                    <a:pt x="78971" y="125004"/>
                  </a:lnTo>
                  <a:lnTo>
                    <a:pt x="80784" y="170081"/>
                  </a:lnTo>
                  <a:lnTo>
                    <a:pt x="73551" y="213588"/>
                  </a:lnTo>
                  <a:lnTo>
                    <a:pt x="62115" y="255422"/>
                  </a:lnTo>
                  <a:lnTo>
                    <a:pt x="48508" y="284060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70"/>
            <p:cNvSpPr/>
            <p:nvPr>
              <p:custDataLst>
                <p:tags r:id="rId106"/>
              </p:custDataLst>
            </p:nvPr>
          </p:nvSpPr>
          <p:spPr>
            <a:xfrm>
              <a:off x="4711700" y="3858980"/>
              <a:ext cx="9421" cy="141521"/>
            </a:xfrm>
            <a:custGeom>
              <a:avLst/>
              <a:gdLst/>
              <a:ahLst/>
              <a:cxnLst/>
              <a:rect l="0" t="0" r="0" b="0"/>
              <a:pathLst>
                <a:path w="9421" h="141521">
                  <a:moveTo>
                    <a:pt x="0" y="8170"/>
                  </a:moveTo>
                  <a:lnTo>
                    <a:pt x="0" y="8170"/>
                  </a:lnTo>
                  <a:lnTo>
                    <a:pt x="3371" y="1428"/>
                  </a:lnTo>
                  <a:lnTo>
                    <a:pt x="5069" y="147"/>
                  </a:lnTo>
                  <a:lnTo>
                    <a:pt x="6907" y="0"/>
                  </a:lnTo>
                  <a:lnTo>
                    <a:pt x="8839" y="606"/>
                  </a:lnTo>
                  <a:lnTo>
                    <a:pt x="9420" y="3127"/>
                  </a:lnTo>
                  <a:lnTo>
                    <a:pt x="6007" y="48745"/>
                  </a:lnTo>
                  <a:lnTo>
                    <a:pt x="1396" y="90791"/>
                  </a:lnTo>
                  <a:lnTo>
                    <a:pt x="0" y="14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71"/>
            <p:cNvSpPr/>
            <p:nvPr>
              <p:custDataLst>
                <p:tags r:id="rId107"/>
              </p:custDataLst>
            </p:nvPr>
          </p:nvSpPr>
          <p:spPr>
            <a:xfrm>
              <a:off x="4552950" y="3994150"/>
              <a:ext cx="35409" cy="69851"/>
            </a:xfrm>
            <a:custGeom>
              <a:avLst/>
              <a:gdLst/>
              <a:ahLst/>
              <a:cxnLst/>
              <a:rect l="0" t="0" r="0" b="0"/>
              <a:pathLst>
                <a:path w="35409" h="6985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35408" y="5069"/>
                  </a:lnTo>
                  <a:lnTo>
                    <a:pt x="34894" y="6907"/>
                  </a:lnTo>
                  <a:lnTo>
                    <a:pt x="5322" y="5400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372"/>
            <p:cNvSpPr/>
            <p:nvPr>
              <p:custDataLst>
                <p:tags r:id="rId108"/>
              </p:custDataLst>
            </p:nvPr>
          </p:nvSpPr>
          <p:spPr>
            <a:xfrm>
              <a:off x="4349906" y="3843515"/>
              <a:ext cx="107261" cy="166498"/>
            </a:xfrm>
            <a:custGeom>
              <a:avLst/>
              <a:gdLst/>
              <a:ahLst/>
              <a:cxnLst/>
              <a:rect l="0" t="0" r="0" b="0"/>
              <a:pathLst>
                <a:path w="107261" h="166498">
                  <a:moveTo>
                    <a:pt x="69694" y="10935"/>
                  </a:moveTo>
                  <a:lnTo>
                    <a:pt x="69694" y="10935"/>
                  </a:lnTo>
                  <a:lnTo>
                    <a:pt x="69694" y="4193"/>
                  </a:lnTo>
                  <a:lnTo>
                    <a:pt x="68283" y="2207"/>
                  </a:lnTo>
                  <a:lnTo>
                    <a:pt x="65931" y="883"/>
                  </a:lnTo>
                  <a:lnTo>
                    <a:pt x="62952" y="0"/>
                  </a:lnTo>
                  <a:lnTo>
                    <a:pt x="45275" y="2129"/>
                  </a:lnTo>
                  <a:lnTo>
                    <a:pt x="33912" y="7257"/>
                  </a:lnTo>
                  <a:lnTo>
                    <a:pt x="28905" y="10599"/>
                  </a:lnTo>
                  <a:lnTo>
                    <a:pt x="11748" y="35530"/>
                  </a:lnTo>
                  <a:lnTo>
                    <a:pt x="0" y="76470"/>
                  </a:lnTo>
                  <a:lnTo>
                    <a:pt x="148" y="100504"/>
                  </a:lnTo>
                  <a:lnTo>
                    <a:pt x="11742" y="142301"/>
                  </a:lnTo>
                  <a:lnTo>
                    <a:pt x="21360" y="157749"/>
                  </a:lnTo>
                  <a:lnTo>
                    <a:pt x="26888" y="163844"/>
                  </a:lnTo>
                  <a:lnTo>
                    <a:pt x="34101" y="166497"/>
                  </a:lnTo>
                  <a:lnTo>
                    <a:pt x="51523" y="165681"/>
                  </a:lnTo>
                  <a:lnTo>
                    <a:pt x="67263" y="156851"/>
                  </a:lnTo>
                  <a:lnTo>
                    <a:pt x="94614" y="128187"/>
                  </a:lnTo>
                  <a:lnTo>
                    <a:pt x="107260" y="90205"/>
                  </a:lnTo>
                  <a:lnTo>
                    <a:pt x="105362" y="49944"/>
                  </a:lnTo>
                  <a:lnTo>
                    <a:pt x="95863" y="21317"/>
                  </a:lnTo>
                  <a:lnTo>
                    <a:pt x="86263" y="10140"/>
                  </a:lnTo>
                  <a:lnTo>
                    <a:pt x="80740" y="6172"/>
                  </a:lnTo>
                  <a:lnTo>
                    <a:pt x="75647" y="4232"/>
                  </a:lnTo>
                  <a:lnTo>
                    <a:pt x="66226" y="3958"/>
                  </a:lnTo>
                  <a:lnTo>
                    <a:pt x="63854" y="4872"/>
                  </a:lnTo>
                  <a:lnTo>
                    <a:pt x="63344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373"/>
            <p:cNvSpPr/>
            <p:nvPr>
              <p:custDataLst>
                <p:tags r:id="rId109"/>
              </p:custDataLst>
            </p:nvPr>
          </p:nvSpPr>
          <p:spPr>
            <a:xfrm>
              <a:off x="4199765" y="3760083"/>
              <a:ext cx="86486" cy="265818"/>
            </a:xfrm>
            <a:custGeom>
              <a:avLst/>
              <a:gdLst/>
              <a:ahLst/>
              <a:cxnLst/>
              <a:rect l="0" t="0" r="0" b="0"/>
              <a:pathLst>
                <a:path w="86486" h="265818">
                  <a:moveTo>
                    <a:pt x="86485" y="5467"/>
                  </a:moveTo>
                  <a:lnTo>
                    <a:pt x="86485" y="5467"/>
                  </a:lnTo>
                  <a:lnTo>
                    <a:pt x="86485" y="2096"/>
                  </a:lnTo>
                  <a:lnTo>
                    <a:pt x="85779" y="1103"/>
                  </a:lnTo>
                  <a:lnTo>
                    <a:pt x="84604" y="441"/>
                  </a:lnTo>
                  <a:lnTo>
                    <a:pt x="83114" y="0"/>
                  </a:lnTo>
                  <a:lnTo>
                    <a:pt x="77696" y="3272"/>
                  </a:lnTo>
                  <a:lnTo>
                    <a:pt x="46987" y="35735"/>
                  </a:lnTo>
                  <a:lnTo>
                    <a:pt x="24468" y="81929"/>
                  </a:lnTo>
                  <a:lnTo>
                    <a:pt x="8749" y="127423"/>
                  </a:lnTo>
                  <a:lnTo>
                    <a:pt x="0" y="171531"/>
                  </a:lnTo>
                  <a:lnTo>
                    <a:pt x="69" y="190045"/>
                  </a:lnTo>
                  <a:lnTo>
                    <a:pt x="8747" y="225414"/>
                  </a:lnTo>
                  <a:lnTo>
                    <a:pt x="18773" y="242921"/>
                  </a:lnTo>
                  <a:lnTo>
                    <a:pt x="48385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3374"/>
          <p:cNvSpPr/>
          <p:nvPr>
            <p:custDataLst>
              <p:tags r:id="rId7"/>
            </p:custDataLst>
          </p:nvPr>
        </p:nvSpPr>
        <p:spPr>
          <a:xfrm>
            <a:off x="5099050" y="4083050"/>
            <a:ext cx="30868" cy="76201"/>
          </a:xfrm>
          <a:custGeom>
            <a:avLst/>
            <a:gdLst/>
            <a:ahLst/>
            <a:cxnLst/>
            <a:rect l="0" t="0" r="0" b="0"/>
            <a:pathLst>
              <a:path w="30868" h="76201">
                <a:moveTo>
                  <a:pt x="25400" y="0"/>
                </a:moveTo>
                <a:lnTo>
                  <a:pt x="25400" y="0"/>
                </a:lnTo>
                <a:lnTo>
                  <a:pt x="28771" y="3371"/>
                </a:lnTo>
                <a:lnTo>
                  <a:pt x="30867" y="15580"/>
                </a:lnTo>
                <a:lnTo>
                  <a:pt x="28117" y="29232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681"/>
          <p:cNvGrpSpPr/>
          <p:nvPr/>
        </p:nvGrpSpPr>
        <p:grpSpPr>
          <a:xfrm>
            <a:off x="5492085" y="3740150"/>
            <a:ext cx="1061116" cy="419101"/>
            <a:chOff x="5492085" y="3740150"/>
            <a:chExt cx="1061116" cy="419101"/>
          </a:xfrm>
        </p:grpSpPr>
        <p:sp>
          <p:nvSpPr>
            <p:cNvPr id="163" name="SMARTInkShape-3375"/>
            <p:cNvSpPr/>
            <p:nvPr>
              <p:custDataLst>
                <p:tags r:id="rId98"/>
              </p:custDataLst>
            </p:nvPr>
          </p:nvSpPr>
          <p:spPr>
            <a:xfrm>
              <a:off x="6464300" y="411480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88900" y="0"/>
                  </a:moveTo>
                  <a:lnTo>
                    <a:pt x="88900" y="0"/>
                  </a:lnTo>
                  <a:lnTo>
                    <a:pt x="60025" y="26993"/>
                  </a:lnTo>
                  <a:lnTo>
                    <a:pt x="50667" y="303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376"/>
            <p:cNvSpPr/>
            <p:nvPr>
              <p:custDataLst>
                <p:tags r:id="rId99"/>
              </p:custDataLst>
            </p:nvPr>
          </p:nvSpPr>
          <p:spPr>
            <a:xfrm>
              <a:off x="6172200" y="38354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19774" y="13859"/>
                  </a:lnTo>
                  <a:lnTo>
                    <a:pt x="23765" y="11356"/>
                  </a:lnTo>
                  <a:lnTo>
                    <a:pt x="68999" y="512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377"/>
            <p:cNvSpPr/>
            <p:nvPr>
              <p:custDataLst>
                <p:tags r:id="rId100"/>
              </p:custDataLst>
            </p:nvPr>
          </p:nvSpPr>
          <p:spPr>
            <a:xfrm>
              <a:off x="6369050" y="3740150"/>
              <a:ext cx="117182" cy="311151"/>
            </a:xfrm>
            <a:custGeom>
              <a:avLst/>
              <a:gdLst/>
              <a:ahLst/>
              <a:cxnLst/>
              <a:rect l="0" t="0" r="0" b="0"/>
              <a:pathLst>
                <a:path w="117182" h="311151">
                  <a:moveTo>
                    <a:pt x="101600" y="0"/>
                  </a:moveTo>
                  <a:lnTo>
                    <a:pt x="101600" y="0"/>
                  </a:lnTo>
                  <a:lnTo>
                    <a:pt x="98229" y="3371"/>
                  </a:lnTo>
                  <a:lnTo>
                    <a:pt x="96574" y="8789"/>
                  </a:lnTo>
                  <a:lnTo>
                    <a:pt x="96544" y="16606"/>
                  </a:lnTo>
                  <a:lnTo>
                    <a:pt x="107536" y="55077"/>
                  </a:lnTo>
                  <a:lnTo>
                    <a:pt x="113669" y="100328"/>
                  </a:lnTo>
                  <a:lnTo>
                    <a:pt x="117181" y="137489"/>
                  </a:lnTo>
                  <a:lnTo>
                    <a:pt x="111499" y="184968"/>
                  </a:lnTo>
                  <a:lnTo>
                    <a:pt x="97806" y="221314"/>
                  </a:lnTo>
                  <a:lnTo>
                    <a:pt x="69350" y="264625"/>
                  </a:lnTo>
                  <a:lnTo>
                    <a:pt x="43645" y="290985"/>
                  </a:lnTo>
                  <a:lnTo>
                    <a:pt x="21712" y="30454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378"/>
            <p:cNvSpPr/>
            <p:nvPr>
              <p:custDataLst>
                <p:tags r:id="rId101"/>
              </p:custDataLst>
            </p:nvPr>
          </p:nvSpPr>
          <p:spPr>
            <a:xfrm>
              <a:off x="6121400" y="3842011"/>
              <a:ext cx="95251" cy="196885"/>
            </a:xfrm>
            <a:custGeom>
              <a:avLst/>
              <a:gdLst/>
              <a:ahLst/>
              <a:cxnLst/>
              <a:rect l="0" t="0" r="0" b="0"/>
              <a:pathLst>
                <a:path w="95251" h="196885">
                  <a:moveTo>
                    <a:pt x="95250" y="6089"/>
                  </a:moveTo>
                  <a:lnTo>
                    <a:pt x="95250" y="6089"/>
                  </a:lnTo>
                  <a:lnTo>
                    <a:pt x="95250" y="622"/>
                  </a:lnTo>
                  <a:lnTo>
                    <a:pt x="88508" y="0"/>
                  </a:lnTo>
                  <a:lnTo>
                    <a:pt x="56557" y="8600"/>
                  </a:lnTo>
                  <a:lnTo>
                    <a:pt x="22177" y="25748"/>
                  </a:lnTo>
                  <a:lnTo>
                    <a:pt x="9158" y="38020"/>
                  </a:lnTo>
                  <a:lnTo>
                    <a:pt x="6105" y="42193"/>
                  </a:lnTo>
                  <a:lnTo>
                    <a:pt x="4776" y="47092"/>
                  </a:lnTo>
                  <a:lnTo>
                    <a:pt x="5180" y="58179"/>
                  </a:lnTo>
                  <a:lnTo>
                    <a:pt x="7712" y="66399"/>
                  </a:lnTo>
                  <a:lnTo>
                    <a:pt x="33456" y="112830"/>
                  </a:lnTo>
                  <a:lnTo>
                    <a:pt x="50227" y="141098"/>
                  </a:lnTo>
                  <a:lnTo>
                    <a:pt x="55099" y="162352"/>
                  </a:lnTo>
                  <a:lnTo>
                    <a:pt x="53171" y="179781"/>
                  </a:lnTo>
                  <a:lnTo>
                    <a:pt x="46210" y="189354"/>
                  </a:lnTo>
                  <a:lnTo>
                    <a:pt x="41389" y="193882"/>
                  </a:lnTo>
                  <a:lnTo>
                    <a:pt x="36059" y="196196"/>
                  </a:lnTo>
                  <a:lnTo>
                    <a:pt x="24493" y="196884"/>
                  </a:lnTo>
                  <a:lnTo>
                    <a:pt x="0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79"/>
            <p:cNvSpPr/>
            <p:nvPr>
              <p:custDataLst>
                <p:tags r:id="rId102"/>
              </p:custDataLst>
            </p:nvPr>
          </p:nvSpPr>
          <p:spPr>
            <a:xfrm>
              <a:off x="5886450" y="4013200"/>
              <a:ext cx="64100" cy="95251"/>
            </a:xfrm>
            <a:custGeom>
              <a:avLst/>
              <a:gdLst/>
              <a:ahLst/>
              <a:cxnLst/>
              <a:rect l="0" t="0" r="0" b="0"/>
              <a:pathLst>
                <a:path w="64100" h="95251">
                  <a:moveTo>
                    <a:pt x="38100" y="0"/>
                  </a:moveTo>
                  <a:lnTo>
                    <a:pt x="38100" y="0"/>
                  </a:lnTo>
                  <a:lnTo>
                    <a:pt x="63340" y="14305"/>
                  </a:lnTo>
                  <a:lnTo>
                    <a:pt x="64099" y="18709"/>
                  </a:lnTo>
                  <a:lnTo>
                    <a:pt x="61179" y="31128"/>
                  </a:lnTo>
                  <a:lnTo>
                    <a:pt x="53297" y="42292"/>
                  </a:lnTo>
                  <a:lnTo>
                    <a:pt x="10577" y="8834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80"/>
            <p:cNvSpPr/>
            <p:nvPr>
              <p:custDataLst>
                <p:tags r:id="rId103"/>
              </p:custDataLst>
            </p:nvPr>
          </p:nvSpPr>
          <p:spPr>
            <a:xfrm>
              <a:off x="5702823" y="3867738"/>
              <a:ext cx="102320" cy="189913"/>
            </a:xfrm>
            <a:custGeom>
              <a:avLst/>
              <a:gdLst/>
              <a:ahLst/>
              <a:cxnLst/>
              <a:rect l="0" t="0" r="0" b="0"/>
              <a:pathLst>
                <a:path w="102320" h="189913">
                  <a:moveTo>
                    <a:pt x="12177" y="5762"/>
                  </a:moveTo>
                  <a:lnTo>
                    <a:pt x="12177" y="5762"/>
                  </a:lnTo>
                  <a:lnTo>
                    <a:pt x="1242" y="5762"/>
                  </a:lnTo>
                  <a:lnTo>
                    <a:pt x="654" y="5056"/>
                  </a:lnTo>
                  <a:lnTo>
                    <a:pt x="0" y="2391"/>
                  </a:lnTo>
                  <a:lnTo>
                    <a:pt x="1237" y="1398"/>
                  </a:lnTo>
                  <a:lnTo>
                    <a:pt x="9719" y="0"/>
                  </a:lnTo>
                  <a:lnTo>
                    <a:pt x="22581" y="292"/>
                  </a:lnTo>
                  <a:lnTo>
                    <a:pt x="36086" y="2861"/>
                  </a:lnTo>
                  <a:lnTo>
                    <a:pt x="56185" y="15015"/>
                  </a:lnTo>
                  <a:lnTo>
                    <a:pt x="63487" y="24221"/>
                  </a:lnTo>
                  <a:lnTo>
                    <a:pt x="65433" y="28651"/>
                  </a:lnTo>
                  <a:lnTo>
                    <a:pt x="65715" y="41100"/>
                  </a:lnTo>
                  <a:lnTo>
                    <a:pt x="61907" y="58330"/>
                  </a:lnTo>
                  <a:lnTo>
                    <a:pt x="54428" y="69786"/>
                  </a:lnTo>
                  <a:lnTo>
                    <a:pt x="46001" y="79556"/>
                  </a:lnTo>
                  <a:lnTo>
                    <a:pt x="42967" y="80893"/>
                  </a:lnTo>
                  <a:lnTo>
                    <a:pt x="41171" y="81249"/>
                  </a:lnTo>
                  <a:lnTo>
                    <a:pt x="41384" y="82193"/>
                  </a:lnTo>
                  <a:lnTo>
                    <a:pt x="88841" y="121453"/>
                  </a:lnTo>
                  <a:lnTo>
                    <a:pt x="100823" y="136153"/>
                  </a:lnTo>
                  <a:lnTo>
                    <a:pt x="102319" y="141373"/>
                  </a:lnTo>
                  <a:lnTo>
                    <a:pt x="102099" y="152817"/>
                  </a:lnTo>
                  <a:lnTo>
                    <a:pt x="95887" y="163077"/>
                  </a:lnTo>
                  <a:lnTo>
                    <a:pt x="67910" y="184533"/>
                  </a:lnTo>
                  <a:lnTo>
                    <a:pt x="50588" y="189167"/>
                  </a:lnTo>
                  <a:lnTo>
                    <a:pt x="18527" y="189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381"/>
            <p:cNvSpPr/>
            <p:nvPr>
              <p:custDataLst>
                <p:tags r:id="rId104"/>
              </p:custDataLst>
            </p:nvPr>
          </p:nvSpPr>
          <p:spPr>
            <a:xfrm>
              <a:off x="5492085" y="3797561"/>
              <a:ext cx="153066" cy="272790"/>
            </a:xfrm>
            <a:custGeom>
              <a:avLst/>
              <a:gdLst/>
              <a:ahLst/>
              <a:cxnLst/>
              <a:rect l="0" t="0" r="0" b="0"/>
              <a:pathLst>
                <a:path w="153066" h="272790">
                  <a:moveTo>
                    <a:pt x="153065" y="6089"/>
                  </a:moveTo>
                  <a:lnTo>
                    <a:pt x="153065" y="6089"/>
                  </a:lnTo>
                  <a:lnTo>
                    <a:pt x="153065" y="2718"/>
                  </a:lnTo>
                  <a:lnTo>
                    <a:pt x="150948" y="1725"/>
                  </a:lnTo>
                  <a:lnTo>
                    <a:pt x="129921" y="0"/>
                  </a:lnTo>
                  <a:lnTo>
                    <a:pt x="113752" y="3187"/>
                  </a:lnTo>
                  <a:lnTo>
                    <a:pt x="90736" y="19313"/>
                  </a:lnTo>
                  <a:lnTo>
                    <a:pt x="57898" y="56381"/>
                  </a:lnTo>
                  <a:lnTo>
                    <a:pt x="29426" y="98730"/>
                  </a:lnTo>
                  <a:lnTo>
                    <a:pt x="9796" y="141432"/>
                  </a:lnTo>
                  <a:lnTo>
                    <a:pt x="0" y="174759"/>
                  </a:lnTo>
                  <a:lnTo>
                    <a:pt x="2486" y="198175"/>
                  </a:lnTo>
                  <a:lnTo>
                    <a:pt x="10647" y="220577"/>
                  </a:lnTo>
                  <a:lnTo>
                    <a:pt x="32501" y="255696"/>
                  </a:lnTo>
                  <a:lnTo>
                    <a:pt x="83215" y="27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682"/>
          <p:cNvGrpSpPr/>
          <p:nvPr/>
        </p:nvGrpSpPr>
        <p:grpSpPr>
          <a:xfrm>
            <a:off x="7116269" y="3829050"/>
            <a:ext cx="831484" cy="368301"/>
            <a:chOff x="7116269" y="3829050"/>
            <a:chExt cx="831484" cy="368301"/>
          </a:xfrm>
        </p:grpSpPr>
        <p:sp>
          <p:nvSpPr>
            <p:cNvPr id="171" name="SMARTInkShape-3382"/>
            <p:cNvSpPr/>
            <p:nvPr>
              <p:custDataLst>
                <p:tags r:id="rId93"/>
              </p:custDataLst>
            </p:nvPr>
          </p:nvSpPr>
          <p:spPr>
            <a:xfrm>
              <a:off x="7116269" y="3850204"/>
              <a:ext cx="81940" cy="258247"/>
            </a:xfrm>
            <a:custGeom>
              <a:avLst/>
              <a:gdLst/>
              <a:ahLst/>
              <a:cxnLst/>
              <a:rect l="0" t="0" r="0" b="0"/>
              <a:pathLst>
                <a:path w="81940" h="258247">
                  <a:moveTo>
                    <a:pt x="78281" y="23296"/>
                  </a:moveTo>
                  <a:lnTo>
                    <a:pt x="78281" y="23296"/>
                  </a:lnTo>
                  <a:lnTo>
                    <a:pt x="78280" y="19925"/>
                  </a:lnTo>
                  <a:lnTo>
                    <a:pt x="80162" y="16389"/>
                  </a:lnTo>
                  <a:lnTo>
                    <a:pt x="81651" y="14458"/>
                  </a:lnTo>
                  <a:lnTo>
                    <a:pt x="81939" y="11759"/>
                  </a:lnTo>
                  <a:lnTo>
                    <a:pt x="80377" y="4998"/>
                  </a:lnTo>
                  <a:lnTo>
                    <a:pt x="78267" y="2631"/>
                  </a:lnTo>
                  <a:lnTo>
                    <a:pt x="72160" y="0"/>
                  </a:lnTo>
                  <a:lnTo>
                    <a:pt x="60979" y="6357"/>
                  </a:lnTo>
                  <a:lnTo>
                    <a:pt x="34176" y="33434"/>
                  </a:lnTo>
                  <a:lnTo>
                    <a:pt x="21625" y="54287"/>
                  </a:lnTo>
                  <a:lnTo>
                    <a:pt x="6699" y="100574"/>
                  </a:lnTo>
                  <a:lnTo>
                    <a:pt x="0" y="140659"/>
                  </a:lnTo>
                  <a:lnTo>
                    <a:pt x="5224" y="186205"/>
                  </a:lnTo>
                  <a:lnTo>
                    <a:pt x="14061" y="211411"/>
                  </a:lnTo>
                  <a:lnTo>
                    <a:pt x="59231" y="258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383"/>
            <p:cNvSpPr/>
            <p:nvPr>
              <p:custDataLst>
                <p:tags r:id="rId94"/>
              </p:custDataLst>
            </p:nvPr>
          </p:nvSpPr>
          <p:spPr>
            <a:xfrm>
              <a:off x="7454900" y="40894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67411" y="13815"/>
                  </a:lnTo>
                  <a:lnTo>
                    <a:pt x="44703" y="3696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384"/>
            <p:cNvSpPr/>
            <p:nvPr>
              <p:custDataLst>
                <p:tags r:id="rId95"/>
              </p:custDataLst>
            </p:nvPr>
          </p:nvSpPr>
          <p:spPr>
            <a:xfrm>
              <a:off x="7670800" y="3896207"/>
              <a:ext cx="87459" cy="218944"/>
            </a:xfrm>
            <a:custGeom>
              <a:avLst/>
              <a:gdLst/>
              <a:ahLst/>
              <a:cxnLst/>
              <a:rect l="0" t="0" r="0" b="0"/>
              <a:pathLst>
                <a:path w="87459" h="218944">
                  <a:moveTo>
                    <a:pt x="0" y="28093"/>
                  </a:moveTo>
                  <a:lnTo>
                    <a:pt x="0" y="28093"/>
                  </a:lnTo>
                  <a:lnTo>
                    <a:pt x="705" y="17954"/>
                  </a:lnTo>
                  <a:lnTo>
                    <a:pt x="3370" y="10416"/>
                  </a:lnTo>
                  <a:lnTo>
                    <a:pt x="5775" y="7842"/>
                  </a:lnTo>
                  <a:lnTo>
                    <a:pt x="12209" y="4981"/>
                  </a:lnTo>
                  <a:lnTo>
                    <a:pt x="30507" y="0"/>
                  </a:lnTo>
                  <a:lnTo>
                    <a:pt x="47660" y="1731"/>
                  </a:lnTo>
                  <a:lnTo>
                    <a:pt x="64221" y="7205"/>
                  </a:lnTo>
                  <a:lnTo>
                    <a:pt x="73933" y="14341"/>
                  </a:lnTo>
                  <a:lnTo>
                    <a:pt x="76101" y="18925"/>
                  </a:lnTo>
                  <a:lnTo>
                    <a:pt x="76626" y="29663"/>
                  </a:lnTo>
                  <a:lnTo>
                    <a:pt x="69584" y="47608"/>
                  </a:lnTo>
                  <a:lnTo>
                    <a:pt x="62442" y="56287"/>
                  </a:lnTo>
                  <a:lnTo>
                    <a:pt x="38535" y="73616"/>
                  </a:lnTo>
                  <a:lnTo>
                    <a:pt x="29605" y="78035"/>
                  </a:lnTo>
                  <a:lnTo>
                    <a:pt x="27269" y="81569"/>
                  </a:lnTo>
                  <a:lnTo>
                    <a:pt x="28763" y="84205"/>
                  </a:lnTo>
                  <a:lnTo>
                    <a:pt x="76182" y="129709"/>
                  </a:lnTo>
                  <a:lnTo>
                    <a:pt x="84034" y="144279"/>
                  </a:lnTo>
                  <a:lnTo>
                    <a:pt x="87458" y="168744"/>
                  </a:lnTo>
                  <a:lnTo>
                    <a:pt x="82615" y="184443"/>
                  </a:lnTo>
                  <a:lnTo>
                    <a:pt x="73406" y="197771"/>
                  </a:lnTo>
                  <a:lnTo>
                    <a:pt x="62258" y="208398"/>
                  </a:lnTo>
                  <a:lnTo>
                    <a:pt x="37340" y="218943"/>
                  </a:lnTo>
                  <a:lnTo>
                    <a:pt x="29832" y="218121"/>
                  </a:lnTo>
                  <a:lnTo>
                    <a:pt x="23416" y="214750"/>
                  </a:lnTo>
                  <a:lnTo>
                    <a:pt x="17728" y="209681"/>
                  </a:lnTo>
                  <a:lnTo>
                    <a:pt x="6350" y="17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385"/>
            <p:cNvSpPr/>
            <p:nvPr>
              <p:custDataLst>
                <p:tags r:id="rId96"/>
              </p:custDataLst>
            </p:nvPr>
          </p:nvSpPr>
          <p:spPr>
            <a:xfrm>
              <a:off x="7302500" y="3868482"/>
              <a:ext cx="120114" cy="220919"/>
            </a:xfrm>
            <a:custGeom>
              <a:avLst/>
              <a:gdLst/>
              <a:ahLst/>
              <a:cxnLst/>
              <a:rect l="0" t="0" r="0" b="0"/>
              <a:pathLst>
                <a:path w="120114" h="220919">
                  <a:moveTo>
                    <a:pt x="0" y="30418"/>
                  </a:moveTo>
                  <a:lnTo>
                    <a:pt x="0" y="30418"/>
                  </a:lnTo>
                  <a:lnTo>
                    <a:pt x="0" y="23676"/>
                  </a:lnTo>
                  <a:lnTo>
                    <a:pt x="6742" y="9370"/>
                  </a:lnTo>
                  <a:lnTo>
                    <a:pt x="10138" y="5803"/>
                  </a:lnTo>
                  <a:lnTo>
                    <a:pt x="17676" y="1839"/>
                  </a:lnTo>
                  <a:lnTo>
                    <a:pt x="48516" y="0"/>
                  </a:lnTo>
                  <a:lnTo>
                    <a:pt x="74739" y="5334"/>
                  </a:lnTo>
                  <a:lnTo>
                    <a:pt x="94365" y="14331"/>
                  </a:lnTo>
                  <a:lnTo>
                    <a:pt x="109203" y="27266"/>
                  </a:lnTo>
                  <a:lnTo>
                    <a:pt x="115135" y="34667"/>
                  </a:lnTo>
                  <a:lnTo>
                    <a:pt x="119845" y="48534"/>
                  </a:lnTo>
                  <a:lnTo>
                    <a:pt x="120113" y="55195"/>
                  </a:lnTo>
                  <a:lnTo>
                    <a:pt x="117470" y="61753"/>
                  </a:lnTo>
                  <a:lnTo>
                    <a:pt x="79345" y="107771"/>
                  </a:lnTo>
                  <a:lnTo>
                    <a:pt x="74540" y="113716"/>
                  </a:lnTo>
                  <a:lnTo>
                    <a:pt x="73682" y="116289"/>
                  </a:lnTo>
                  <a:lnTo>
                    <a:pt x="73816" y="118710"/>
                  </a:lnTo>
                  <a:lnTo>
                    <a:pt x="74611" y="121029"/>
                  </a:lnTo>
                  <a:lnTo>
                    <a:pt x="79256" y="125487"/>
                  </a:lnTo>
                  <a:lnTo>
                    <a:pt x="111479" y="145942"/>
                  </a:lnTo>
                  <a:lnTo>
                    <a:pt x="114536" y="149767"/>
                  </a:lnTo>
                  <a:lnTo>
                    <a:pt x="117932" y="159662"/>
                  </a:lnTo>
                  <a:lnTo>
                    <a:pt x="116474" y="177133"/>
                  </a:lnTo>
                  <a:lnTo>
                    <a:pt x="105859" y="189463"/>
                  </a:lnTo>
                  <a:lnTo>
                    <a:pt x="90087" y="200588"/>
                  </a:lnTo>
                  <a:lnTo>
                    <a:pt x="48561" y="219330"/>
                  </a:lnTo>
                  <a:lnTo>
                    <a:pt x="25400" y="220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386"/>
            <p:cNvSpPr/>
            <p:nvPr>
              <p:custDataLst>
                <p:tags r:id="rId97"/>
              </p:custDataLst>
            </p:nvPr>
          </p:nvSpPr>
          <p:spPr>
            <a:xfrm>
              <a:off x="7791450" y="3829050"/>
              <a:ext cx="156303" cy="368301"/>
            </a:xfrm>
            <a:custGeom>
              <a:avLst/>
              <a:gdLst/>
              <a:ahLst/>
              <a:cxnLst/>
              <a:rect l="0" t="0" r="0" b="0"/>
              <a:pathLst>
                <a:path w="156303" h="368301">
                  <a:moveTo>
                    <a:pt x="88900" y="0"/>
                  </a:moveTo>
                  <a:lnTo>
                    <a:pt x="88900" y="0"/>
                  </a:lnTo>
                  <a:lnTo>
                    <a:pt x="108472" y="11550"/>
                  </a:lnTo>
                  <a:lnTo>
                    <a:pt x="120882" y="24419"/>
                  </a:lnTo>
                  <a:lnTo>
                    <a:pt x="141026" y="67226"/>
                  </a:lnTo>
                  <a:lnTo>
                    <a:pt x="152871" y="110308"/>
                  </a:lnTo>
                  <a:lnTo>
                    <a:pt x="156302" y="149885"/>
                  </a:lnTo>
                  <a:lnTo>
                    <a:pt x="154605" y="185384"/>
                  </a:lnTo>
                  <a:lnTo>
                    <a:pt x="147735" y="222798"/>
                  </a:lnTo>
                  <a:lnTo>
                    <a:pt x="131968" y="268274"/>
                  </a:lnTo>
                  <a:lnTo>
                    <a:pt x="97564" y="312715"/>
                  </a:lnTo>
                  <a:lnTo>
                    <a:pt x="72417" y="339601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683"/>
          <p:cNvGrpSpPr/>
          <p:nvPr/>
        </p:nvGrpSpPr>
        <p:grpSpPr>
          <a:xfrm>
            <a:off x="234950" y="3860800"/>
            <a:ext cx="541323" cy="305702"/>
            <a:chOff x="234950" y="3860800"/>
            <a:chExt cx="541323" cy="305702"/>
          </a:xfrm>
        </p:grpSpPr>
        <p:sp>
          <p:nvSpPr>
            <p:cNvPr id="177" name="SMARTInkShape-3387"/>
            <p:cNvSpPr/>
            <p:nvPr>
              <p:custDataLst>
                <p:tags r:id="rId89"/>
              </p:custDataLst>
            </p:nvPr>
          </p:nvSpPr>
          <p:spPr>
            <a:xfrm>
              <a:off x="667802" y="3860800"/>
              <a:ext cx="108471" cy="273051"/>
            </a:xfrm>
            <a:custGeom>
              <a:avLst/>
              <a:gdLst/>
              <a:ahLst/>
              <a:cxnLst/>
              <a:rect l="0" t="0" r="0" b="0"/>
              <a:pathLst>
                <a:path w="108471" h="273051">
                  <a:moveTo>
                    <a:pt x="100548" y="0"/>
                  </a:moveTo>
                  <a:lnTo>
                    <a:pt x="100548" y="0"/>
                  </a:lnTo>
                  <a:lnTo>
                    <a:pt x="97177" y="3371"/>
                  </a:lnTo>
                  <a:lnTo>
                    <a:pt x="89878" y="3144"/>
                  </a:lnTo>
                  <a:lnTo>
                    <a:pt x="71316" y="621"/>
                  </a:lnTo>
                  <a:lnTo>
                    <a:pt x="36712" y="8893"/>
                  </a:lnTo>
                  <a:lnTo>
                    <a:pt x="24640" y="14943"/>
                  </a:lnTo>
                  <a:lnTo>
                    <a:pt x="13224" y="24575"/>
                  </a:lnTo>
                  <a:lnTo>
                    <a:pt x="4275" y="39737"/>
                  </a:lnTo>
                  <a:lnTo>
                    <a:pt x="0" y="64529"/>
                  </a:lnTo>
                  <a:lnTo>
                    <a:pt x="1038" y="93990"/>
                  </a:lnTo>
                  <a:lnTo>
                    <a:pt x="4924" y="136384"/>
                  </a:lnTo>
                  <a:lnTo>
                    <a:pt x="5224" y="152607"/>
                  </a:lnTo>
                  <a:lnTo>
                    <a:pt x="7147" y="157901"/>
                  </a:lnTo>
                  <a:lnTo>
                    <a:pt x="8647" y="160301"/>
                  </a:lnTo>
                  <a:lnTo>
                    <a:pt x="10353" y="161195"/>
                  </a:lnTo>
                  <a:lnTo>
                    <a:pt x="12196" y="161086"/>
                  </a:lnTo>
                  <a:lnTo>
                    <a:pt x="16830" y="159788"/>
                  </a:lnTo>
                  <a:lnTo>
                    <a:pt x="56589" y="158791"/>
                  </a:lnTo>
                  <a:lnTo>
                    <a:pt x="70898" y="164412"/>
                  </a:lnTo>
                  <a:lnTo>
                    <a:pt x="96338" y="181897"/>
                  </a:lnTo>
                  <a:lnTo>
                    <a:pt x="104086" y="196084"/>
                  </a:lnTo>
                  <a:lnTo>
                    <a:pt x="108470" y="213443"/>
                  </a:lnTo>
                  <a:lnTo>
                    <a:pt x="108067" y="230565"/>
                  </a:lnTo>
                  <a:lnTo>
                    <a:pt x="103655" y="243820"/>
                  </a:lnTo>
                  <a:lnTo>
                    <a:pt x="100503" y="249330"/>
                  </a:lnTo>
                  <a:lnTo>
                    <a:pt x="79211" y="267197"/>
                  </a:lnTo>
                  <a:lnTo>
                    <a:pt x="3704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88"/>
            <p:cNvSpPr/>
            <p:nvPr>
              <p:custDataLst>
                <p:tags r:id="rId90"/>
              </p:custDataLst>
            </p:nvPr>
          </p:nvSpPr>
          <p:spPr>
            <a:xfrm>
              <a:off x="496183" y="4076700"/>
              <a:ext cx="88018" cy="58926"/>
            </a:xfrm>
            <a:custGeom>
              <a:avLst/>
              <a:gdLst/>
              <a:ahLst/>
              <a:cxnLst/>
              <a:rect l="0" t="0" r="0" b="0"/>
              <a:pathLst>
                <a:path w="88018" h="58926">
                  <a:moveTo>
                    <a:pt x="5467" y="44450"/>
                  </a:moveTo>
                  <a:lnTo>
                    <a:pt x="5467" y="44450"/>
                  </a:lnTo>
                  <a:lnTo>
                    <a:pt x="441" y="56383"/>
                  </a:lnTo>
                  <a:lnTo>
                    <a:pt x="0" y="58755"/>
                  </a:lnTo>
                  <a:lnTo>
                    <a:pt x="1822" y="58925"/>
                  </a:lnTo>
                  <a:lnTo>
                    <a:pt x="28003" y="45218"/>
                  </a:lnTo>
                  <a:lnTo>
                    <a:pt x="70062" y="16075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89"/>
            <p:cNvSpPr/>
            <p:nvPr>
              <p:custDataLst>
                <p:tags r:id="rId91"/>
              </p:custDataLst>
            </p:nvPr>
          </p:nvSpPr>
          <p:spPr>
            <a:xfrm>
              <a:off x="469900" y="40195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1"/>
                  </a:lnTo>
                  <a:lnTo>
                    <a:pt x="12209" y="386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90"/>
            <p:cNvSpPr/>
            <p:nvPr>
              <p:custDataLst>
                <p:tags r:id="rId92"/>
              </p:custDataLst>
            </p:nvPr>
          </p:nvSpPr>
          <p:spPr>
            <a:xfrm>
              <a:off x="234950" y="4019550"/>
              <a:ext cx="165101" cy="146952"/>
            </a:xfrm>
            <a:custGeom>
              <a:avLst/>
              <a:gdLst/>
              <a:ahLst/>
              <a:cxnLst/>
              <a:rect l="0" t="0" r="0" b="0"/>
              <a:pathLst>
                <a:path w="165101" h="14695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070" y="12242"/>
                  </a:lnTo>
                  <a:lnTo>
                    <a:pt x="22076" y="58765"/>
                  </a:lnTo>
                  <a:lnTo>
                    <a:pt x="39082" y="103372"/>
                  </a:lnTo>
                  <a:lnTo>
                    <a:pt x="50198" y="146951"/>
                  </a:lnTo>
                  <a:lnTo>
                    <a:pt x="50399" y="146651"/>
                  </a:lnTo>
                  <a:lnTo>
                    <a:pt x="45297" y="101911"/>
                  </a:lnTo>
                  <a:lnTo>
                    <a:pt x="44701" y="64690"/>
                  </a:lnTo>
                  <a:lnTo>
                    <a:pt x="47895" y="35865"/>
                  </a:lnTo>
                  <a:lnTo>
                    <a:pt x="53272" y="24642"/>
                  </a:lnTo>
                  <a:lnTo>
                    <a:pt x="56681" y="20662"/>
                  </a:lnTo>
                  <a:lnTo>
                    <a:pt x="61071" y="18713"/>
                  </a:lnTo>
                  <a:lnTo>
                    <a:pt x="71592" y="18430"/>
                  </a:lnTo>
                  <a:lnTo>
                    <a:pt x="89416" y="25608"/>
                  </a:lnTo>
                  <a:lnTo>
                    <a:pt x="127045" y="57726"/>
                  </a:lnTo>
                  <a:lnTo>
                    <a:pt x="142692" y="79742"/>
                  </a:lnTo>
                  <a:lnTo>
                    <a:pt x="1651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84"/>
          <p:cNvGrpSpPr/>
          <p:nvPr/>
        </p:nvGrpSpPr>
        <p:grpSpPr>
          <a:xfrm>
            <a:off x="1601308" y="4042314"/>
            <a:ext cx="475143" cy="88257"/>
            <a:chOff x="1601308" y="4042314"/>
            <a:chExt cx="475143" cy="88257"/>
          </a:xfrm>
        </p:grpSpPr>
        <p:sp>
          <p:nvSpPr>
            <p:cNvPr id="182" name="SMARTInkShape-3391"/>
            <p:cNvSpPr/>
            <p:nvPr>
              <p:custDataLst>
                <p:tags r:id="rId85"/>
              </p:custDataLst>
            </p:nvPr>
          </p:nvSpPr>
          <p:spPr>
            <a:xfrm>
              <a:off x="1935322" y="4121150"/>
              <a:ext cx="141129" cy="9421"/>
            </a:xfrm>
            <a:custGeom>
              <a:avLst/>
              <a:gdLst/>
              <a:ahLst/>
              <a:cxnLst/>
              <a:rect l="0" t="0" r="0" b="0"/>
              <a:pathLst>
                <a:path w="141129" h="9421">
                  <a:moveTo>
                    <a:pt x="14128" y="0"/>
                  </a:moveTo>
                  <a:lnTo>
                    <a:pt x="14128" y="0"/>
                  </a:lnTo>
                  <a:lnTo>
                    <a:pt x="8353" y="5069"/>
                  </a:lnTo>
                  <a:lnTo>
                    <a:pt x="344" y="9420"/>
                  </a:lnTo>
                  <a:lnTo>
                    <a:pt x="0" y="9102"/>
                  </a:lnTo>
                  <a:lnTo>
                    <a:pt x="476" y="8185"/>
                  </a:lnTo>
                  <a:lnTo>
                    <a:pt x="36727" y="2348"/>
                  </a:lnTo>
                  <a:lnTo>
                    <a:pt x="77895" y="696"/>
                  </a:lnTo>
                  <a:lnTo>
                    <a:pt x="119884" y="206"/>
                  </a:lnTo>
                  <a:lnTo>
                    <a:pt x="141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92"/>
            <p:cNvSpPr/>
            <p:nvPr>
              <p:custDataLst>
                <p:tags r:id="rId86"/>
              </p:custDataLst>
            </p:nvPr>
          </p:nvSpPr>
          <p:spPr>
            <a:xfrm>
              <a:off x="1913115" y="4059970"/>
              <a:ext cx="131586" cy="15848"/>
            </a:xfrm>
            <a:custGeom>
              <a:avLst/>
              <a:gdLst/>
              <a:ahLst/>
              <a:cxnLst/>
              <a:rect l="0" t="0" r="0" b="0"/>
              <a:pathLst>
                <a:path w="131586" h="15848">
                  <a:moveTo>
                    <a:pt x="10935" y="10380"/>
                  </a:moveTo>
                  <a:lnTo>
                    <a:pt x="10935" y="10380"/>
                  </a:lnTo>
                  <a:lnTo>
                    <a:pt x="0" y="15847"/>
                  </a:lnTo>
                  <a:lnTo>
                    <a:pt x="117" y="14730"/>
                  </a:lnTo>
                  <a:lnTo>
                    <a:pt x="2129" y="9726"/>
                  </a:lnTo>
                  <a:lnTo>
                    <a:pt x="12901" y="6562"/>
                  </a:lnTo>
                  <a:lnTo>
                    <a:pt x="60008" y="0"/>
                  </a:lnTo>
                  <a:lnTo>
                    <a:pt x="131585" y="4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393"/>
            <p:cNvSpPr/>
            <p:nvPr>
              <p:custDataLst>
                <p:tags r:id="rId87"/>
              </p:custDataLst>
            </p:nvPr>
          </p:nvSpPr>
          <p:spPr>
            <a:xfrm>
              <a:off x="1601308" y="4070350"/>
              <a:ext cx="151293" cy="18114"/>
            </a:xfrm>
            <a:custGeom>
              <a:avLst/>
              <a:gdLst/>
              <a:ahLst/>
              <a:cxnLst/>
              <a:rect l="0" t="0" r="0" b="0"/>
              <a:pathLst>
                <a:path w="151293" h="18114">
                  <a:moveTo>
                    <a:pt x="62392" y="0"/>
                  </a:moveTo>
                  <a:lnTo>
                    <a:pt x="62392" y="0"/>
                  </a:lnTo>
                  <a:lnTo>
                    <a:pt x="21566" y="11933"/>
                  </a:lnTo>
                  <a:lnTo>
                    <a:pt x="0" y="17644"/>
                  </a:lnTo>
                  <a:lnTo>
                    <a:pt x="336" y="18113"/>
                  </a:lnTo>
                  <a:lnTo>
                    <a:pt x="24917" y="16983"/>
                  </a:lnTo>
                  <a:lnTo>
                    <a:pt x="58109" y="15851"/>
                  </a:lnTo>
                  <a:lnTo>
                    <a:pt x="89110" y="16220"/>
                  </a:lnTo>
                  <a:lnTo>
                    <a:pt x="15129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94"/>
            <p:cNvSpPr/>
            <p:nvPr>
              <p:custDataLst>
                <p:tags r:id="rId88"/>
              </p:custDataLst>
            </p:nvPr>
          </p:nvSpPr>
          <p:spPr>
            <a:xfrm>
              <a:off x="1608275" y="4042314"/>
              <a:ext cx="112576" cy="15337"/>
            </a:xfrm>
            <a:custGeom>
              <a:avLst/>
              <a:gdLst/>
              <a:ahLst/>
              <a:cxnLst/>
              <a:rect l="0" t="0" r="0" b="0"/>
              <a:pathLst>
                <a:path w="112576" h="15337">
                  <a:moveTo>
                    <a:pt x="10975" y="15336"/>
                  </a:moveTo>
                  <a:lnTo>
                    <a:pt x="10975" y="15336"/>
                  </a:lnTo>
                  <a:lnTo>
                    <a:pt x="862" y="15336"/>
                  </a:lnTo>
                  <a:lnTo>
                    <a:pt x="0" y="14630"/>
                  </a:lnTo>
                  <a:lnTo>
                    <a:pt x="4686" y="11965"/>
                  </a:lnTo>
                  <a:lnTo>
                    <a:pt x="41539" y="2471"/>
                  </a:lnTo>
                  <a:lnTo>
                    <a:pt x="74124" y="0"/>
                  </a:lnTo>
                  <a:lnTo>
                    <a:pt x="112575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685"/>
          <p:cNvGrpSpPr/>
          <p:nvPr/>
        </p:nvGrpSpPr>
        <p:grpSpPr>
          <a:xfrm>
            <a:off x="1250950" y="4540250"/>
            <a:ext cx="268928" cy="368301"/>
            <a:chOff x="1250950" y="4540250"/>
            <a:chExt cx="268928" cy="368301"/>
          </a:xfrm>
        </p:grpSpPr>
        <p:sp>
          <p:nvSpPr>
            <p:cNvPr id="187" name="SMARTInkShape-3395"/>
            <p:cNvSpPr/>
            <p:nvPr>
              <p:custDataLst>
                <p:tags r:id="rId82"/>
              </p:custDataLst>
            </p:nvPr>
          </p:nvSpPr>
          <p:spPr>
            <a:xfrm>
              <a:off x="1250950" y="45402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42377" y="12142"/>
                  </a:lnTo>
                  <a:lnTo>
                    <a:pt x="79349" y="6185"/>
                  </a:lnTo>
                  <a:lnTo>
                    <a:pt x="122605" y="122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396"/>
            <p:cNvSpPr/>
            <p:nvPr>
              <p:custDataLst>
                <p:tags r:id="rId83"/>
              </p:custDataLst>
            </p:nvPr>
          </p:nvSpPr>
          <p:spPr>
            <a:xfrm>
              <a:off x="1442411" y="4630894"/>
              <a:ext cx="77467" cy="277657"/>
            </a:xfrm>
            <a:custGeom>
              <a:avLst/>
              <a:gdLst/>
              <a:ahLst/>
              <a:cxnLst/>
              <a:rect l="0" t="0" r="0" b="0"/>
              <a:pathLst>
                <a:path w="77467" h="277657">
                  <a:moveTo>
                    <a:pt x="62539" y="30006"/>
                  </a:moveTo>
                  <a:lnTo>
                    <a:pt x="62539" y="30006"/>
                  </a:lnTo>
                  <a:lnTo>
                    <a:pt x="65910" y="26635"/>
                  </a:lnTo>
                  <a:lnTo>
                    <a:pt x="77466" y="4144"/>
                  </a:lnTo>
                  <a:lnTo>
                    <a:pt x="77429" y="2181"/>
                  </a:lnTo>
                  <a:lnTo>
                    <a:pt x="75994" y="873"/>
                  </a:lnTo>
                  <a:lnTo>
                    <a:pt x="73625" y="0"/>
                  </a:lnTo>
                  <a:lnTo>
                    <a:pt x="56809" y="5515"/>
                  </a:lnTo>
                  <a:lnTo>
                    <a:pt x="40693" y="16086"/>
                  </a:lnTo>
                  <a:lnTo>
                    <a:pt x="26982" y="31526"/>
                  </a:lnTo>
                  <a:lnTo>
                    <a:pt x="10032" y="68240"/>
                  </a:lnTo>
                  <a:lnTo>
                    <a:pt x="974" y="106781"/>
                  </a:lnTo>
                  <a:lnTo>
                    <a:pt x="0" y="150026"/>
                  </a:lnTo>
                  <a:lnTo>
                    <a:pt x="5997" y="194354"/>
                  </a:lnTo>
                  <a:lnTo>
                    <a:pt x="10605" y="237291"/>
                  </a:lnTo>
                  <a:lnTo>
                    <a:pt x="12220" y="268193"/>
                  </a:lnTo>
                  <a:lnTo>
                    <a:pt x="18089" y="27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397"/>
            <p:cNvSpPr/>
            <p:nvPr>
              <p:custDataLst>
                <p:tags r:id="rId84"/>
              </p:custDataLst>
            </p:nvPr>
          </p:nvSpPr>
          <p:spPr>
            <a:xfrm>
              <a:off x="1276350" y="4642111"/>
              <a:ext cx="152401" cy="133090"/>
            </a:xfrm>
            <a:custGeom>
              <a:avLst/>
              <a:gdLst/>
              <a:ahLst/>
              <a:cxnLst/>
              <a:rect l="0" t="0" r="0" b="0"/>
              <a:pathLst>
                <a:path w="152401" h="1330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26745" y="11341"/>
                  </a:lnTo>
                  <a:lnTo>
                    <a:pt x="64602" y="37413"/>
                  </a:lnTo>
                  <a:lnTo>
                    <a:pt x="83745" y="51761"/>
                  </a:lnTo>
                  <a:lnTo>
                    <a:pt x="121478" y="95782"/>
                  </a:lnTo>
                  <a:lnTo>
                    <a:pt x="15240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86"/>
          <p:cNvGrpSpPr/>
          <p:nvPr/>
        </p:nvGrpSpPr>
        <p:grpSpPr>
          <a:xfrm>
            <a:off x="1746250" y="4781550"/>
            <a:ext cx="165101" cy="107428"/>
            <a:chOff x="1746250" y="4781550"/>
            <a:chExt cx="165101" cy="107428"/>
          </a:xfrm>
        </p:grpSpPr>
        <p:sp>
          <p:nvSpPr>
            <p:cNvPr id="191" name="SMARTInkShape-3398"/>
            <p:cNvSpPr/>
            <p:nvPr>
              <p:custDataLst>
                <p:tags r:id="rId80"/>
              </p:custDataLst>
            </p:nvPr>
          </p:nvSpPr>
          <p:spPr>
            <a:xfrm>
              <a:off x="1764577" y="4851400"/>
              <a:ext cx="146774" cy="37578"/>
            </a:xfrm>
            <a:custGeom>
              <a:avLst/>
              <a:gdLst/>
              <a:ahLst/>
              <a:cxnLst/>
              <a:rect l="0" t="0" r="0" b="0"/>
              <a:pathLst>
                <a:path w="146774" h="37578">
                  <a:moveTo>
                    <a:pt x="19773" y="25400"/>
                  </a:moveTo>
                  <a:lnTo>
                    <a:pt x="19773" y="25400"/>
                  </a:lnTo>
                  <a:lnTo>
                    <a:pt x="2814" y="35452"/>
                  </a:lnTo>
                  <a:lnTo>
                    <a:pt x="0" y="36335"/>
                  </a:lnTo>
                  <a:lnTo>
                    <a:pt x="241" y="36923"/>
                  </a:lnTo>
                  <a:lnTo>
                    <a:pt x="6153" y="37577"/>
                  </a:lnTo>
                  <a:lnTo>
                    <a:pt x="40157" y="32221"/>
                  </a:lnTo>
                  <a:lnTo>
                    <a:pt x="86020" y="21463"/>
                  </a:lnTo>
                  <a:lnTo>
                    <a:pt x="146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399"/>
            <p:cNvSpPr/>
            <p:nvPr>
              <p:custDataLst>
                <p:tags r:id="rId81"/>
              </p:custDataLst>
            </p:nvPr>
          </p:nvSpPr>
          <p:spPr>
            <a:xfrm>
              <a:off x="1746250" y="47815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11994"/>
                  </a:lnTo>
                  <a:lnTo>
                    <a:pt x="52511" y="324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687"/>
          <p:cNvGrpSpPr/>
          <p:nvPr/>
        </p:nvGrpSpPr>
        <p:grpSpPr>
          <a:xfrm>
            <a:off x="2317750" y="4522499"/>
            <a:ext cx="2035888" cy="767052"/>
            <a:chOff x="2317750" y="4522499"/>
            <a:chExt cx="2035888" cy="767052"/>
          </a:xfrm>
        </p:grpSpPr>
        <p:sp>
          <p:nvSpPr>
            <p:cNvPr id="194" name="SMARTInkShape-3400"/>
            <p:cNvSpPr/>
            <p:nvPr>
              <p:custDataLst>
                <p:tags r:id="rId63"/>
              </p:custDataLst>
            </p:nvPr>
          </p:nvSpPr>
          <p:spPr>
            <a:xfrm>
              <a:off x="2777456" y="4562279"/>
              <a:ext cx="86395" cy="206572"/>
            </a:xfrm>
            <a:custGeom>
              <a:avLst/>
              <a:gdLst/>
              <a:ahLst/>
              <a:cxnLst/>
              <a:rect l="0" t="0" r="0" b="0"/>
              <a:pathLst>
                <a:path w="86395" h="206572">
                  <a:moveTo>
                    <a:pt x="86394" y="3371"/>
                  </a:moveTo>
                  <a:lnTo>
                    <a:pt x="86394" y="3371"/>
                  </a:lnTo>
                  <a:lnTo>
                    <a:pt x="79652" y="0"/>
                  </a:lnTo>
                  <a:lnTo>
                    <a:pt x="55233" y="4646"/>
                  </a:lnTo>
                  <a:lnTo>
                    <a:pt x="24558" y="14959"/>
                  </a:lnTo>
                  <a:lnTo>
                    <a:pt x="11169" y="24749"/>
                  </a:lnTo>
                  <a:lnTo>
                    <a:pt x="6611" y="30323"/>
                  </a:lnTo>
                  <a:lnTo>
                    <a:pt x="1546" y="44042"/>
                  </a:lnTo>
                  <a:lnTo>
                    <a:pt x="0" y="59547"/>
                  </a:lnTo>
                  <a:lnTo>
                    <a:pt x="1665" y="75845"/>
                  </a:lnTo>
                  <a:lnTo>
                    <a:pt x="8520" y="90615"/>
                  </a:lnTo>
                  <a:lnTo>
                    <a:pt x="41825" y="135349"/>
                  </a:lnTo>
                  <a:lnTo>
                    <a:pt x="49748" y="154267"/>
                  </a:lnTo>
                  <a:lnTo>
                    <a:pt x="49823" y="177746"/>
                  </a:lnTo>
                  <a:lnTo>
                    <a:pt x="29244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401"/>
            <p:cNvSpPr/>
            <p:nvPr>
              <p:custDataLst>
                <p:tags r:id="rId64"/>
              </p:custDataLst>
            </p:nvPr>
          </p:nvSpPr>
          <p:spPr>
            <a:xfrm>
              <a:off x="2610344" y="4597400"/>
              <a:ext cx="24907" cy="158751"/>
            </a:xfrm>
            <a:custGeom>
              <a:avLst/>
              <a:gdLst/>
              <a:ahLst/>
              <a:cxnLst/>
              <a:rect l="0" t="0" r="0" b="0"/>
              <a:pathLst>
                <a:path w="24907" h="158751">
                  <a:moveTo>
                    <a:pt x="24906" y="0"/>
                  </a:moveTo>
                  <a:lnTo>
                    <a:pt x="24906" y="0"/>
                  </a:lnTo>
                  <a:lnTo>
                    <a:pt x="14793" y="6742"/>
                  </a:lnTo>
                  <a:lnTo>
                    <a:pt x="7946" y="15696"/>
                  </a:lnTo>
                  <a:lnTo>
                    <a:pt x="3258" y="27437"/>
                  </a:lnTo>
                  <a:lnTo>
                    <a:pt x="0" y="72906"/>
                  </a:lnTo>
                  <a:lnTo>
                    <a:pt x="309" y="111820"/>
                  </a:lnTo>
                  <a:lnTo>
                    <a:pt x="585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402"/>
            <p:cNvSpPr/>
            <p:nvPr>
              <p:custDataLst>
                <p:tags r:id="rId65"/>
              </p:custDataLst>
            </p:nvPr>
          </p:nvSpPr>
          <p:spPr>
            <a:xfrm>
              <a:off x="2534533" y="4667250"/>
              <a:ext cx="138818" cy="24617"/>
            </a:xfrm>
            <a:custGeom>
              <a:avLst/>
              <a:gdLst/>
              <a:ahLst/>
              <a:cxnLst/>
              <a:rect l="0" t="0" r="0" b="0"/>
              <a:pathLst>
                <a:path w="138818" h="24617">
                  <a:moveTo>
                    <a:pt x="5467" y="12700"/>
                  </a:moveTo>
                  <a:lnTo>
                    <a:pt x="5467" y="12700"/>
                  </a:lnTo>
                  <a:lnTo>
                    <a:pt x="0" y="23635"/>
                  </a:lnTo>
                  <a:lnTo>
                    <a:pt x="5154" y="24616"/>
                  </a:lnTo>
                  <a:lnTo>
                    <a:pt x="14500" y="24346"/>
                  </a:lnTo>
                  <a:lnTo>
                    <a:pt x="57404" y="13145"/>
                  </a:lnTo>
                  <a:lnTo>
                    <a:pt x="101517" y="6987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403"/>
            <p:cNvSpPr/>
            <p:nvPr>
              <p:custDataLst>
                <p:tags r:id="rId66"/>
              </p:custDataLst>
            </p:nvPr>
          </p:nvSpPr>
          <p:spPr>
            <a:xfrm>
              <a:off x="2317750" y="4562770"/>
              <a:ext cx="99759" cy="185144"/>
            </a:xfrm>
            <a:custGeom>
              <a:avLst/>
              <a:gdLst/>
              <a:ahLst/>
              <a:cxnLst/>
              <a:rect l="0" t="0" r="0" b="0"/>
              <a:pathLst>
                <a:path w="99759" h="185144">
                  <a:moveTo>
                    <a:pt x="0" y="21930"/>
                  </a:moveTo>
                  <a:lnTo>
                    <a:pt x="0" y="21930"/>
                  </a:lnTo>
                  <a:lnTo>
                    <a:pt x="0" y="16463"/>
                  </a:lnTo>
                  <a:lnTo>
                    <a:pt x="17677" y="6819"/>
                  </a:lnTo>
                  <a:lnTo>
                    <a:pt x="53586" y="0"/>
                  </a:lnTo>
                  <a:lnTo>
                    <a:pt x="74381" y="1129"/>
                  </a:lnTo>
                  <a:lnTo>
                    <a:pt x="87856" y="5865"/>
                  </a:lnTo>
                  <a:lnTo>
                    <a:pt x="92437" y="9103"/>
                  </a:lnTo>
                  <a:lnTo>
                    <a:pt x="95492" y="13379"/>
                  </a:lnTo>
                  <a:lnTo>
                    <a:pt x="98885" y="23774"/>
                  </a:lnTo>
                  <a:lnTo>
                    <a:pt x="96631" y="37331"/>
                  </a:lnTo>
                  <a:lnTo>
                    <a:pt x="83685" y="65659"/>
                  </a:lnTo>
                  <a:lnTo>
                    <a:pt x="59551" y="97379"/>
                  </a:lnTo>
                  <a:lnTo>
                    <a:pt x="58750" y="99746"/>
                  </a:lnTo>
                  <a:lnTo>
                    <a:pt x="58923" y="102030"/>
                  </a:lnTo>
                  <a:lnTo>
                    <a:pt x="60996" y="106448"/>
                  </a:lnTo>
                  <a:lnTo>
                    <a:pt x="73850" y="120103"/>
                  </a:lnTo>
                  <a:lnTo>
                    <a:pt x="92277" y="136389"/>
                  </a:lnTo>
                  <a:lnTo>
                    <a:pt x="97457" y="144767"/>
                  </a:lnTo>
                  <a:lnTo>
                    <a:pt x="99758" y="153194"/>
                  </a:lnTo>
                  <a:lnTo>
                    <a:pt x="97550" y="158123"/>
                  </a:lnTo>
                  <a:lnTo>
                    <a:pt x="82369" y="173761"/>
                  </a:lnTo>
                  <a:lnTo>
                    <a:pt x="72827" y="180663"/>
                  </a:lnTo>
                  <a:lnTo>
                    <a:pt x="49408" y="185143"/>
                  </a:lnTo>
                  <a:lnTo>
                    <a:pt x="44228" y="183655"/>
                  </a:lnTo>
                  <a:lnTo>
                    <a:pt x="41479" y="180547"/>
                  </a:lnTo>
                  <a:lnTo>
                    <a:pt x="40353" y="176358"/>
                  </a:lnTo>
                  <a:lnTo>
                    <a:pt x="44450" y="15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404"/>
            <p:cNvSpPr/>
            <p:nvPr>
              <p:custDataLst>
                <p:tags r:id="rId67"/>
              </p:custDataLst>
            </p:nvPr>
          </p:nvSpPr>
          <p:spPr>
            <a:xfrm>
              <a:off x="3200400" y="5048250"/>
              <a:ext cx="266701" cy="50801"/>
            </a:xfrm>
            <a:custGeom>
              <a:avLst/>
              <a:gdLst/>
              <a:ahLst/>
              <a:cxnLst/>
              <a:rect l="0" t="0" r="0" b="0"/>
              <a:pathLst>
                <a:path w="2667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49514" y="29844"/>
                  </a:lnTo>
                  <a:lnTo>
                    <a:pt x="85461" y="21856"/>
                  </a:lnTo>
                  <a:lnTo>
                    <a:pt x="129117" y="15020"/>
                  </a:lnTo>
                  <a:lnTo>
                    <a:pt x="168157" y="9232"/>
                  </a:lnTo>
                  <a:lnTo>
                    <a:pt x="201031" y="763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405"/>
            <p:cNvSpPr/>
            <p:nvPr>
              <p:custDataLst>
                <p:tags r:id="rId68"/>
              </p:custDataLst>
            </p:nvPr>
          </p:nvSpPr>
          <p:spPr>
            <a:xfrm>
              <a:off x="3181524" y="5092700"/>
              <a:ext cx="101427" cy="196851"/>
            </a:xfrm>
            <a:custGeom>
              <a:avLst/>
              <a:gdLst/>
              <a:ahLst/>
              <a:cxnLst/>
              <a:rect l="0" t="0" r="0" b="0"/>
              <a:pathLst>
                <a:path w="101427" h="196851">
                  <a:moveTo>
                    <a:pt x="101426" y="0"/>
                  </a:moveTo>
                  <a:lnTo>
                    <a:pt x="101426" y="0"/>
                  </a:lnTo>
                  <a:lnTo>
                    <a:pt x="64831" y="3371"/>
                  </a:lnTo>
                  <a:lnTo>
                    <a:pt x="37517" y="12242"/>
                  </a:lnTo>
                  <a:lnTo>
                    <a:pt x="4119" y="35505"/>
                  </a:lnTo>
                  <a:lnTo>
                    <a:pt x="1276" y="39898"/>
                  </a:lnTo>
                  <a:lnTo>
                    <a:pt x="87" y="44238"/>
                  </a:lnTo>
                  <a:lnTo>
                    <a:pt x="0" y="48542"/>
                  </a:lnTo>
                  <a:lnTo>
                    <a:pt x="3667" y="57087"/>
                  </a:lnTo>
                  <a:lnTo>
                    <a:pt x="11411" y="66294"/>
                  </a:lnTo>
                  <a:lnTo>
                    <a:pt x="57774" y="103474"/>
                  </a:lnTo>
                  <a:lnTo>
                    <a:pt x="88404" y="136494"/>
                  </a:lnTo>
                  <a:lnTo>
                    <a:pt x="93099" y="156702"/>
                  </a:lnTo>
                  <a:lnTo>
                    <a:pt x="91119" y="177193"/>
                  </a:lnTo>
                  <a:lnTo>
                    <a:pt x="87499" y="182334"/>
                  </a:lnTo>
                  <a:lnTo>
                    <a:pt x="75951" y="189929"/>
                  </a:lnTo>
                  <a:lnTo>
                    <a:pt x="4427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406"/>
            <p:cNvSpPr/>
            <p:nvPr>
              <p:custDataLst>
                <p:tags r:id="rId69"/>
              </p:custDataLst>
            </p:nvPr>
          </p:nvSpPr>
          <p:spPr>
            <a:xfrm>
              <a:off x="2458333" y="4959644"/>
              <a:ext cx="1326268" cy="37545"/>
            </a:xfrm>
            <a:custGeom>
              <a:avLst/>
              <a:gdLst/>
              <a:ahLst/>
              <a:cxnLst/>
              <a:rect l="0" t="0" r="0" b="0"/>
              <a:pathLst>
                <a:path w="1326268" h="37545">
                  <a:moveTo>
                    <a:pt x="5467" y="31456"/>
                  </a:moveTo>
                  <a:lnTo>
                    <a:pt x="5467" y="31456"/>
                  </a:lnTo>
                  <a:lnTo>
                    <a:pt x="2096" y="31456"/>
                  </a:lnTo>
                  <a:lnTo>
                    <a:pt x="1103" y="32162"/>
                  </a:lnTo>
                  <a:lnTo>
                    <a:pt x="441" y="33337"/>
                  </a:lnTo>
                  <a:lnTo>
                    <a:pt x="0" y="34827"/>
                  </a:lnTo>
                  <a:lnTo>
                    <a:pt x="8917" y="36482"/>
                  </a:lnTo>
                  <a:lnTo>
                    <a:pt x="46757" y="37544"/>
                  </a:lnTo>
                  <a:lnTo>
                    <a:pt x="81674" y="35808"/>
                  </a:lnTo>
                  <a:lnTo>
                    <a:pt x="121886" y="33390"/>
                  </a:lnTo>
                  <a:lnTo>
                    <a:pt x="156222" y="32316"/>
                  </a:lnTo>
                  <a:lnTo>
                    <a:pt x="193589" y="29956"/>
                  </a:lnTo>
                  <a:lnTo>
                    <a:pt x="233716" y="26557"/>
                  </a:lnTo>
                  <a:lnTo>
                    <a:pt x="275068" y="22693"/>
                  </a:lnTo>
                  <a:lnTo>
                    <a:pt x="322610" y="18624"/>
                  </a:lnTo>
                  <a:lnTo>
                    <a:pt x="348129" y="16551"/>
                  </a:lnTo>
                  <a:lnTo>
                    <a:pt x="375725" y="14464"/>
                  </a:lnTo>
                  <a:lnTo>
                    <a:pt x="404706" y="12366"/>
                  </a:lnTo>
                  <a:lnTo>
                    <a:pt x="434609" y="10263"/>
                  </a:lnTo>
                  <a:lnTo>
                    <a:pt x="465128" y="8861"/>
                  </a:lnTo>
                  <a:lnTo>
                    <a:pt x="496058" y="7925"/>
                  </a:lnTo>
                  <a:lnTo>
                    <a:pt x="527261" y="7302"/>
                  </a:lnTo>
                  <a:lnTo>
                    <a:pt x="558646" y="6181"/>
                  </a:lnTo>
                  <a:lnTo>
                    <a:pt x="590153" y="4729"/>
                  </a:lnTo>
                  <a:lnTo>
                    <a:pt x="621741" y="3054"/>
                  </a:lnTo>
                  <a:lnTo>
                    <a:pt x="653383" y="1938"/>
                  </a:lnTo>
                  <a:lnTo>
                    <a:pt x="685061" y="1194"/>
                  </a:lnTo>
                  <a:lnTo>
                    <a:pt x="716763" y="698"/>
                  </a:lnTo>
                  <a:lnTo>
                    <a:pt x="748481" y="367"/>
                  </a:lnTo>
                  <a:lnTo>
                    <a:pt x="780210" y="147"/>
                  </a:lnTo>
                  <a:lnTo>
                    <a:pt x="811945" y="0"/>
                  </a:lnTo>
                  <a:lnTo>
                    <a:pt x="843686" y="607"/>
                  </a:lnTo>
                  <a:lnTo>
                    <a:pt x="875430" y="1718"/>
                  </a:lnTo>
                  <a:lnTo>
                    <a:pt x="907176" y="3164"/>
                  </a:lnTo>
                  <a:lnTo>
                    <a:pt x="937511" y="4127"/>
                  </a:lnTo>
                  <a:lnTo>
                    <a:pt x="966907" y="4770"/>
                  </a:lnTo>
                  <a:lnTo>
                    <a:pt x="995677" y="5199"/>
                  </a:lnTo>
                  <a:lnTo>
                    <a:pt x="1023323" y="5484"/>
                  </a:lnTo>
                  <a:lnTo>
                    <a:pt x="1050221" y="5675"/>
                  </a:lnTo>
                  <a:lnTo>
                    <a:pt x="1076620" y="5802"/>
                  </a:lnTo>
                  <a:lnTo>
                    <a:pt x="1121004" y="7825"/>
                  </a:lnTo>
                  <a:lnTo>
                    <a:pt x="1159544" y="10370"/>
                  </a:lnTo>
                  <a:lnTo>
                    <a:pt x="1195488" y="11501"/>
                  </a:lnTo>
                  <a:lnTo>
                    <a:pt x="1240716" y="15509"/>
                  </a:lnTo>
                  <a:lnTo>
                    <a:pt x="1284490" y="17409"/>
                  </a:lnTo>
                  <a:lnTo>
                    <a:pt x="1326267" y="12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407"/>
            <p:cNvSpPr/>
            <p:nvPr>
              <p:custDataLst>
                <p:tags r:id="rId70"/>
              </p:custDataLst>
            </p:nvPr>
          </p:nvSpPr>
          <p:spPr>
            <a:xfrm>
              <a:off x="4222750" y="4522499"/>
              <a:ext cx="130888" cy="220952"/>
            </a:xfrm>
            <a:custGeom>
              <a:avLst/>
              <a:gdLst/>
              <a:ahLst/>
              <a:cxnLst/>
              <a:rect l="0" t="0" r="0" b="0"/>
              <a:pathLst>
                <a:path w="130888" h="220952">
                  <a:moveTo>
                    <a:pt x="57150" y="24101"/>
                  </a:moveTo>
                  <a:lnTo>
                    <a:pt x="57150" y="24101"/>
                  </a:lnTo>
                  <a:lnTo>
                    <a:pt x="52124" y="12167"/>
                  </a:lnTo>
                  <a:lnTo>
                    <a:pt x="51683" y="9795"/>
                  </a:lnTo>
                  <a:lnTo>
                    <a:pt x="54210" y="7508"/>
                  </a:lnTo>
                  <a:lnTo>
                    <a:pt x="69841" y="1624"/>
                  </a:lnTo>
                  <a:lnTo>
                    <a:pt x="79488" y="0"/>
                  </a:lnTo>
                  <a:lnTo>
                    <a:pt x="90361" y="3041"/>
                  </a:lnTo>
                  <a:lnTo>
                    <a:pt x="96224" y="5828"/>
                  </a:lnTo>
                  <a:lnTo>
                    <a:pt x="106501" y="16450"/>
                  </a:lnTo>
                  <a:lnTo>
                    <a:pt x="114361" y="29873"/>
                  </a:lnTo>
                  <a:lnTo>
                    <a:pt x="117855" y="42894"/>
                  </a:lnTo>
                  <a:lnTo>
                    <a:pt x="115645" y="57618"/>
                  </a:lnTo>
                  <a:lnTo>
                    <a:pt x="106467" y="78012"/>
                  </a:lnTo>
                  <a:lnTo>
                    <a:pt x="91209" y="99459"/>
                  </a:lnTo>
                  <a:lnTo>
                    <a:pt x="90439" y="101856"/>
                  </a:lnTo>
                  <a:lnTo>
                    <a:pt x="90631" y="104160"/>
                  </a:lnTo>
                  <a:lnTo>
                    <a:pt x="92727" y="108602"/>
                  </a:lnTo>
                  <a:lnTo>
                    <a:pt x="127808" y="153405"/>
                  </a:lnTo>
                  <a:lnTo>
                    <a:pt x="130887" y="164825"/>
                  </a:lnTo>
                  <a:lnTo>
                    <a:pt x="129249" y="183154"/>
                  </a:lnTo>
                  <a:lnTo>
                    <a:pt x="118592" y="195686"/>
                  </a:lnTo>
                  <a:lnTo>
                    <a:pt x="102096" y="206900"/>
                  </a:lnTo>
                  <a:lnTo>
                    <a:pt x="57117" y="219848"/>
                  </a:lnTo>
                  <a:lnTo>
                    <a:pt x="0" y="22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408"/>
            <p:cNvSpPr/>
            <p:nvPr>
              <p:custDataLst>
                <p:tags r:id="rId71"/>
              </p:custDataLst>
            </p:nvPr>
          </p:nvSpPr>
          <p:spPr>
            <a:xfrm>
              <a:off x="4108867" y="4603750"/>
              <a:ext cx="18634" cy="139701"/>
            </a:xfrm>
            <a:custGeom>
              <a:avLst/>
              <a:gdLst/>
              <a:ahLst/>
              <a:cxnLst/>
              <a:rect l="0" t="0" r="0" b="0"/>
              <a:pathLst>
                <a:path w="18634" h="139701">
                  <a:moveTo>
                    <a:pt x="18633" y="0"/>
                  </a:moveTo>
                  <a:lnTo>
                    <a:pt x="18633" y="0"/>
                  </a:lnTo>
                  <a:lnTo>
                    <a:pt x="9199" y="10845"/>
                  </a:lnTo>
                  <a:lnTo>
                    <a:pt x="2746" y="26732"/>
                  </a:lnTo>
                  <a:lnTo>
                    <a:pt x="0" y="60697"/>
                  </a:lnTo>
                  <a:lnTo>
                    <a:pt x="593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409"/>
            <p:cNvSpPr/>
            <p:nvPr>
              <p:custDataLst>
                <p:tags r:id="rId72"/>
              </p:custDataLst>
            </p:nvPr>
          </p:nvSpPr>
          <p:spPr>
            <a:xfrm>
              <a:off x="4047642" y="4673600"/>
              <a:ext cx="143359" cy="19051"/>
            </a:xfrm>
            <a:custGeom>
              <a:avLst/>
              <a:gdLst/>
              <a:ahLst/>
              <a:cxnLst/>
              <a:rect l="0" t="0" r="0" b="0"/>
              <a:pathLst>
                <a:path w="1433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1561" y="15679"/>
                  </a:lnTo>
                  <a:lnTo>
                    <a:pt x="19892" y="10211"/>
                  </a:lnTo>
                  <a:lnTo>
                    <a:pt x="57778" y="7494"/>
                  </a:lnTo>
                  <a:lnTo>
                    <a:pt x="105235" y="5870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410"/>
            <p:cNvSpPr/>
            <p:nvPr>
              <p:custDataLst>
                <p:tags r:id="rId73"/>
              </p:custDataLst>
            </p:nvPr>
          </p:nvSpPr>
          <p:spPr>
            <a:xfrm>
              <a:off x="3835400" y="4575680"/>
              <a:ext cx="108797" cy="168372"/>
            </a:xfrm>
            <a:custGeom>
              <a:avLst/>
              <a:gdLst/>
              <a:ahLst/>
              <a:cxnLst/>
              <a:rect l="0" t="0" r="0" b="0"/>
              <a:pathLst>
                <a:path w="108797" h="168372">
                  <a:moveTo>
                    <a:pt x="0" y="28070"/>
                  </a:moveTo>
                  <a:lnTo>
                    <a:pt x="0" y="28070"/>
                  </a:lnTo>
                  <a:lnTo>
                    <a:pt x="20265" y="12875"/>
                  </a:lnTo>
                  <a:lnTo>
                    <a:pt x="41685" y="3013"/>
                  </a:lnTo>
                  <a:lnTo>
                    <a:pt x="55921" y="0"/>
                  </a:lnTo>
                  <a:lnTo>
                    <a:pt x="69304" y="1013"/>
                  </a:lnTo>
                  <a:lnTo>
                    <a:pt x="92109" y="8921"/>
                  </a:lnTo>
                  <a:lnTo>
                    <a:pt x="102791" y="16266"/>
                  </a:lnTo>
                  <a:lnTo>
                    <a:pt x="106627" y="20201"/>
                  </a:lnTo>
                  <a:lnTo>
                    <a:pt x="107774" y="25646"/>
                  </a:lnTo>
                  <a:lnTo>
                    <a:pt x="105284" y="39222"/>
                  </a:lnTo>
                  <a:lnTo>
                    <a:pt x="95950" y="55990"/>
                  </a:lnTo>
                  <a:lnTo>
                    <a:pt x="70987" y="81789"/>
                  </a:lnTo>
                  <a:lnTo>
                    <a:pt x="59368" y="88672"/>
                  </a:lnTo>
                  <a:lnTo>
                    <a:pt x="56512" y="89638"/>
                  </a:lnTo>
                  <a:lnTo>
                    <a:pt x="55314" y="90987"/>
                  </a:lnTo>
                  <a:lnTo>
                    <a:pt x="55220" y="92592"/>
                  </a:lnTo>
                  <a:lnTo>
                    <a:pt x="55863" y="94368"/>
                  </a:lnTo>
                  <a:lnTo>
                    <a:pt x="57703" y="95552"/>
                  </a:lnTo>
                  <a:lnTo>
                    <a:pt x="67035" y="98630"/>
                  </a:lnTo>
                  <a:lnTo>
                    <a:pt x="86594" y="109714"/>
                  </a:lnTo>
                  <a:lnTo>
                    <a:pt x="99164" y="115157"/>
                  </a:lnTo>
                  <a:lnTo>
                    <a:pt x="107102" y="122279"/>
                  </a:lnTo>
                  <a:lnTo>
                    <a:pt x="108796" y="126859"/>
                  </a:lnTo>
                  <a:lnTo>
                    <a:pt x="108796" y="137593"/>
                  </a:lnTo>
                  <a:lnTo>
                    <a:pt x="105692" y="142713"/>
                  </a:lnTo>
                  <a:lnTo>
                    <a:pt x="76042" y="165420"/>
                  </a:lnTo>
                  <a:lnTo>
                    <a:pt x="63429" y="168371"/>
                  </a:lnTo>
                  <a:lnTo>
                    <a:pt x="52180" y="167332"/>
                  </a:lnTo>
                  <a:lnTo>
                    <a:pt x="38100" y="16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411"/>
            <p:cNvSpPr/>
            <p:nvPr>
              <p:custDataLst>
                <p:tags r:id="rId74"/>
              </p:custDataLst>
            </p:nvPr>
          </p:nvSpPr>
          <p:spPr>
            <a:xfrm>
              <a:off x="3678875" y="4641850"/>
              <a:ext cx="23176" cy="139701"/>
            </a:xfrm>
            <a:custGeom>
              <a:avLst/>
              <a:gdLst/>
              <a:ahLst/>
              <a:cxnLst/>
              <a:rect l="0" t="0" r="0" b="0"/>
              <a:pathLst>
                <a:path w="23176" h="139701">
                  <a:moveTo>
                    <a:pt x="23175" y="0"/>
                  </a:moveTo>
                  <a:lnTo>
                    <a:pt x="23175" y="0"/>
                  </a:lnTo>
                  <a:lnTo>
                    <a:pt x="17400" y="5069"/>
                  </a:lnTo>
                  <a:lnTo>
                    <a:pt x="10966" y="8838"/>
                  </a:lnTo>
                  <a:lnTo>
                    <a:pt x="5284" y="18510"/>
                  </a:lnTo>
                  <a:lnTo>
                    <a:pt x="0" y="39822"/>
                  </a:lnTo>
                  <a:lnTo>
                    <a:pt x="316" y="64010"/>
                  </a:lnTo>
                  <a:lnTo>
                    <a:pt x="3623" y="109559"/>
                  </a:lnTo>
                  <a:lnTo>
                    <a:pt x="412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412"/>
            <p:cNvSpPr/>
            <p:nvPr>
              <p:custDataLst>
                <p:tags r:id="rId75"/>
              </p:custDataLst>
            </p:nvPr>
          </p:nvSpPr>
          <p:spPr>
            <a:xfrm>
              <a:off x="3575050" y="4699000"/>
              <a:ext cx="196851" cy="29059"/>
            </a:xfrm>
            <a:custGeom>
              <a:avLst/>
              <a:gdLst/>
              <a:ahLst/>
              <a:cxnLst/>
              <a:rect l="0" t="0" r="0" b="0"/>
              <a:pathLst>
                <a:path w="196851" h="2905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5" y="29058"/>
                  </a:lnTo>
                  <a:lnTo>
                    <a:pt x="5775" y="26797"/>
                  </a:lnTo>
                  <a:lnTo>
                    <a:pt x="52480" y="24817"/>
                  </a:lnTo>
                  <a:lnTo>
                    <a:pt x="98169" y="20398"/>
                  </a:lnTo>
                  <a:lnTo>
                    <a:pt x="140528" y="1415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413"/>
            <p:cNvSpPr/>
            <p:nvPr>
              <p:custDataLst>
                <p:tags r:id="rId76"/>
              </p:custDataLst>
            </p:nvPr>
          </p:nvSpPr>
          <p:spPr>
            <a:xfrm>
              <a:off x="3375713" y="4635500"/>
              <a:ext cx="111705" cy="158494"/>
            </a:xfrm>
            <a:custGeom>
              <a:avLst/>
              <a:gdLst/>
              <a:ahLst/>
              <a:cxnLst/>
              <a:rect l="0" t="0" r="0" b="0"/>
              <a:pathLst>
                <a:path w="111705" h="158494">
                  <a:moveTo>
                    <a:pt x="104087" y="12700"/>
                  </a:moveTo>
                  <a:lnTo>
                    <a:pt x="104087" y="12700"/>
                  </a:lnTo>
                  <a:lnTo>
                    <a:pt x="104087" y="9329"/>
                  </a:lnTo>
                  <a:lnTo>
                    <a:pt x="98442" y="5792"/>
                  </a:lnTo>
                  <a:lnTo>
                    <a:pt x="88878" y="2574"/>
                  </a:lnTo>
                  <a:lnTo>
                    <a:pt x="77572" y="1144"/>
                  </a:lnTo>
                  <a:lnTo>
                    <a:pt x="63610" y="6153"/>
                  </a:lnTo>
                  <a:lnTo>
                    <a:pt x="35022" y="26615"/>
                  </a:lnTo>
                  <a:lnTo>
                    <a:pt x="18791" y="44810"/>
                  </a:lnTo>
                  <a:lnTo>
                    <a:pt x="8415" y="70348"/>
                  </a:lnTo>
                  <a:lnTo>
                    <a:pt x="0" y="117900"/>
                  </a:lnTo>
                  <a:lnTo>
                    <a:pt x="911" y="135656"/>
                  </a:lnTo>
                  <a:lnTo>
                    <a:pt x="4964" y="142648"/>
                  </a:lnTo>
                  <a:lnTo>
                    <a:pt x="18875" y="154181"/>
                  </a:lnTo>
                  <a:lnTo>
                    <a:pt x="34935" y="158366"/>
                  </a:lnTo>
                  <a:lnTo>
                    <a:pt x="43169" y="158493"/>
                  </a:lnTo>
                  <a:lnTo>
                    <a:pt x="59844" y="152991"/>
                  </a:lnTo>
                  <a:lnTo>
                    <a:pt x="75957" y="142785"/>
                  </a:lnTo>
                  <a:lnTo>
                    <a:pt x="95517" y="121877"/>
                  </a:lnTo>
                  <a:lnTo>
                    <a:pt x="103335" y="108495"/>
                  </a:lnTo>
                  <a:lnTo>
                    <a:pt x="111704" y="75578"/>
                  </a:lnTo>
                  <a:lnTo>
                    <a:pt x="108539" y="41287"/>
                  </a:lnTo>
                  <a:lnTo>
                    <a:pt x="95293" y="15525"/>
                  </a:lnTo>
                  <a:lnTo>
                    <a:pt x="78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414"/>
            <p:cNvSpPr/>
            <p:nvPr>
              <p:custDataLst>
                <p:tags r:id="rId77"/>
              </p:custDataLst>
            </p:nvPr>
          </p:nvSpPr>
          <p:spPr>
            <a:xfrm>
              <a:off x="3181712" y="4629150"/>
              <a:ext cx="18689" cy="165101"/>
            </a:xfrm>
            <a:custGeom>
              <a:avLst/>
              <a:gdLst/>
              <a:ahLst/>
              <a:cxnLst/>
              <a:rect l="0" t="0" r="0" b="0"/>
              <a:pathLst>
                <a:path w="18689" h="165101">
                  <a:moveTo>
                    <a:pt x="18688" y="0"/>
                  </a:moveTo>
                  <a:lnTo>
                    <a:pt x="18688" y="0"/>
                  </a:lnTo>
                  <a:lnTo>
                    <a:pt x="15317" y="0"/>
                  </a:lnTo>
                  <a:lnTo>
                    <a:pt x="11780" y="3763"/>
                  </a:lnTo>
                  <a:lnTo>
                    <a:pt x="9850" y="6742"/>
                  </a:lnTo>
                  <a:lnTo>
                    <a:pt x="2386" y="36165"/>
                  </a:lnTo>
                  <a:lnTo>
                    <a:pt x="0" y="81712"/>
                  </a:lnTo>
                  <a:lnTo>
                    <a:pt x="4779" y="126677"/>
                  </a:lnTo>
                  <a:lnTo>
                    <a:pt x="1233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415"/>
            <p:cNvSpPr/>
            <p:nvPr>
              <p:custDataLst>
                <p:tags r:id="rId78"/>
              </p:custDataLst>
            </p:nvPr>
          </p:nvSpPr>
          <p:spPr>
            <a:xfrm>
              <a:off x="3079750" y="46990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52757" y="6176"/>
                  </a:lnTo>
                  <a:lnTo>
                    <a:pt x="86737" y="6298"/>
                  </a:lnTo>
                  <a:lnTo>
                    <a:pt x="127378" y="6335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416"/>
            <p:cNvSpPr/>
            <p:nvPr>
              <p:custDataLst>
                <p:tags r:id="rId79"/>
              </p:custDataLst>
            </p:nvPr>
          </p:nvSpPr>
          <p:spPr>
            <a:xfrm>
              <a:off x="2800350" y="455930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6909" y="30406"/>
                  </a:lnTo>
                  <a:lnTo>
                    <a:pt x="85552" y="2014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688"/>
          <p:cNvGrpSpPr/>
          <p:nvPr/>
        </p:nvGrpSpPr>
        <p:grpSpPr>
          <a:xfrm>
            <a:off x="4767074" y="4915443"/>
            <a:ext cx="185927" cy="139158"/>
            <a:chOff x="4767074" y="4915443"/>
            <a:chExt cx="185927" cy="139158"/>
          </a:xfrm>
        </p:grpSpPr>
        <p:sp>
          <p:nvSpPr>
            <p:cNvPr id="212" name="SMARTInkShape-3417"/>
            <p:cNvSpPr/>
            <p:nvPr>
              <p:custDataLst>
                <p:tags r:id="rId61"/>
              </p:custDataLst>
            </p:nvPr>
          </p:nvSpPr>
          <p:spPr>
            <a:xfrm>
              <a:off x="4767074" y="5029200"/>
              <a:ext cx="185927" cy="25401"/>
            </a:xfrm>
            <a:custGeom>
              <a:avLst/>
              <a:gdLst/>
              <a:ahLst/>
              <a:cxnLst/>
              <a:rect l="0" t="0" r="0" b="0"/>
              <a:pathLst>
                <a:path w="185927" h="25401">
                  <a:moveTo>
                    <a:pt x="14476" y="0"/>
                  </a:moveTo>
                  <a:lnTo>
                    <a:pt x="14476" y="0"/>
                  </a:lnTo>
                  <a:lnTo>
                    <a:pt x="7734" y="3371"/>
                  </a:lnTo>
                  <a:lnTo>
                    <a:pt x="2543" y="8788"/>
                  </a:lnTo>
                  <a:lnTo>
                    <a:pt x="170" y="12209"/>
                  </a:lnTo>
                  <a:lnTo>
                    <a:pt x="0" y="15195"/>
                  </a:lnTo>
                  <a:lnTo>
                    <a:pt x="1298" y="17891"/>
                  </a:lnTo>
                  <a:lnTo>
                    <a:pt x="3574" y="20394"/>
                  </a:lnTo>
                  <a:lnTo>
                    <a:pt x="40486" y="23917"/>
                  </a:lnTo>
                  <a:lnTo>
                    <a:pt x="74719" y="24741"/>
                  </a:lnTo>
                  <a:lnTo>
                    <a:pt x="111101" y="25107"/>
                  </a:lnTo>
                  <a:lnTo>
                    <a:pt x="148436" y="25270"/>
                  </a:lnTo>
                  <a:lnTo>
                    <a:pt x="18592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418"/>
            <p:cNvSpPr/>
            <p:nvPr>
              <p:custDataLst>
                <p:tags r:id="rId62"/>
              </p:custDataLst>
            </p:nvPr>
          </p:nvSpPr>
          <p:spPr>
            <a:xfrm>
              <a:off x="4775200" y="4915443"/>
              <a:ext cx="133351" cy="18508"/>
            </a:xfrm>
            <a:custGeom>
              <a:avLst/>
              <a:gdLst/>
              <a:ahLst/>
              <a:cxnLst/>
              <a:rect l="0" t="0" r="0" b="0"/>
              <a:pathLst>
                <a:path w="133351" h="18508">
                  <a:moveTo>
                    <a:pt x="0" y="18507"/>
                  </a:moveTo>
                  <a:lnTo>
                    <a:pt x="0" y="18507"/>
                  </a:lnTo>
                  <a:lnTo>
                    <a:pt x="6480" y="17801"/>
                  </a:lnTo>
                  <a:lnTo>
                    <a:pt x="50473" y="5642"/>
                  </a:lnTo>
                  <a:lnTo>
                    <a:pt x="97311" y="0"/>
                  </a:lnTo>
                  <a:lnTo>
                    <a:pt x="111688" y="1110"/>
                  </a:lnTo>
                  <a:lnTo>
                    <a:pt x="133350" y="12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689"/>
          <p:cNvGrpSpPr/>
          <p:nvPr/>
        </p:nvGrpSpPr>
        <p:grpSpPr>
          <a:xfrm>
            <a:off x="5410200" y="4667250"/>
            <a:ext cx="647701" cy="467861"/>
            <a:chOff x="5410200" y="4667250"/>
            <a:chExt cx="647701" cy="467861"/>
          </a:xfrm>
        </p:grpSpPr>
        <p:sp>
          <p:nvSpPr>
            <p:cNvPr id="215" name="SMARTInkShape-3419"/>
            <p:cNvSpPr/>
            <p:nvPr>
              <p:custDataLst>
                <p:tags r:id="rId56"/>
              </p:custDataLst>
            </p:nvPr>
          </p:nvSpPr>
          <p:spPr>
            <a:xfrm>
              <a:off x="5835650" y="488950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28862" y="20919"/>
                  </a:lnTo>
                  <a:lnTo>
                    <a:pt x="67662" y="14743"/>
                  </a:lnTo>
                  <a:lnTo>
                    <a:pt x="106674" y="8444"/>
                  </a:lnTo>
                  <a:lnTo>
                    <a:pt x="144542" y="4224"/>
                  </a:lnTo>
                  <a:lnTo>
                    <a:pt x="177836" y="187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420"/>
            <p:cNvSpPr/>
            <p:nvPr>
              <p:custDataLst>
                <p:tags r:id="rId57"/>
              </p:custDataLst>
            </p:nvPr>
          </p:nvSpPr>
          <p:spPr>
            <a:xfrm>
              <a:off x="5803750" y="4935356"/>
              <a:ext cx="82701" cy="199755"/>
            </a:xfrm>
            <a:custGeom>
              <a:avLst/>
              <a:gdLst/>
              <a:ahLst/>
              <a:cxnLst/>
              <a:rect l="0" t="0" r="0" b="0"/>
              <a:pathLst>
                <a:path w="82701" h="199755">
                  <a:moveTo>
                    <a:pt x="82700" y="17644"/>
                  </a:moveTo>
                  <a:lnTo>
                    <a:pt x="82700" y="17644"/>
                  </a:lnTo>
                  <a:lnTo>
                    <a:pt x="79329" y="10902"/>
                  </a:lnTo>
                  <a:lnTo>
                    <a:pt x="72030" y="5710"/>
                  </a:lnTo>
                  <a:lnTo>
                    <a:pt x="67120" y="3338"/>
                  </a:lnTo>
                  <a:lnTo>
                    <a:pt x="39984" y="0"/>
                  </a:lnTo>
                  <a:lnTo>
                    <a:pt x="18616" y="2381"/>
                  </a:lnTo>
                  <a:lnTo>
                    <a:pt x="3348" y="7555"/>
                  </a:lnTo>
                  <a:lnTo>
                    <a:pt x="871" y="12329"/>
                  </a:lnTo>
                  <a:lnTo>
                    <a:pt x="0" y="27041"/>
                  </a:lnTo>
                  <a:lnTo>
                    <a:pt x="6846" y="48415"/>
                  </a:lnTo>
                  <a:lnTo>
                    <a:pt x="37808" y="87923"/>
                  </a:lnTo>
                  <a:lnTo>
                    <a:pt x="68368" y="127013"/>
                  </a:lnTo>
                  <a:lnTo>
                    <a:pt x="70922" y="144569"/>
                  </a:lnTo>
                  <a:lnTo>
                    <a:pt x="68998" y="164366"/>
                  </a:lnTo>
                  <a:lnTo>
                    <a:pt x="63441" y="180221"/>
                  </a:lnTo>
                  <a:lnTo>
                    <a:pt x="50622" y="192441"/>
                  </a:lnTo>
                  <a:lnTo>
                    <a:pt x="42264" y="197675"/>
                  </a:lnTo>
                  <a:lnTo>
                    <a:pt x="34576" y="199754"/>
                  </a:lnTo>
                  <a:lnTo>
                    <a:pt x="20389" y="198300"/>
                  </a:lnTo>
                  <a:lnTo>
                    <a:pt x="150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421"/>
            <p:cNvSpPr/>
            <p:nvPr>
              <p:custDataLst>
                <p:tags r:id="rId58"/>
              </p:custDataLst>
            </p:nvPr>
          </p:nvSpPr>
          <p:spPr>
            <a:xfrm>
              <a:off x="5657850" y="4743450"/>
              <a:ext cx="158751" cy="317501"/>
            </a:xfrm>
            <a:custGeom>
              <a:avLst/>
              <a:gdLst/>
              <a:ahLst/>
              <a:cxnLst/>
              <a:rect l="0" t="0" r="0" b="0"/>
              <a:pathLst>
                <a:path w="158751" h="317501">
                  <a:moveTo>
                    <a:pt x="158750" y="0"/>
                  </a:moveTo>
                  <a:lnTo>
                    <a:pt x="158750" y="0"/>
                  </a:lnTo>
                  <a:lnTo>
                    <a:pt x="128925" y="30443"/>
                  </a:lnTo>
                  <a:lnTo>
                    <a:pt x="105381" y="70958"/>
                  </a:lnTo>
                  <a:lnTo>
                    <a:pt x="87433" y="105221"/>
                  </a:lnTo>
                  <a:lnTo>
                    <a:pt x="66672" y="147671"/>
                  </a:lnTo>
                  <a:lnTo>
                    <a:pt x="52994" y="182201"/>
                  </a:lnTo>
                  <a:lnTo>
                    <a:pt x="32714" y="226219"/>
                  </a:lnTo>
                  <a:lnTo>
                    <a:pt x="14397" y="26732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422"/>
            <p:cNvSpPr/>
            <p:nvPr>
              <p:custDataLst>
                <p:tags r:id="rId59"/>
              </p:custDataLst>
            </p:nvPr>
          </p:nvSpPr>
          <p:spPr>
            <a:xfrm>
              <a:off x="5526142" y="4667250"/>
              <a:ext cx="99150" cy="234951"/>
            </a:xfrm>
            <a:custGeom>
              <a:avLst/>
              <a:gdLst/>
              <a:ahLst/>
              <a:cxnLst/>
              <a:rect l="0" t="0" r="0" b="0"/>
              <a:pathLst>
                <a:path w="99150" h="234951">
                  <a:moveTo>
                    <a:pt x="17408" y="0"/>
                  </a:moveTo>
                  <a:lnTo>
                    <a:pt x="17408" y="0"/>
                  </a:lnTo>
                  <a:lnTo>
                    <a:pt x="3102" y="38724"/>
                  </a:lnTo>
                  <a:lnTo>
                    <a:pt x="0" y="78152"/>
                  </a:lnTo>
                  <a:lnTo>
                    <a:pt x="2145" y="96353"/>
                  </a:lnTo>
                  <a:lnTo>
                    <a:pt x="7332" y="108205"/>
                  </a:lnTo>
                  <a:lnTo>
                    <a:pt x="10690" y="112353"/>
                  </a:lnTo>
                  <a:lnTo>
                    <a:pt x="16457" y="113707"/>
                  </a:lnTo>
                  <a:lnTo>
                    <a:pt x="32273" y="111449"/>
                  </a:lnTo>
                  <a:lnTo>
                    <a:pt x="76287" y="88484"/>
                  </a:lnTo>
                  <a:lnTo>
                    <a:pt x="90748" y="80937"/>
                  </a:lnTo>
                  <a:lnTo>
                    <a:pt x="93818" y="80769"/>
                  </a:lnTo>
                  <a:lnTo>
                    <a:pt x="95865" y="82068"/>
                  </a:lnTo>
                  <a:lnTo>
                    <a:pt x="97229" y="84346"/>
                  </a:lnTo>
                  <a:lnTo>
                    <a:pt x="99149" y="97663"/>
                  </a:lnTo>
                  <a:lnTo>
                    <a:pt x="94729" y="135630"/>
                  </a:lnTo>
                  <a:lnTo>
                    <a:pt x="88942" y="179714"/>
                  </a:lnTo>
                  <a:lnTo>
                    <a:pt x="9360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423"/>
            <p:cNvSpPr/>
            <p:nvPr>
              <p:custDataLst>
                <p:tags r:id="rId60"/>
              </p:custDataLst>
            </p:nvPr>
          </p:nvSpPr>
          <p:spPr>
            <a:xfrm>
              <a:off x="5410200" y="4686300"/>
              <a:ext cx="12584" cy="196851"/>
            </a:xfrm>
            <a:custGeom>
              <a:avLst/>
              <a:gdLst/>
              <a:ahLst/>
              <a:cxnLst/>
              <a:rect l="0" t="0" r="0" b="0"/>
              <a:pathLst>
                <a:path w="12584" h="1968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2111" y="11550"/>
                  </a:lnTo>
                  <a:lnTo>
                    <a:pt x="12583" y="47072"/>
                  </a:lnTo>
                  <a:lnTo>
                    <a:pt x="10784" y="85913"/>
                  </a:lnTo>
                  <a:lnTo>
                    <a:pt x="5782" y="123528"/>
                  </a:lnTo>
                  <a:lnTo>
                    <a:pt x="1142" y="16700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690"/>
          <p:cNvGrpSpPr/>
          <p:nvPr/>
        </p:nvGrpSpPr>
        <p:grpSpPr>
          <a:xfrm>
            <a:off x="987229" y="5530850"/>
            <a:ext cx="270072" cy="387351"/>
            <a:chOff x="987229" y="5530850"/>
            <a:chExt cx="270072" cy="387351"/>
          </a:xfrm>
        </p:grpSpPr>
        <p:sp>
          <p:nvSpPr>
            <p:cNvPr id="221" name="SMARTInkShape-3424"/>
            <p:cNvSpPr/>
            <p:nvPr>
              <p:custDataLst>
                <p:tags r:id="rId53"/>
              </p:custDataLst>
            </p:nvPr>
          </p:nvSpPr>
          <p:spPr>
            <a:xfrm>
              <a:off x="987229" y="5530850"/>
              <a:ext cx="206572" cy="31751"/>
            </a:xfrm>
            <a:custGeom>
              <a:avLst/>
              <a:gdLst/>
              <a:ahLst/>
              <a:cxnLst/>
              <a:rect l="0" t="0" r="0" b="0"/>
              <a:pathLst>
                <a:path w="2065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4646" y="28379"/>
                  </a:lnTo>
                  <a:lnTo>
                    <a:pt x="47158" y="16555"/>
                  </a:lnTo>
                  <a:lnTo>
                    <a:pt x="83686" y="9687"/>
                  </a:lnTo>
                  <a:lnTo>
                    <a:pt x="115972" y="7833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425"/>
            <p:cNvSpPr/>
            <p:nvPr>
              <p:custDataLst>
                <p:tags r:id="rId54"/>
              </p:custDataLst>
            </p:nvPr>
          </p:nvSpPr>
          <p:spPr>
            <a:xfrm>
              <a:off x="1041400" y="5653265"/>
              <a:ext cx="215901" cy="264936"/>
            </a:xfrm>
            <a:custGeom>
              <a:avLst/>
              <a:gdLst/>
              <a:ahLst/>
              <a:cxnLst/>
              <a:rect l="0" t="0" r="0" b="0"/>
              <a:pathLst>
                <a:path w="215901" h="264936">
                  <a:moveTo>
                    <a:pt x="215900" y="10935"/>
                  </a:moveTo>
                  <a:lnTo>
                    <a:pt x="215900" y="10935"/>
                  </a:lnTo>
                  <a:lnTo>
                    <a:pt x="215900" y="4193"/>
                  </a:lnTo>
                  <a:lnTo>
                    <a:pt x="215195" y="2207"/>
                  </a:lnTo>
                  <a:lnTo>
                    <a:pt x="214018" y="883"/>
                  </a:lnTo>
                  <a:lnTo>
                    <a:pt x="212529" y="0"/>
                  </a:lnTo>
                  <a:lnTo>
                    <a:pt x="207111" y="901"/>
                  </a:lnTo>
                  <a:lnTo>
                    <a:pt x="203691" y="2129"/>
                  </a:lnTo>
                  <a:lnTo>
                    <a:pt x="168839" y="43915"/>
                  </a:lnTo>
                  <a:lnTo>
                    <a:pt x="136806" y="82126"/>
                  </a:lnTo>
                  <a:lnTo>
                    <a:pt x="102055" y="123600"/>
                  </a:lnTo>
                  <a:lnTo>
                    <a:pt x="63540" y="163192"/>
                  </a:lnTo>
                  <a:lnTo>
                    <a:pt x="33744" y="203210"/>
                  </a:lnTo>
                  <a:lnTo>
                    <a:pt x="4670" y="247449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426"/>
            <p:cNvSpPr/>
            <p:nvPr>
              <p:custDataLst>
                <p:tags r:id="rId55"/>
              </p:custDataLst>
            </p:nvPr>
          </p:nvSpPr>
          <p:spPr>
            <a:xfrm>
              <a:off x="1048894" y="5653732"/>
              <a:ext cx="132207" cy="213669"/>
            </a:xfrm>
            <a:custGeom>
              <a:avLst/>
              <a:gdLst/>
              <a:ahLst/>
              <a:cxnLst/>
              <a:rect l="0" t="0" r="0" b="0"/>
              <a:pathLst>
                <a:path w="132207" h="213669">
                  <a:moveTo>
                    <a:pt x="11556" y="23168"/>
                  </a:moveTo>
                  <a:lnTo>
                    <a:pt x="11556" y="23168"/>
                  </a:lnTo>
                  <a:lnTo>
                    <a:pt x="0" y="57"/>
                  </a:lnTo>
                  <a:lnTo>
                    <a:pt x="1030" y="0"/>
                  </a:lnTo>
                  <a:lnTo>
                    <a:pt x="5937" y="1817"/>
                  </a:lnTo>
                  <a:lnTo>
                    <a:pt x="34207" y="32527"/>
                  </a:lnTo>
                  <a:lnTo>
                    <a:pt x="60949" y="78624"/>
                  </a:lnTo>
                  <a:lnTo>
                    <a:pt x="82382" y="120592"/>
                  </a:lnTo>
                  <a:lnTo>
                    <a:pt x="109952" y="167531"/>
                  </a:lnTo>
                  <a:lnTo>
                    <a:pt x="132206" y="213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691"/>
          <p:cNvGrpSpPr/>
          <p:nvPr/>
        </p:nvGrpSpPr>
        <p:grpSpPr>
          <a:xfrm>
            <a:off x="1514279" y="5772150"/>
            <a:ext cx="149422" cy="110433"/>
            <a:chOff x="1514279" y="5772150"/>
            <a:chExt cx="149422" cy="110433"/>
          </a:xfrm>
        </p:grpSpPr>
        <p:sp>
          <p:nvSpPr>
            <p:cNvPr id="225" name="SMARTInkShape-3427"/>
            <p:cNvSpPr/>
            <p:nvPr>
              <p:custDataLst>
                <p:tags r:id="rId51"/>
              </p:custDataLst>
            </p:nvPr>
          </p:nvSpPr>
          <p:spPr>
            <a:xfrm>
              <a:off x="1539980" y="5854700"/>
              <a:ext cx="123721" cy="27883"/>
            </a:xfrm>
            <a:custGeom>
              <a:avLst/>
              <a:gdLst/>
              <a:ahLst/>
              <a:cxnLst/>
              <a:rect l="0" t="0" r="0" b="0"/>
              <a:pathLst>
                <a:path w="123721" h="27883">
                  <a:moveTo>
                    <a:pt x="9420" y="12700"/>
                  </a:moveTo>
                  <a:lnTo>
                    <a:pt x="9420" y="12700"/>
                  </a:lnTo>
                  <a:lnTo>
                    <a:pt x="0" y="27882"/>
                  </a:lnTo>
                  <a:lnTo>
                    <a:pt x="318" y="27760"/>
                  </a:lnTo>
                  <a:lnTo>
                    <a:pt x="1235" y="26974"/>
                  </a:lnTo>
                  <a:lnTo>
                    <a:pt x="41633" y="22167"/>
                  </a:lnTo>
                  <a:lnTo>
                    <a:pt x="81681" y="13232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428"/>
            <p:cNvSpPr/>
            <p:nvPr>
              <p:custDataLst>
                <p:tags r:id="rId52"/>
              </p:custDataLst>
            </p:nvPr>
          </p:nvSpPr>
          <p:spPr>
            <a:xfrm>
              <a:off x="1514279" y="5772150"/>
              <a:ext cx="104972" cy="5468"/>
            </a:xfrm>
            <a:custGeom>
              <a:avLst/>
              <a:gdLst/>
              <a:ahLst/>
              <a:cxnLst/>
              <a:rect l="0" t="0" r="0" b="0"/>
              <a:pathLst>
                <a:path w="10497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50501" y="536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692"/>
          <p:cNvGrpSpPr/>
          <p:nvPr/>
        </p:nvGrpSpPr>
        <p:grpSpPr>
          <a:xfrm>
            <a:off x="2000250" y="5533829"/>
            <a:ext cx="2030293" cy="784422"/>
            <a:chOff x="2000250" y="5533829"/>
            <a:chExt cx="2030293" cy="784422"/>
          </a:xfrm>
        </p:grpSpPr>
        <p:sp>
          <p:nvSpPr>
            <p:cNvPr id="228" name="SMARTInkShape-3429"/>
            <p:cNvSpPr/>
            <p:nvPr>
              <p:custDataLst>
                <p:tags r:id="rId34"/>
              </p:custDataLst>
            </p:nvPr>
          </p:nvSpPr>
          <p:spPr>
            <a:xfrm>
              <a:off x="2971800" y="6076950"/>
              <a:ext cx="336551" cy="76201"/>
            </a:xfrm>
            <a:custGeom>
              <a:avLst/>
              <a:gdLst/>
              <a:ahLst/>
              <a:cxnLst/>
              <a:rect l="0" t="0" r="0" b="0"/>
              <a:pathLst>
                <a:path w="336551" h="76201">
                  <a:moveTo>
                    <a:pt x="0" y="76200"/>
                  </a:moveTo>
                  <a:lnTo>
                    <a:pt x="0" y="76200"/>
                  </a:lnTo>
                  <a:lnTo>
                    <a:pt x="10845" y="66766"/>
                  </a:lnTo>
                  <a:lnTo>
                    <a:pt x="52031" y="47948"/>
                  </a:lnTo>
                  <a:lnTo>
                    <a:pt x="91068" y="36471"/>
                  </a:lnTo>
                  <a:lnTo>
                    <a:pt x="124435" y="30791"/>
                  </a:lnTo>
                  <a:lnTo>
                    <a:pt x="162067" y="23626"/>
                  </a:lnTo>
                  <a:lnTo>
                    <a:pt x="197833" y="20406"/>
                  </a:lnTo>
                  <a:lnTo>
                    <a:pt x="235241" y="16080"/>
                  </a:lnTo>
                  <a:lnTo>
                    <a:pt x="273136" y="10330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430"/>
            <p:cNvSpPr/>
            <p:nvPr>
              <p:custDataLst>
                <p:tags r:id="rId35"/>
              </p:custDataLst>
            </p:nvPr>
          </p:nvSpPr>
          <p:spPr>
            <a:xfrm>
              <a:off x="2966630" y="6110022"/>
              <a:ext cx="142361" cy="208229"/>
            </a:xfrm>
            <a:custGeom>
              <a:avLst/>
              <a:gdLst/>
              <a:ahLst/>
              <a:cxnLst/>
              <a:rect l="0" t="0" r="0" b="0"/>
              <a:pathLst>
                <a:path w="142361" h="208229">
                  <a:moveTo>
                    <a:pt x="113120" y="30428"/>
                  </a:moveTo>
                  <a:lnTo>
                    <a:pt x="113120" y="30428"/>
                  </a:lnTo>
                  <a:lnTo>
                    <a:pt x="116491" y="27057"/>
                  </a:lnTo>
                  <a:lnTo>
                    <a:pt x="118146" y="21639"/>
                  </a:lnTo>
                  <a:lnTo>
                    <a:pt x="119209" y="10034"/>
                  </a:lnTo>
                  <a:lnTo>
                    <a:pt x="117472" y="5371"/>
                  </a:lnTo>
                  <a:lnTo>
                    <a:pt x="116021" y="3140"/>
                  </a:lnTo>
                  <a:lnTo>
                    <a:pt x="106884" y="661"/>
                  </a:lnTo>
                  <a:lnTo>
                    <a:pt x="100496" y="0"/>
                  </a:lnTo>
                  <a:lnTo>
                    <a:pt x="61238" y="13441"/>
                  </a:lnTo>
                  <a:lnTo>
                    <a:pt x="16168" y="38025"/>
                  </a:lnTo>
                  <a:lnTo>
                    <a:pt x="589" y="52827"/>
                  </a:lnTo>
                  <a:lnTo>
                    <a:pt x="0" y="58060"/>
                  </a:lnTo>
                  <a:lnTo>
                    <a:pt x="4989" y="69519"/>
                  </a:lnTo>
                  <a:lnTo>
                    <a:pt x="10499" y="76024"/>
                  </a:lnTo>
                  <a:lnTo>
                    <a:pt x="48615" y="96468"/>
                  </a:lnTo>
                  <a:lnTo>
                    <a:pt x="89312" y="117285"/>
                  </a:lnTo>
                  <a:lnTo>
                    <a:pt x="119444" y="137347"/>
                  </a:lnTo>
                  <a:lnTo>
                    <a:pt x="136398" y="158478"/>
                  </a:lnTo>
                  <a:lnTo>
                    <a:pt x="141105" y="170595"/>
                  </a:lnTo>
                  <a:lnTo>
                    <a:pt x="142360" y="176790"/>
                  </a:lnTo>
                  <a:lnTo>
                    <a:pt x="139669" y="182330"/>
                  </a:lnTo>
                  <a:lnTo>
                    <a:pt x="127271" y="192250"/>
                  </a:lnTo>
                  <a:lnTo>
                    <a:pt x="87720" y="208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431"/>
            <p:cNvSpPr/>
            <p:nvPr>
              <p:custDataLst>
                <p:tags r:id="rId36"/>
              </p:custDataLst>
            </p:nvPr>
          </p:nvSpPr>
          <p:spPr>
            <a:xfrm>
              <a:off x="2000250" y="5937250"/>
              <a:ext cx="1809751" cy="101601"/>
            </a:xfrm>
            <a:custGeom>
              <a:avLst/>
              <a:gdLst/>
              <a:ahLst/>
              <a:cxnLst/>
              <a:rect l="0" t="0" r="0" b="0"/>
              <a:pathLst>
                <a:path w="1809751" h="101601">
                  <a:moveTo>
                    <a:pt x="0" y="101600"/>
                  </a:moveTo>
                  <a:lnTo>
                    <a:pt x="0" y="101600"/>
                  </a:lnTo>
                  <a:lnTo>
                    <a:pt x="6742" y="98229"/>
                  </a:lnTo>
                  <a:lnTo>
                    <a:pt x="52785" y="94427"/>
                  </a:lnTo>
                  <a:lnTo>
                    <a:pt x="86255" y="88768"/>
                  </a:lnTo>
                  <a:lnTo>
                    <a:pt x="130684" y="84393"/>
                  </a:lnTo>
                  <a:lnTo>
                    <a:pt x="174031" y="79725"/>
                  </a:lnTo>
                  <a:lnTo>
                    <a:pt x="221525" y="77245"/>
                  </a:lnTo>
                  <a:lnTo>
                    <a:pt x="256500" y="74782"/>
                  </a:lnTo>
                  <a:lnTo>
                    <a:pt x="293917" y="71337"/>
                  </a:lnTo>
                  <a:lnTo>
                    <a:pt x="334065" y="67454"/>
                  </a:lnTo>
                  <a:lnTo>
                    <a:pt x="375427" y="63375"/>
                  </a:lnTo>
                  <a:lnTo>
                    <a:pt x="419445" y="59211"/>
                  </a:lnTo>
                  <a:lnTo>
                    <a:pt x="444025" y="57114"/>
                  </a:lnTo>
                  <a:lnTo>
                    <a:pt x="469583" y="55009"/>
                  </a:lnTo>
                  <a:lnTo>
                    <a:pt x="495794" y="52900"/>
                  </a:lnTo>
                  <a:lnTo>
                    <a:pt x="522441" y="50789"/>
                  </a:lnTo>
                  <a:lnTo>
                    <a:pt x="549377" y="48676"/>
                  </a:lnTo>
                  <a:lnTo>
                    <a:pt x="577212" y="47267"/>
                  </a:lnTo>
                  <a:lnTo>
                    <a:pt x="605647" y="46328"/>
                  </a:lnTo>
                  <a:lnTo>
                    <a:pt x="634482" y="45703"/>
                  </a:lnTo>
                  <a:lnTo>
                    <a:pt x="664993" y="44579"/>
                  </a:lnTo>
                  <a:lnTo>
                    <a:pt x="696623" y="43125"/>
                  </a:lnTo>
                  <a:lnTo>
                    <a:pt x="728999" y="41450"/>
                  </a:lnTo>
                  <a:lnTo>
                    <a:pt x="761166" y="40333"/>
                  </a:lnTo>
                  <a:lnTo>
                    <a:pt x="793194" y="39589"/>
                  </a:lnTo>
                  <a:lnTo>
                    <a:pt x="825129" y="39092"/>
                  </a:lnTo>
                  <a:lnTo>
                    <a:pt x="857708" y="38055"/>
                  </a:lnTo>
                  <a:lnTo>
                    <a:pt x="890717" y="36659"/>
                  </a:lnTo>
                  <a:lnTo>
                    <a:pt x="924011" y="35023"/>
                  </a:lnTo>
                  <a:lnTo>
                    <a:pt x="956790" y="33227"/>
                  </a:lnTo>
                  <a:lnTo>
                    <a:pt x="989227" y="31323"/>
                  </a:lnTo>
                  <a:lnTo>
                    <a:pt x="1021435" y="29349"/>
                  </a:lnTo>
                  <a:lnTo>
                    <a:pt x="1053490" y="28032"/>
                  </a:lnTo>
                  <a:lnTo>
                    <a:pt x="1085443" y="27156"/>
                  </a:lnTo>
                  <a:lnTo>
                    <a:pt x="1117329" y="26570"/>
                  </a:lnTo>
                  <a:lnTo>
                    <a:pt x="1147758" y="26180"/>
                  </a:lnTo>
                  <a:lnTo>
                    <a:pt x="1177217" y="25919"/>
                  </a:lnTo>
                  <a:lnTo>
                    <a:pt x="1206028" y="25746"/>
                  </a:lnTo>
                  <a:lnTo>
                    <a:pt x="1235113" y="25631"/>
                  </a:lnTo>
                  <a:lnTo>
                    <a:pt x="1264381" y="25554"/>
                  </a:lnTo>
                  <a:lnTo>
                    <a:pt x="1293770" y="25503"/>
                  </a:lnTo>
                  <a:lnTo>
                    <a:pt x="1322536" y="25469"/>
                  </a:lnTo>
                  <a:lnTo>
                    <a:pt x="1350885" y="25445"/>
                  </a:lnTo>
                  <a:lnTo>
                    <a:pt x="1378957" y="25430"/>
                  </a:lnTo>
                  <a:lnTo>
                    <a:pt x="1404726" y="24714"/>
                  </a:lnTo>
                  <a:lnTo>
                    <a:pt x="1452175" y="22037"/>
                  </a:lnTo>
                  <a:lnTo>
                    <a:pt x="1498663" y="20378"/>
                  </a:lnTo>
                  <a:lnTo>
                    <a:pt x="1543784" y="19640"/>
                  </a:lnTo>
                  <a:lnTo>
                    <a:pt x="1585004" y="19312"/>
                  </a:lnTo>
                  <a:lnTo>
                    <a:pt x="1622609" y="17285"/>
                  </a:lnTo>
                  <a:lnTo>
                    <a:pt x="1657432" y="14738"/>
                  </a:lnTo>
                  <a:lnTo>
                    <a:pt x="1704098" y="12598"/>
                  </a:lnTo>
                  <a:lnTo>
                    <a:pt x="1746460" y="7809"/>
                  </a:lnTo>
                  <a:lnTo>
                    <a:pt x="1788489" y="2627"/>
                  </a:lnTo>
                  <a:lnTo>
                    <a:pt x="180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432"/>
            <p:cNvSpPr/>
            <p:nvPr>
              <p:custDataLst>
                <p:tags r:id="rId37"/>
              </p:custDataLst>
            </p:nvPr>
          </p:nvSpPr>
          <p:spPr>
            <a:xfrm>
              <a:off x="3759200" y="5689600"/>
              <a:ext cx="107951" cy="16359"/>
            </a:xfrm>
            <a:custGeom>
              <a:avLst/>
              <a:gdLst/>
              <a:ahLst/>
              <a:cxnLst/>
              <a:rect l="0" t="0" r="0" b="0"/>
              <a:pathLst>
                <a:path w="10795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6358"/>
                  </a:lnTo>
                  <a:lnTo>
                    <a:pt x="46453" y="1109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433"/>
            <p:cNvSpPr/>
            <p:nvPr>
              <p:custDataLst>
                <p:tags r:id="rId38"/>
              </p:custDataLst>
            </p:nvPr>
          </p:nvSpPr>
          <p:spPr>
            <a:xfrm>
              <a:off x="3842273" y="5619750"/>
              <a:ext cx="12178" cy="139701"/>
            </a:xfrm>
            <a:custGeom>
              <a:avLst/>
              <a:gdLst/>
              <a:ahLst/>
              <a:cxnLst/>
              <a:rect l="0" t="0" r="0" b="0"/>
              <a:pathLst>
                <a:path w="12178" h="139701">
                  <a:moveTo>
                    <a:pt x="12177" y="0"/>
                  </a:moveTo>
                  <a:lnTo>
                    <a:pt x="12177" y="0"/>
                  </a:lnTo>
                  <a:lnTo>
                    <a:pt x="3449" y="15209"/>
                  </a:lnTo>
                  <a:lnTo>
                    <a:pt x="0" y="54893"/>
                  </a:lnTo>
                  <a:lnTo>
                    <a:pt x="286" y="100997"/>
                  </a:lnTo>
                  <a:lnTo>
                    <a:pt x="582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434"/>
            <p:cNvSpPr/>
            <p:nvPr>
              <p:custDataLst>
                <p:tags r:id="rId39"/>
              </p:custDataLst>
            </p:nvPr>
          </p:nvSpPr>
          <p:spPr>
            <a:xfrm>
              <a:off x="3283458" y="5594350"/>
              <a:ext cx="18543" cy="146051"/>
            </a:xfrm>
            <a:custGeom>
              <a:avLst/>
              <a:gdLst/>
              <a:ahLst/>
              <a:cxnLst/>
              <a:rect l="0" t="0" r="0" b="0"/>
              <a:pathLst>
                <a:path w="18543" h="146051">
                  <a:moveTo>
                    <a:pt x="12192" y="0"/>
                  </a:moveTo>
                  <a:lnTo>
                    <a:pt x="12192" y="0"/>
                  </a:lnTo>
                  <a:lnTo>
                    <a:pt x="3353" y="17676"/>
                  </a:lnTo>
                  <a:lnTo>
                    <a:pt x="0" y="62064"/>
                  </a:lnTo>
                  <a:lnTo>
                    <a:pt x="2963" y="100454"/>
                  </a:lnTo>
                  <a:lnTo>
                    <a:pt x="1854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435"/>
            <p:cNvSpPr/>
            <p:nvPr>
              <p:custDataLst>
                <p:tags r:id="rId40"/>
              </p:custDataLst>
            </p:nvPr>
          </p:nvSpPr>
          <p:spPr>
            <a:xfrm>
              <a:off x="3437557" y="5601583"/>
              <a:ext cx="61294" cy="189618"/>
            </a:xfrm>
            <a:custGeom>
              <a:avLst/>
              <a:gdLst/>
              <a:ahLst/>
              <a:cxnLst/>
              <a:rect l="0" t="0" r="0" b="0"/>
              <a:pathLst>
                <a:path w="61294" h="189618">
                  <a:moveTo>
                    <a:pt x="61293" y="5467"/>
                  </a:moveTo>
                  <a:lnTo>
                    <a:pt x="61293" y="5467"/>
                  </a:lnTo>
                  <a:lnTo>
                    <a:pt x="54551" y="2096"/>
                  </a:lnTo>
                  <a:lnTo>
                    <a:pt x="40245" y="0"/>
                  </a:lnTo>
                  <a:lnTo>
                    <a:pt x="19230" y="6120"/>
                  </a:lnTo>
                  <a:lnTo>
                    <a:pt x="5242" y="13500"/>
                  </a:lnTo>
                  <a:lnTo>
                    <a:pt x="2759" y="17877"/>
                  </a:lnTo>
                  <a:lnTo>
                    <a:pt x="0" y="30268"/>
                  </a:lnTo>
                  <a:lnTo>
                    <a:pt x="4418" y="47063"/>
                  </a:lnTo>
                  <a:lnTo>
                    <a:pt x="29710" y="91169"/>
                  </a:lnTo>
                  <a:lnTo>
                    <a:pt x="52570" y="132438"/>
                  </a:lnTo>
                  <a:lnTo>
                    <a:pt x="58709" y="155977"/>
                  </a:lnTo>
                  <a:lnTo>
                    <a:pt x="57453" y="162957"/>
                  </a:lnTo>
                  <a:lnTo>
                    <a:pt x="50414" y="176357"/>
                  </a:lnTo>
                  <a:lnTo>
                    <a:pt x="23193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436"/>
            <p:cNvSpPr/>
            <p:nvPr>
              <p:custDataLst>
                <p:tags r:id="rId41"/>
              </p:custDataLst>
            </p:nvPr>
          </p:nvSpPr>
          <p:spPr>
            <a:xfrm>
              <a:off x="3473450" y="55816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6481" y="37394"/>
                  </a:lnTo>
                  <a:lnTo>
                    <a:pt x="21675" y="31619"/>
                  </a:lnTo>
                  <a:lnTo>
                    <a:pt x="45150" y="1924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437"/>
            <p:cNvSpPr/>
            <p:nvPr>
              <p:custDataLst>
                <p:tags r:id="rId42"/>
              </p:custDataLst>
            </p:nvPr>
          </p:nvSpPr>
          <p:spPr>
            <a:xfrm>
              <a:off x="3937000" y="5564055"/>
              <a:ext cx="93543" cy="208096"/>
            </a:xfrm>
            <a:custGeom>
              <a:avLst/>
              <a:gdLst/>
              <a:ahLst/>
              <a:cxnLst/>
              <a:rect l="0" t="0" r="0" b="0"/>
              <a:pathLst>
                <a:path w="93543" h="208096">
                  <a:moveTo>
                    <a:pt x="63500" y="36645"/>
                  </a:moveTo>
                  <a:lnTo>
                    <a:pt x="63500" y="36645"/>
                  </a:lnTo>
                  <a:lnTo>
                    <a:pt x="68967" y="11405"/>
                  </a:lnTo>
                  <a:lnTo>
                    <a:pt x="70673" y="8529"/>
                  </a:lnTo>
                  <a:lnTo>
                    <a:pt x="76331" y="3453"/>
                  </a:lnTo>
                  <a:lnTo>
                    <a:pt x="81667" y="727"/>
                  </a:lnTo>
                  <a:lnTo>
                    <a:pt x="84078" y="0"/>
                  </a:lnTo>
                  <a:lnTo>
                    <a:pt x="85685" y="925"/>
                  </a:lnTo>
                  <a:lnTo>
                    <a:pt x="86757" y="2954"/>
                  </a:lnTo>
                  <a:lnTo>
                    <a:pt x="87471" y="5718"/>
                  </a:lnTo>
                  <a:lnTo>
                    <a:pt x="79935" y="46113"/>
                  </a:lnTo>
                  <a:lnTo>
                    <a:pt x="66293" y="92194"/>
                  </a:lnTo>
                  <a:lnTo>
                    <a:pt x="64741" y="99669"/>
                  </a:lnTo>
                  <a:lnTo>
                    <a:pt x="65033" y="101945"/>
                  </a:lnTo>
                  <a:lnTo>
                    <a:pt x="65934" y="103461"/>
                  </a:lnTo>
                  <a:lnTo>
                    <a:pt x="67239" y="104472"/>
                  </a:lnTo>
                  <a:lnTo>
                    <a:pt x="87640" y="134028"/>
                  </a:lnTo>
                  <a:lnTo>
                    <a:pt x="92995" y="149695"/>
                  </a:lnTo>
                  <a:lnTo>
                    <a:pt x="93542" y="158856"/>
                  </a:lnTo>
                  <a:lnTo>
                    <a:pt x="91434" y="167632"/>
                  </a:lnTo>
                  <a:lnTo>
                    <a:pt x="79537" y="183876"/>
                  </a:lnTo>
                  <a:lnTo>
                    <a:pt x="59236" y="198724"/>
                  </a:lnTo>
                  <a:lnTo>
                    <a:pt x="31976" y="205318"/>
                  </a:lnTo>
                  <a:lnTo>
                    <a:pt x="0" y="208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438"/>
            <p:cNvSpPr/>
            <p:nvPr>
              <p:custDataLst>
                <p:tags r:id="rId43"/>
              </p:custDataLst>
            </p:nvPr>
          </p:nvSpPr>
          <p:spPr>
            <a:xfrm>
              <a:off x="3194050" y="5667480"/>
              <a:ext cx="139701" cy="9421"/>
            </a:xfrm>
            <a:custGeom>
              <a:avLst/>
              <a:gdLst/>
              <a:ahLst/>
              <a:cxnLst/>
              <a:rect l="0" t="0" r="0" b="0"/>
              <a:pathLst>
                <a:path w="139701" h="9421">
                  <a:moveTo>
                    <a:pt x="0" y="9420"/>
                  </a:moveTo>
                  <a:lnTo>
                    <a:pt x="0" y="9420"/>
                  </a:lnTo>
                  <a:lnTo>
                    <a:pt x="6481" y="8714"/>
                  </a:lnTo>
                  <a:lnTo>
                    <a:pt x="42196" y="0"/>
                  </a:lnTo>
                  <a:lnTo>
                    <a:pt x="81961" y="1846"/>
                  </a:lnTo>
                  <a:lnTo>
                    <a:pt x="1397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439"/>
            <p:cNvSpPr/>
            <p:nvPr>
              <p:custDataLst>
                <p:tags r:id="rId44"/>
              </p:custDataLst>
            </p:nvPr>
          </p:nvSpPr>
          <p:spPr>
            <a:xfrm>
              <a:off x="3041650" y="5533829"/>
              <a:ext cx="18168" cy="181172"/>
            </a:xfrm>
            <a:custGeom>
              <a:avLst/>
              <a:gdLst/>
              <a:ahLst/>
              <a:cxnLst/>
              <a:rect l="0" t="0" r="0" b="0"/>
              <a:pathLst>
                <a:path w="18168" h="181172">
                  <a:moveTo>
                    <a:pt x="12700" y="3371"/>
                  </a:moveTo>
                  <a:lnTo>
                    <a:pt x="12700" y="3371"/>
                  </a:lnTo>
                  <a:lnTo>
                    <a:pt x="16071" y="0"/>
                  </a:lnTo>
                  <a:lnTo>
                    <a:pt x="17064" y="418"/>
                  </a:lnTo>
                  <a:lnTo>
                    <a:pt x="18167" y="4646"/>
                  </a:lnTo>
                  <a:lnTo>
                    <a:pt x="12026" y="42327"/>
                  </a:lnTo>
                  <a:lnTo>
                    <a:pt x="8032" y="79825"/>
                  </a:lnTo>
                  <a:lnTo>
                    <a:pt x="6683" y="127050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440"/>
            <p:cNvSpPr/>
            <p:nvPr>
              <p:custDataLst>
                <p:tags r:id="rId45"/>
              </p:custDataLst>
            </p:nvPr>
          </p:nvSpPr>
          <p:spPr>
            <a:xfrm>
              <a:off x="2872267" y="5613400"/>
              <a:ext cx="23334" cy="158751"/>
            </a:xfrm>
            <a:custGeom>
              <a:avLst/>
              <a:gdLst/>
              <a:ahLst/>
              <a:cxnLst/>
              <a:rect l="0" t="0" r="0" b="0"/>
              <a:pathLst>
                <a:path w="23334" h="158751">
                  <a:moveTo>
                    <a:pt x="16983" y="0"/>
                  </a:moveTo>
                  <a:lnTo>
                    <a:pt x="16983" y="0"/>
                  </a:lnTo>
                  <a:lnTo>
                    <a:pt x="10241" y="0"/>
                  </a:lnTo>
                  <a:lnTo>
                    <a:pt x="5049" y="1882"/>
                  </a:lnTo>
                  <a:lnTo>
                    <a:pt x="2677" y="3371"/>
                  </a:lnTo>
                  <a:lnTo>
                    <a:pt x="42" y="12552"/>
                  </a:lnTo>
                  <a:lnTo>
                    <a:pt x="0" y="56432"/>
                  </a:lnTo>
                  <a:lnTo>
                    <a:pt x="6808" y="102712"/>
                  </a:lnTo>
                  <a:lnTo>
                    <a:pt x="2333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441"/>
            <p:cNvSpPr/>
            <p:nvPr>
              <p:custDataLst>
                <p:tags r:id="rId46"/>
              </p:custDataLst>
            </p:nvPr>
          </p:nvSpPr>
          <p:spPr>
            <a:xfrm>
              <a:off x="2781300" y="5683250"/>
              <a:ext cx="146051" cy="15337"/>
            </a:xfrm>
            <a:custGeom>
              <a:avLst/>
              <a:gdLst/>
              <a:ahLst/>
              <a:cxnLst/>
              <a:rect l="0" t="0" r="0" b="0"/>
              <a:pathLst>
                <a:path w="146051" h="15337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2117" y="10832"/>
                  </a:lnTo>
                  <a:lnTo>
                    <a:pt x="10113" y="14927"/>
                  </a:lnTo>
                  <a:lnTo>
                    <a:pt x="20722" y="15336"/>
                  </a:lnTo>
                  <a:lnTo>
                    <a:pt x="61635" y="13220"/>
                  </a:lnTo>
                  <a:lnTo>
                    <a:pt x="104418" y="9483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442"/>
            <p:cNvSpPr/>
            <p:nvPr>
              <p:custDataLst>
                <p:tags r:id="rId47"/>
              </p:custDataLst>
            </p:nvPr>
          </p:nvSpPr>
          <p:spPr>
            <a:xfrm>
              <a:off x="2566761" y="5538965"/>
              <a:ext cx="47827" cy="214136"/>
            </a:xfrm>
            <a:custGeom>
              <a:avLst/>
              <a:gdLst/>
              <a:ahLst/>
              <a:cxnLst/>
              <a:rect l="0" t="0" r="0" b="0"/>
              <a:pathLst>
                <a:path w="47827" h="214136">
                  <a:moveTo>
                    <a:pt x="17689" y="10935"/>
                  </a:moveTo>
                  <a:lnTo>
                    <a:pt x="17689" y="10935"/>
                  </a:lnTo>
                  <a:lnTo>
                    <a:pt x="17689" y="4193"/>
                  </a:lnTo>
                  <a:lnTo>
                    <a:pt x="16983" y="2207"/>
                  </a:lnTo>
                  <a:lnTo>
                    <a:pt x="15808" y="883"/>
                  </a:lnTo>
                  <a:lnTo>
                    <a:pt x="14318" y="0"/>
                  </a:lnTo>
                  <a:lnTo>
                    <a:pt x="12620" y="1529"/>
                  </a:lnTo>
                  <a:lnTo>
                    <a:pt x="8851" y="8871"/>
                  </a:lnTo>
                  <a:lnTo>
                    <a:pt x="1957" y="47707"/>
                  </a:lnTo>
                  <a:lnTo>
                    <a:pt x="0" y="87291"/>
                  </a:lnTo>
                  <a:lnTo>
                    <a:pt x="2301" y="100375"/>
                  </a:lnTo>
                  <a:lnTo>
                    <a:pt x="7557" y="109012"/>
                  </a:lnTo>
                  <a:lnTo>
                    <a:pt x="10935" y="112303"/>
                  </a:lnTo>
                  <a:lnTo>
                    <a:pt x="14597" y="113792"/>
                  </a:lnTo>
                  <a:lnTo>
                    <a:pt x="22429" y="113564"/>
                  </a:lnTo>
                  <a:lnTo>
                    <a:pt x="43996" y="107158"/>
                  </a:lnTo>
                  <a:lnTo>
                    <a:pt x="45810" y="107539"/>
                  </a:lnTo>
                  <a:lnTo>
                    <a:pt x="47020" y="108499"/>
                  </a:lnTo>
                  <a:lnTo>
                    <a:pt x="47826" y="109844"/>
                  </a:lnTo>
                  <a:lnTo>
                    <a:pt x="40459" y="151023"/>
                  </a:lnTo>
                  <a:lnTo>
                    <a:pt x="30389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443"/>
            <p:cNvSpPr/>
            <p:nvPr>
              <p:custDataLst>
                <p:tags r:id="rId48"/>
              </p:custDataLst>
            </p:nvPr>
          </p:nvSpPr>
          <p:spPr>
            <a:xfrm>
              <a:off x="2408293" y="5638800"/>
              <a:ext cx="17408" cy="120651"/>
            </a:xfrm>
            <a:custGeom>
              <a:avLst/>
              <a:gdLst/>
              <a:ahLst/>
              <a:cxnLst/>
              <a:rect l="0" t="0" r="0" b="0"/>
              <a:pathLst>
                <a:path w="17408" h="120651">
                  <a:moveTo>
                    <a:pt x="17407" y="0"/>
                  </a:moveTo>
                  <a:lnTo>
                    <a:pt x="17407" y="0"/>
                  </a:lnTo>
                  <a:lnTo>
                    <a:pt x="3102" y="38724"/>
                  </a:lnTo>
                  <a:lnTo>
                    <a:pt x="0" y="74494"/>
                  </a:lnTo>
                  <a:lnTo>
                    <a:pt x="470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444"/>
            <p:cNvSpPr/>
            <p:nvPr>
              <p:custDataLst>
                <p:tags r:id="rId49"/>
              </p:custDataLst>
            </p:nvPr>
          </p:nvSpPr>
          <p:spPr>
            <a:xfrm>
              <a:off x="2349500" y="57023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8951" y="16561"/>
                  </a:lnTo>
                  <a:lnTo>
                    <a:pt x="58228" y="1275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445"/>
            <p:cNvSpPr/>
            <p:nvPr>
              <p:custDataLst>
                <p:tags r:id="rId50"/>
              </p:custDataLst>
            </p:nvPr>
          </p:nvSpPr>
          <p:spPr>
            <a:xfrm>
              <a:off x="2099926" y="5579423"/>
              <a:ext cx="128925" cy="190970"/>
            </a:xfrm>
            <a:custGeom>
              <a:avLst/>
              <a:gdLst/>
              <a:ahLst/>
              <a:cxnLst/>
              <a:rect l="0" t="0" r="0" b="0"/>
              <a:pathLst>
                <a:path w="128925" h="190970">
                  <a:moveTo>
                    <a:pt x="1924" y="14927"/>
                  </a:moveTo>
                  <a:lnTo>
                    <a:pt x="1924" y="14927"/>
                  </a:lnTo>
                  <a:lnTo>
                    <a:pt x="1924" y="11556"/>
                  </a:lnTo>
                  <a:lnTo>
                    <a:pt x="5687" y="8020"/>
                  </a:lnTo>
                  <a:lnTo>
                    <a:pt x="13474" y="4095"/>
                  </a:lnTo>
                  <a:lnTo>
                    <a:pt x="26343" y="0"/>
                  </a:lnTo>
                  <a:lnTo>
                    <a:pt x="49454" y="469"/>
                  </a:lnTo>
                  <a:lnTo>
                    <a:pt x="77547" y="15190"/>
                  </a:lnTo>
                  <a:lnTo>
                    <a:pt x="88451" y="27744"/>
                  </a:lnTo>
                  <a:lnTo>
                    <a:pt x="91358" y="34055"/>
                  </a:lnTo>
                  <a:lnTo>
                    <a:pt x="92080" y="63163"/>
                  </a:lnTo>
                  <a:lnTo>
                    <a:pt x="83856" y="82697"/>
                  </a:lnTo>
                  <a:lnTo>
                    <a:pt x="49689" y="125425"/>
                  </a:lnTo>
                  <a:lnTo>
                    <a:pt x="20670" y="159882"/>
                  </a:lnTo>
                  <a:lnTo>
                    <a:pt x="4163" y="174506"/>
                  </a:lnTo>
                  <a:lnTo>
                    <a:pt x="1300" y="178463"/>
                  </a:lnTo>
                  <a:lnTo>
                    <a:pt x="97" y="181807"/>
                  </a:lnTo>
                  <a:lnTo>
                    <a:pt x="0" y="184741"/>
                  </a:lnTo>
                  <a:lnTo>
                    <a:pt x="642" y="187403"/>
                  </a:lnTo>
                  <a:lnTo>
                    <a:pt x="4597" y="189178"/>
                  </a:lnTo>
                  <a:lnTo>
                    <a:pt x="27019" y="190969"/>
                  </a:lnTo>
                  <a:lnTo>
                    <a:pt x="68081" y="185612"/>
                  </a:lnTo>
                  <a:lnTo>
                    <a:pt x="128924" y="17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693"/>
          <p:cNvGrpSpPr/>
          <p:nvPr/>
        </p:nvGrpSpPr>
        <p:grpSpPr>
          <a:xfrm>
            <a:off x="4574979" y="5922061"/>
            <a:ext cx="143072" cy="116790"/>
            <a:chOff x="4574979" y="5922061"/>
            <a:chExt cx="143072" cy="116790"/>
          </a:xfrm>
        </p:grpSpPr>
        <p:sp>
          <p:nvSpPr>
            <p:cNvPr id="246" name="SMARTInkShape-3446"/>
            <p:cNvSpPr/>
            <p:nvPr>
              <p:custDataLst>
                <p:tags r:id="rId32"/>
              </p:custDataLst>
            </p:nvPr>
          </p:nvSpPr>
          <p:spPr>
            <a:xfrm>
              <a:off x="4578179" y="6013450"/>
              <a:ext cx="133522" cy="25401"/>
            </a:xfrm>
            <a:custGeom>
              <a:avLst/>
              <a:gdLst/>
              <a:ahLst/>
              <a:cxnLst/>
              <a:rect l="0" t="0" r="0" b="0"/>
              <a:pathLst>
                <a:path w="133522" h="25401">
                  <a:moveTo>
                    <a:pt x="38271" y="0"/>
                  </a:moveTo>
                  <a:lnTo>
                    <a:pt x="38271" y="0"/>
                  </a:lnTo>
                  <a:lnTo>
                    <a:pt x="3088" y="11933"/>
                  </a:lnTo>
                  <a:lnTo>
                    <a:pt x="0" y="14305"/>
                  </a:lnTo>
                  <a:lnTo>
                    <a:pt x="1467" y="15887"/>
                  </a:lnTo>
                  <a:lnTo>
                    <a:pt x="41926" y="18633"/>
                  </a:lnTo>
                  <a:lnTo>
                    <a:pt x="13352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447"/>
            <p:cNvSpPr/>
            <p:nvPr>
              <p:custDataLst>
                <p:tags r:id="rId33"/>
              </p:custDataLst>
            </p:nvPr>
          </p:nvSpPr>
          <p:spPr>
            <a:xfrm>
              <a:off x="4574979" y="5922061"/>
              <a:ext cx="143072" cy="15190"/>
            </a:xfrm>
            <a:custGeom>
              <a:avLst/>
              <a:gdLst/>
              <a:ahLst/>
              <a:cxnLst/>
              <a:rect l="0" t="0" r="0" b="0"/>
              <a:pathLst>
                <a:path w="143072" h="15190">
                  <a:moveTo>
                    <a:pt x="3371" y="8839"/>
                  </a:moveTo>
                  <a:lnTo>
                    <a:pt x="3371" y="8839"/>
                  </a:lnTo>
                  <a:lnTo>
                    <a:pt x="0" y="8839"/>
                  </a:lnTo>
                  <a:lnTo>
                    <a:pt x="418" y="8134"/>
                  </a:lnTo>
                  <a:lnTo>
                    <a:pt x="4645" y="5468"/>
                  </a:lnTo>
                  <a:lnTo>
                    <a:pt x="21701" y="0"/>
                  </a:lnTo>
                  <a:lnTo>
                    <a:pt x="58113" y="654"/>
                  </a:lnTo>
                  <a:lnTo>
                    <a:pt x="97907" y="5316"/>
                  </a:lnTo>
                  <a:lnTo>
                    <a:pt x="143071" y="1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SMARTInkShape-3448"/>
          <p:cNvSpPr/>
          <p:nvPr>
            <p:custDataLst>
              <p:tags r:id="rId8"/>
            </p:custDataLst>
          </p:nvPr>
        </p:nvSpPr>
        <p:spPr>
          <a:xfrm>
            <a:off x="5245100" y="5805644"/>
            <a:ext cx="150311" cy="245907"/>
          </a:xfrm>
          <a:custGeom>
            <a:avLst/>
            <a:gdLst/>
            <a:ahLst/>
            <a:cxnLst/>
            <a:rect l="0" t="0" r="0" b="0"/>
            <a:pathLst>
              <a:path w="150311" h="245907">
                <a:moveTo>
                  <a:pt x="19050" y="30006"/>
                </a:moveTo>
                <a:lnTo>
                  <a:pt x="19050" y="30006"/>
                </a:lnTo>
                <a:lnTo>
                  <a:pt x="15679" y="30006"/>
                </a:lnTo>
                <a:lnTo>
                  <a:pt x="14686" y="29301"/>
                </a:lnTo>
                <a:lnTo>
                  <a:pt x="14024" y="28124"/>
                </a:lnTo>
                <a:lnTo>
                  <a:pt x="13288" y="23526"/>
                </a:lnTo>
                <a:lnTo>
                  <a:pt x="12962" y="14426"/>
                </a:lnTo>
                <a:lnTo>
                  <a:pt x="14991" y="10447"/>
                </a:lnTo>
                <a:lnTo>
                  <a:pt x="22890" y="4144"/>
                </a:lnTo>
                <a:lnTo>
                  <a:pt x="35866" y="0"/>
                </a:lnTo>
                <a:lnTo>
                  <a:pt x="58762" y="2143"/>
                </a:lnTo>
                <a:lnTo>
                  <a:pt x="103281" y="24163"/>
                </a:lnTo>
                <a:lnTo>
                  <a:pt x="106248" y="28227"/>
                </a:lnTo>
                <a:lnTo>
                  <a:pt x="107521" y="33053"/>
                </a:lnTo>
                <a:lnTo>
                  <a:pt x="107054" y="43355"/>
                </a:lnTo>
                <a:lnTo>
                  <a:pt x="104494" y="52637"/>
                </a:lnTo>
                <a:lnTo>
                  <a:pt x="92344" y="69167"/>
                </a:lnTo>
                <a:lnTo>
                  <a:pt x="85022" y="75633"/>
                </a:lnTo>
                <a:lnTo>
                  <a:pt x="56943" y="94809"/>
                </a:lnTo>
                <a:lnTo>
                  <a:pt x="49249" y="105103"/>
                </a:lnTo>
                <a:lnTo>
                  <a:pt x="49766" y="108998"/>
                </a:lnTo>
                <a:lnTo>
                  <a:pt x="55986" y="117090"/>
                </a:lnTo>
                <a:lnTo>
                  <a:pt x="93903" y="136732"/>
                </a:lnTo>
                <a:lnTo>
                  <a:pt x="137144" y="165886"/>
                </a:lnTo>
                <a:lnTo>
                  <a:pt x="148207" y="180238"/>
                </a:lnTo>
                <a:lnTo>
                  <a:pt x="150310" y="186606"/>
                </a:lnTo>
                <a:lnTo>
                  <a:pt x="150301" y="192261"/>
                </a:lnTo>
                <a:lnTo>
                  <a:pt x="148884" y="197443"/>
                </a:lnTo>
                <a:lnTo>
                  <a:pt x="133405" y="214849"/>
                </a:lnTo>
                <a:lnTo>
                  <a:pt x="117687" y="226668"/>
                </a:lnTo>
                <a:lnTo>
                  <a:pt x="81573" y="240643"/>
                </a:lnTo>
                <a:lnTo>
                  <a:pt x="35045" y="245213"/>
                </a:lnTo>
                <a:lnTo>
                  <a:pt x="0" y="245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SMARTInkShape-Group695"/>
          <p:cNvGrpSpPr/>
          <p:nvPr/>
        </p:nvGrpSpPr>
        <p:grpSpPr>
          <a:xfrm>
            <a:off x="6908833" y="4759390"/>
            <a:ext cx="641318" cy="365061"/>
            <a:chOff x="6908833" y="4759390"/>
            <a:chExt cx="641318" cy="365061"/>
          </a:xfrm>
        </p:grpSpPr>
        <p:sp>
          <p:nvSpPr>
            <p:cNvPr id="250" name="SMARTInkShape-3449"/>
            <p:cNvSpPr/>
            <p:nvPr>
              <p:custDataLst>
                <p:tags r:id="rId26"/>
              </p:custDataLst>
            </p:nvPr>
          </p:nvSpPr>
          <p:spPr>
            <a:xfrm>
              <a:off x="7461193" y="4759390"/>
              <a:ext cx="88958" cy="133735"/>
            </a:xfrm>
            <a:custGeom>
              <a:avLst/>
              <a:gdLst/>
              <a:ahLst/>
              <a:cxnLst/>
              <a:rect l="0" t="0" r="0" b="0"/>
              <a:pathLst>
                <a:path w="88958" h="133735">
                  <a:moveTo>
                    <a:pt x="12757" y="9460"/>
                  </a:moveTo>
                  <a:lnTo>
                    <a:pt x="12757" y="9460"/>
                  </a:lnTo>
                  <a:lnTo>
                    <a:pt x="12757" y="6089"/>
                  </a:lnTo>
                  <a:lnTo>
                    <a:pt x="13462" y="5096"/>
                  </a:lnTo>
                  <a:lnTo>
                    <a:pt x="14638" y="4434"/>
                  </a:lnTo>
                  <a:lnTo>
                    <a:pt x="16127" y="3993"/>
                  </a:lnTo>
                  <a:lnTo>
                    <a:pt x="21594" y="0"/>
                  </a:lnTo>
                  <a:lnTo>
                    <a:pt x="31266" y="82"/>
                  </a:lnTo>
                  <a:lnTo>
                    <a:pt x="53729" y="5883"/>
                  </a:lnTo>
                  <a:lnTo>
                    <a:pt x="57710" y="9897"/>
                  </a:lnTo>
                  <a:lnTo>
                    <a:pt x="64015" y="21884"/>
                  </a:lnTo>
                  <a:lnTo>
                    <a:pt x="65406" y="36619"/>
                  </a:lnTo>
                  <a:lnTo>
                    <a:pt x="64789" y="44499"/>
                  </a:lnTo>
                  <a:lnTo>
                    <a:pt x="53809" y="69074"/>
                  </a:lnTo>
                  <a:lnTo>
                    <a:pt x="11245" y="112815"/>
                  </a:lnTo>
                  <a:lnTo>
                    <a:pt x="0" y="127259"/>
                  </a:lnTo>
                  <a:lnTo>
                    <a:pt x="1431" y="130326"/>
                  </a:lnTo>
                  <a:lnTo>
                    <a:pt x="12427" y="133734"/>
                  </a:lnTo>
                  <a:lnTo>
                    <a:pt x="88957" y="130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450"/>
            <p:cNvSpPr/>
            <p:nvPr>
              <p:custDataLst>
                <p:tags r:id="rId27"/>
              </p:custDataLst>
            </p:nvPr>
          </p:nvSpPr>
          <p:spPr>
            <a:xfrm>
              <a:off x="7385050" y="49593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451"/>
            <p:cNvSpPr/>
            <p:nvPr>
              <p:custDataLst>
                <p:tags r:id="rId28"/>
              </p:custDataLst>
            </p:nvPr>
          </p:nvSpPr>
          <p:spPr>
            <a:xfrm>
              <a:off x="7353300" y="5054600"/>
              <a:ext cx="28771" cy="69851"/>
            </a:xfrm>
            <a:custGeom>
              <a:avLst/>
              <a:gdLst/>
              <a:ahLst/>
              <a:cxnLst/>
              <a:rect l="0" t="0" r="0" b="0"/>
              <a:pathLst>
                <a:path w="28771" h="69851">
                  <a:moveTo>
                    <a:pt x="25400" y="0"/>
                  </a:moveTo>
                  <a:lnTo>
                    <a:pt x="25400" y="0"/>
                  </a:lnTo>
                  <a:lnTo>
                    <a:pt x="28770" y="6742"/>
                  </a:lnTo>
                  <a:lnTo>
                    <a:pt x="28544" y="13815"/>
                  </a:lnTo>
                  <a:lnTo>
                    <a:pt x="16745" y="4786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452"/>
            <p:cNvSpPr/>
            <p:nvPr>
              <p:custDataLst>
                <p:tags r:id="rId29"/>
              </p:custDataLst>
            </p:nvPr>
          </p:nvSpPr>
          <p:spPr>
            <a:xfrm>
              <a:off x="7175500" y="4864983"/>
              <a:ext cx="196851" cy="202318"/>
            </a:xfrm>
            <a:custGeom>
              <a:avLst/>
              <a:gdLst/>
              <a:ahLst/>
              <a:cxnLst/>
              <a:rect l="0" t="0" r="0" b="0"/>
              <a:pathLst>
                <a:path w="196851" h="202318">
                  <a:moveTo>
                    <a:pt x="196850" y="5467"/>
                  </a:moveTo>
                  <a:lnTo>
                    <a:pt x="196850" y="5467"/>
                  </a:lnTo>
                  <a:lnTo>
                    <a:pt x="196850" y="2096"/>
                  </a:lnTo>
                  <a:lnTo>
                    <a:pt x="195438" y="1103"/>
                  </a:lnTo>
                  <a:lnTo>
                    <a:pt x="190108" y="0"/>
                  </a:lnTo>
                  <a:lnTo>
                    <a:pt x="169060" y="9492"/>
                  </a:lnTo>
                  <a:lnTo>
                    <a:pt x="126964" y="51561"/>
                  </a:lnTo>
                  <a:lnTo>
                    <a:pt x="83103" y="94720"/>
                  </a:lnTo>
                  <a:lnTo>
                    <a:pt x="45762" y="136261"/>
                  </a:lnTo>
                  <a:lnTo>
                    <a:pt x="16791" y="172086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453"/>
            <p:cNvSpPr/>
            <p:nvPr>
              <p:custDataLst>
                <p:tags r:id="rId30"/>
              </p:custDataLst>
            </p:nvPr>
          </p:nvSpPr>
          <p:spPr>
            <a:xfrm>
              <a:off x="7180245" y="4903083"/>
              <a:ext cx="154006" cy="138818"/>
            </a:xfrm>
            <a:custGeom>
              <a:avLst/>
              <a:gdLst/>
              <a:ahLst/>
              <a:cxnLst/>
              <a:rect l="0" t="0" r="0" b="0"/>
              <a:pathLst>
                <a:path w="154006" h="138818">
                  <a:moveTo>
                    <a:pt x="14305" y="5467"/>
                  </a:moveTo>
                  <a:lnTo>
                    <a:pt x="14305" y="5467"/>
                  </a:lnTo>
                  <a:lnTo>
                    <a:pt x="2372" y="441"/>
                  </a:lnTo>
                  <a:lnTo>
                    <a:pt x="0" y="0"/>
                  </a:lnTo>
                  <a:lnTo>
                    <a:pt x="535" y="411"/>
                  </a:lnTo>
                  <a:lnTo>
                    <a:pt x="40943" y="20805"/>
                  </a:lnTo>
                  <a:lnTo>
                    <a:pt x="85154" y="53923"/>
                  </a:lnTo>
                  <a:lnTo>
                    <a:pt x="109961" y="80080"/>
                  </a:lnTo>
                  <a:lnTo>
                    <a:pt x="154005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454"/>
            <p:cNvSpPr/>
            <p:nvPr>
              <p:custDataLst>
                <p:tags r:id="rId31"/>
              </p:custDataLst>
            </p:nvPr>
          </p:nvSpPr>
          <p:spPr>
            <a:xfrm>
              <a:off x="6908833" y="4870450"/>
              <a:ext cx="215868" cy="220548"/>
            </a:xfrm>
            <a:custGeom>
              <a:avLst/>
              <a:gdLst/>
              <a:ahLst/>
              <a:cxnLst/>
              <a:rect l="0" t="0" r="0" b="0"/>
              <a:pathLst>
                <a:path w="215868" h="220548">
                  <a:moveTo>
                    <a:pt x="215867" y="0"/>
                  </a:moveTo>
                  <a:lnTo>
                    <a:pt x="215867" y="0"/>
                  </a:lnTo>
                  <a:lnTo>
                    <a:pt x="174771" y="16628"/>
                  </a:lnTo>
                  <a:lnTo>
                    <a:pt x="129747" y="38876"/>
                  </a:lnTo>
                  <a:lnTo>
                    <a:pt x="88291" y="62242"/>
                  </a:lnTo>
                  <a:lnTo>
                    <a:pt x="58257" y="78878"/>
                  </a:lnTo>
                  <a:lnTo>
                    <a:pt x="42168" y="94162"/>
                  </a:lnTo>
                  <a:lnTo>
                    <a:pt x="38684" y="98758"/>
                  </a:lnTo>
                  <a:lnTo>
                    <a:pt x="39184" y="103234"/>
                  </a:lnTo>
                  <a:lnTo>
                    <a:pt x="42340" y="107628"/>
                  </a:lnTo>
                  <a:lnTo>
                    <a:pt x="53371" y="115568"/>
                  </a:lnTo>
                  <a:lnTo>
                    <a:pt x="94795" y="131678"/>
                  </a:lnTo>
                  <a:lnTo>
                    <a:pt x="107729" y="138722"/>
                  </a:lnTo>
                  <a:lnTo>
                    <a:pt x="111320" y="142575"/>
                  </a:lnTo>
                  <a:lnTo>
                    <a:pt x="113007" y="146556"/>
                  </a:lnTo>
                  <a:lnTo>
                    <a:pt x="113428" y="150621"/>
                  </a:lnTo>
                  <a:lnTo>
                    <a:pt x="110885" y="154741"/>
                  </a:lnTo>
                  <a:lnTo>
                    <a:pt x="86526" y="171495"/>
                  </a:lnTo>
                  <a:lnTo>
                    <a:pt x="47796" y="191763"/>
                  </a:lnTo>
                  <a:lnTo>
                    <a:pt x="3191" y="213627"/>
                  </a:lnTo>
                  <a:lnTo>
                    <a:pt x="0" y="216502"/>
                  </a:lnTo>
                  <a:lnTo>
                    <a:pt x="1400" y="218418"/>
                  </a:lnTo>
                  <a:lnTo>
                    <a:pt x="12363" y="220547"/>
                  </a:lnTo>
                  <a:lnTo>
                    <a:pt x="54627" y="216844"/>
                  </a:lnTo>
                  <a:lnTo>
                    <a:pt x="99731" y="210614"/>
                  </a:lnTo>
                  <a:lnTo>
                    <a:pt x="146022" y="201556"/>
                  </a:lnTo>
                  <a:lnTo>
                    <a:pt x="19046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696"/>
          <p:cNvGrpSpPr/>
          <p:nvPr/>
        </p:nvGrpSpPr>
        <p:grpSpPr>
          <a:xfrm>
            <a:off x="6816316" y="5601583"/>
            <a:ext cx="714785" cy="265818"/>
            <a:chOff x="6816316" y="5601583"/>
            <a:chExt cx="714785" cy="265818"/>
          </a:xfrm>
        </p:grpSpPr>
        <p:sp>
          <p:nvSpPr>
            <p:cNvPr id="257" name="SMARTInkShape-3455"/>
            <p:cNvSpPr/>
            <p:nvPr>
              <p:custDataLst>
                <p:tags r:id="rId17"/>
              </p:custDataLst>
            </p:nvPr>
          </p:nvSpPr>
          <p:spPr>
            <a:xfrm>
              <a:off x="6816316" y="5613478"/>
              <a:ext cx="250013" cy="247391"/>
            </a:xfrm>
            <a:custGeom>
              <a:avLst/>
              <a:gdLst/>
              <a:ahLst/>
              <a:cxnLst/>
              <a:rect l="0" t="0" r="0" b="0"/>
              <a:pathLst>
                <a:path w="250013" h="247391">
                  <a:moveTo>
                    <a:pt x="232184" y="6272"/>
                  </a:moveTo>
                  <a:lnTo>
                    <a:pt x="232184" y="6272"/>
                  </a:lnTo>
                  <a:lnTo>
                    <a:pt x="235554" y="2901"/>
                  </a:lnTo>
                  <a:lnTo>
                    <a:pt x="239091" y="1246"/>
                  </a:lnTo>
                  <a:lnTo>
                    <a:pt x="250012" y="0"/>
                  </a:lnTo>
                  <a:lnTo>
                    <a:pt x="208827" y="19697"/>
                  </a:lnTo>
                  <a:lnTo>
                    <a:pt x="166967" y="36576"/>
                  </a:lnTo>
                  <a:lnTo>
                    <a:pt x="130389" y="52175"/>
                  </a:lnTo>
                  <a:lnTo>
                    <a:pt x="85390" y="72646"/>
                  </a:lnTo>
                  <a:lnTo>
                    <a:pt x="52120" y="87273"/>
                  </a:lnTo>
                  <a:lnTo>
                    <a:pt x="40913" y="97306"/>
                  </a:lnTo>
                  <a:lnTo>
                    <a:pt x="36936" y="102944"/>
                  </a:lnTo>
                  <a:lnTo>
                    <a:pt x="35697" y="107409"/>
                  </a:lnTo>
                  <a:lnTo>
                    <a:pt x="36281" y="111091"/>
                  </a:lnTo>
                  <a:lnTo>
                    <a:pt x="38082" y="114251"/>
                  </a:lnTo>
                  <a:lnTo>
                    <a:pt x="51372" y="119644"/>
                  </a:lnTo>
                  <a:lnTo>
                    <a:pt x="91027" y="128855"/>
                  </a:lnTo>
                  <a:lnTo>
                    <a:pt x="118941" y="138705"/>
                  </a:lnTo>
                  <a:lnTo>
                    <a:pt x="130819" y="146505"/>
                  </a:lnTo>
                  <a:lnTo>
                    <a:pt x="134974" y="150561"/>
                  </a:lnTo>
                  <a:lnTo>
                    <a:pt x="134216" y="156086"/>
                  </a:lnTo>
                  <a:lnTo>
                    <a:pt x="123967" y="169753"/>
                  </a:lnTo>
                  <a:lnTo>
                    <a:pt x="79914" y="200110"/>
                  </a:lnTo>
                  <a:lnTo>
                    <a:pt x="35777" y="221159"/>
                  </a:lnTo>
                  <a:lnTo>
                    <a:pt x="6572" y="235534"/>
                  </a:lnTo>
                  <a:lnTo>
                    <a:pt x="1384" y="240575"/>
                  </a:lnTo>
                  <a:lnTo>
                    <a:pt x="0" y="242907"/>
                  </a:lnTo>
                  <a:lnTo>
                    <a:pt x="1195" y="244462"/>
                  </a:lnTo>
                  <a:lnTo>
                    <a:pt x="8167" y="246190"/>
                  </a:lnTo>
                  <a:lnTo>
                    <a:pt x="52896" y="247390"/>
                  </a:lnTo>
                  <a:lnTo>
                    <a:pt x="88750" y="245636"/>
                  </a:lnTo>
                  <a:lnTo>
                    <a:pt x="121163" y="242479"/>
                  </a:lnTo>
                  <a:lnTo>
                    <a:pt x="168323" y="236734"/>
                  </a:lnTo>
                  <a:lnTo>
                    <a:pt x="238534" y="22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456"/>
            <p:cNvSpPr/>
            <p:nvPr>
              <p:custDataLst>
                <p:tags r:id="rId18"/>
              </p:custDataLst>
            </p:nvPr>
          </p:nvSpPr>
          <p:spPr>
            <a:xfrm>
              <a:off x="7398632" y="5601583"/>
              <a:ext cx="68969" cy="126118"/>
            </a:xfrm>
            <a:custGeom>
              <a:avLst/>
              <a:gdLst/>
              <a:ahLst/>
              <a:cxnLst/>
              <a:rect l="0" t="0" r="0" b="0"/>
              <a:pathLst>
                <a:path w="68969" h="1261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1412" y="22242"/>
                  </a:lnTo>
                  <a:lnTo>
                    <a:pt x="39726" y="68805"/>
                  </a:lnTo>
                  <a:lnTo>
                    <a:pt x="6896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457"/>
            <p:cNvSpPr/>
            <p:nvPr>
              <p:custDataLst>
                <p:tags r:id="rId19"/>
              </p:custDataLst>
            </p:nvPr>
          </p:nvSpPr>
          <p:spPr>
            <a:xfrm>
              <a:off x="7103829" y="5657850"/>
              <a:ext cx="154222" cy="146051"/>
            </a:xfrm>
            <a:custGeom>
              <a:avLst/>
              <a:gdLst/>
              <a:ahLst/>
              <a:cxnLst/>
              <a:rect l="0" t="0" r="0" b="0"/>
              <a:pathLst>
                <a:path w="154222" h="14605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46643" y="31802"/>
                  </a:lnTo>
                  <a:lnTo>
                    <a:pt x="92329" y="72252"/>
                  </a:lnTo>
                  <a:lnTo>
                    <a:pt x="129288" y="115228"/>
                  </a:lnTo>
                  <a:lnTo>
                    <a:pt x="15422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458"/>
            <p:cNvSpPr/>
            <p:nvPr>
              <p:custDataLst>
                <p:tags r:id="rId20"/>
              </p:custDataLst>
            </p:nvPr>
          </p:nvSpPr>
          <p:spPr>
            <a:xfrm>
              <a:off x="7099300" y="5648129"/>
              <a:ext cx="177801" cy="181172"/>
            </a:xfrm>
            <a:custGeom>
              <a:avLst/>
              <a:gdLst/>
              <a:ahLst/>
              <a:cxnLst/>
              <a:rect l="0" t="0" r="0" b="0"/>
              <a:pathLst>
                <a:path w="177801" h="181172">
                  <a:moveTo>
                    <a:pt x="177800" y="3371"/>
                  </a:moveTo>
                  <a:lnTo>
                    <a:pt x="177800" y="3371"/>
                  </a:lnTo>
                  <a:lnTo>
                    <a:pt x="171058" y="0"/>
                  </a:lnTo>
                  <a:lnTo>
                    <a:pt x="162103" y="226"/>
                  </a:lnTo>
                  <a:lnTo>
                    <a:pt x="149657" y="4090"/>
                  </a:lnTo>
                  <a:lnTo>
                    <a:pt x="114803" y="25699"/>
                  </a:lnTo>
                  <a:lnTo>
                    <a:pt x="69080" y="68139"/>
                  </a:lnTo>
                  <a:lnTo>
                    <a:pt x="27225" y="114609"/>
                  </a:lnTo>
                  <a:lnTo>
                    <a:pt x="9008" y="141380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459"/>
            <p:cNvSpPr/>
            <p:nvPr>
              <p:custDataLst>
                <p:tags r:id="rId21"/>
              </p:custDataLst>
            </p:nvPr>
          </p:nvSpPr>
          <p:spPr>
            <a:xfrm>
              <a:off x="7512050" y="5746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460"/>
            <p:cNvSpPr/>
            <p:nvPr>
              <p:custDataLst>
                <p:tags r:id="rId22"/>
              </p:custDataLst>
            </p:nvPr>
          </p:nvSpPr>
          <p:spPr>
            <a:xfrm>
              <a:off x="7270750" y="5791200"/>
              <a:ext cx="16071" cy="63501"/>
            </a:xfrm>
            <a:custGeom>
              <a:avLst/>
              <a:gdLst/>
              <a:ahLst/>
              <a:cxnLst/>
              <a:rect l="0" t="0" r="0" b="0"/>
              <a:pathLst>
                <a:path w="16071" h="635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5844" y="10670"/>
                  </a:lnTo>
                  <a:lnTo>
                    <a:pt x="7752" y="515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461"/>
            <p:cNvSpPr/>
            <p:nvPr>
              <p:custDataLst>
                <p:tags r:id="rId23"/>
              </p:custDataLst>
            </p:nvPr>
          </p:nvSpPr>
          <p:spPr>
            <a:xfrm>
              <a:off x="7429500" y="5620428"/>
              <a:ext cx="101601" cy="189823"/>
            </a:xfrm>
            <a:custGeom>
              <a:avLst/>
              <a:gdLst/>
              <a:ahLst/>
              <a:cxnLst/>
              <a:rect l="0" t="0" r="0" b="0"/>
              <a:pathLst>
                <a:path w="101601" h="189823">
                  <a:moveTo>
                    <a:pt x="101600" y="24722"/>
                  </a:moveTo>
                  <a:lnTo>
                    <a:pt x="101600" y="24722"/>
                  </a:lnTo>
                  <a:lnTo>
                    <a:pt x="100894" y="14583"/>
                  </a:lnTo>
                  <a:lnTo>
                    <a:pt x="98229" y="7045"/>
                  </a:lnTo>
                  <a:lnTo>
                    <a:pt x="96531" y="4471"/>
                  </a:lnTo>
                  <a:lnTo>
                    <a:pt x="92762" y="1611"/>
                  </a:lnTo>
                  <a:lnTo>
                    <a:pt x="83302" y="0"/>
                  </a:lnTo>
                  <a:lnTo>
                    <a:pt x="68191" y="2894"/>
                  </a:lnTo>
                  <a:lnTo>
                    <a:pt x="46937" y="18332"/>
                  </a:lnTo>
                  <a:lnTo>
                    <a:pt x="29508" y="44152"/>
                  </a:lnTo>
                  <a:lnTo>
                    <a:pt x="11681" y="88846"/>
                  </a:lnTo>
                  <a:lnTo>
                    <a:pt x="2516" y="132377"/>
                  </a:lnTo>
                  <a:lnTo>
                    <a:pt x="221" y="175424"/>
                  </a:lnTo>
                  <a:lnTo>
                    <a:pt x="0" y="189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462"/>
            <p:cNvSpPr/>
            <p:nvPr>
              <p:custDataLst>
                <p:tags r:id="rId24"/>
              </p:custDataLst>
            </p:nvPr>
          </p:nvSpPr>
          <p:spPr>
            <a:xfrm>
              <a:off x="7486650" y="582930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  <a:lnTo>
                    <a:pt x="0" y="2095"/>
                  </a:lnTo>
                  <a:lnTo>
                    <a:pt x="0" y="7363"/>
                  </a:lnTo>
                  <a:lnTo>
                    <a:pt x="1881" y="12209"/>
                  </a:lnTo>
                  <a:lnTo>
                    <a:pt x="3370" y="14490"/>
                  </a:lnTo>
                  <a:lnTo>
                    <a:pt x="5467" y="2444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463"/>
            <p:cNvSpPr/>
            <p:nvPr>
              <p:custDataLst>
                <p:tags r:id="rId25"/>
              </p:custDataLst>
            </p:nvPr>
          </p:nvSpPr>
          <p:spPr>
            <a:xfrm>
              <a:off x="7308850" y="56832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5467" y="1364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697"/>
          <p:cNvGrpSpPr/>
          <p:nvPr/>
        </p:nvGrpSpPr>
        <p:grpSpPr>
          <a:xfrm>
            <a:off x="5959647" y="6088738"/>
            <a:ext cx="991090" cy="455329"/>
            <a:chOff x="5959647" y="6088738"/>
            <a:chExt cx="991090" cy="455329"/>
          </a:xfrm>
        </p:grpSpPr>
        <p:sp>
          <p:nvSpPr>
            <p:cNvPr id="267" name="SMARTInkShape-3464"/>
            <p:cNvSpPr/>
            <p:nvPr>
              <p:custDataLst>
                <p:tags r:id="rId9"/>
              </p:custDataLst>
            </p:nvPr>
          </p:nvSpPr>
          <p:spPr>
            <a:xfrm>
              <a:off x="6156129" y="6362700"/>
              <a:ext cx="3372" cy="69851"/>
            </a:xfrm>
            <a:custGeom>
              <a:avLst/>
              <a:gdLst/>
              <a:ahLst/>
              <a:cxnLst/>
              <a:rect l="0" t="0" r="0" b="0"/>
              <a:pathLst>
                <a:path w="3372" h="69851">
                  <a:moveTo>
                    <a:pt x="3371" y="0"/>
                  </a:moveTo>
                  <a:lnTo>
                    <a:pt x="3371" y="0"/>
                  </a:lnTo>
                  <a:lnTo>
                    <a:pt x="2666" y="25029"/>
                  </a:lnTo>
                  <a:lnTo>
                    <a:pt x="1489" y="27269"/>
                  </a:lnTo>
                  <a:lnTo>
                    <a:pt x="0" y="28763"/>
                  </a:lnTo>
                  <a:lnTo>
                    <a:pt x="226" y="37948"/>
                  </a:lnTo>
                  <a:lnTo>
                    <a:pt x="33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465"/>
            <p:cNvSpPr/>
            <p:nvPr>
              <p:custDataLst>
                <p:tags r:id="rId10"/>
              </p:custDataLst>
            </p:nvPr>
          </p:nvSpPr>
          <p:spPr>
            <a:xfrm>
              <a:off x="5959647" y="6239003"/>
              <a:ext cx="133671" cy="305064"/>
            </a:xfrm>
            <a:custGeom>
              <a:avLst/>
              <a:gdLst/>
              <a:ahLst/>
              <a:cxnLst/>
              <a:rect l="0" t="0" r="0" b="0"/>
              <a:pathLst>
                <a:path w="133671" h="305064">
                  <a:moveTo>
                    <a:pt x="15703" y="98297"/>
                  </a:moveTo>
                  <a:lnTo>
                    <a:pt x="15703" y="98297"/>
                  </a:lnTo>
                  <a:lnTo>
                    <a:pt x="10236" y="87362"/>
                  </a:lnTo>
                  <a:lnTo>
                    <a:pt x="9527" y="82287"/>
                  </a:lnTo>
                  <a:lnTo>
                    <a:pt x="9360" y="113215"/>
                  </a:lnTo>
                  <a:lnTo>
                    <a:pt x="14821" y="160551"/>
                  </a:lnTo>
                  <a:lnTo>
                    <a:pt x="19893" y="197796"/>
                  </a:lnTo>
                  <a:lnTo>
                    <a:pt x="25140" y="244122"/>
                  </a:lnTo>
                  <a:lnTo>
                    <a:pt x="28212" y="290181"/>
                  </a:lnTo>
                  <a:lnTo>
                    <a:pt x="28318" y="302112"/>
                  </a:lnTo>
                  <a:lnTo>
                    <a:pt x="27640" y="304729"/>
                  </a:lnTo>
                  <a:lnTo>
                    <a:pt x="26483" y="305063"/>
                  </a:lnTo>
                  <a:lnTo>
                    <a:pt x="25007" y="303874"/>
                  </a:lnTo>
                  <a:lnTo>
                    <a:pt x="15535" y="264128"/>
                  </a:lnTo>
                  <a:lnTo>
                    <a:pt x="9303" y="228806"/>
                  </a:lnTo>
                  <a:lnTo>
                    <a:pt x="4870" y="189413"/>
                  </a:lnTo>
                  <a:lnTo>
                    <a:pt x="0" y="143655"/>
                  </a:lnTo>
                  <a:lnTo>
                    <a:pt x="1016" y="104916"/>
                  </a:lnTo>
                  <a:lnTo>
                    <a:pt x="4623" y="63168"/>
                  </a:lnTo>
                  <a:lnTo>
                    <a:pt x="9367" y="44584"/>
                  </a:lnTo>
                  <a:lnTo>
                    <a:pt x="28849" y="7846"/>
                  </a:lnTo>
                  <a:lnTo>
                    <a:pt x="32228" y="4130"/>
                  </a:lnTo>
                  <a:lnTo>
                    <a:pt x="39746" y="0"/>
                  </a:lnTo>
                  <a:lnTo>
                    <a:pt x="43726" y="310"/>
                  </a:lnTo>
                  <a:lnTo>
                    <a:pt x="64452" y="11293"/>
                  </a:lnTo>
                  <a:lnTo>
                    <a:pt x="71001" y="17530"/>
                  </a:lnTo>
                  <a:lnTo>
                    <a:pt x="73735" y="21170"/>
                  </a:lnTo>
                  <a:lnTo>
                    <a:pt x="74852" y="25712"/>
                  </a:lnTo>
                  <a:lnTo>
                    <a:pt x="74212" y="36404"/>
                  </a:lnTo>
                  <a:lnTo>
                    <a:pt x="69885" y="50952"/>
                  </a:lnTo>
                  <a:lnTo>
                    <a:pt x="60763" y="64199"/>
                  </a:lnTo>
                  <a:lnTo>
                    <a:pt x="55015" y="69031"/>
                  </a:lnTo>
                  <a:lnTo>
                    <a:pt x="52493" y="70320"/>
                  </a:lnTo>
                  <a:lnTo>
                    <a:pt x="50813" y="71884"/>
                  </a:lnTo>
                  <a:lnTo>
                    <a:pt x="48947" y="75503"/>
                  </a:lnTo>
                  <a:lnTo>
                    <a:pt x="49154" y="76751"/>
                  </a:lnTo>
                  <a:lnTo>
                    <a:pt x="49998" y="77584"/>
                  </a:lnTo>
                  <a:lnTo>
                    <a:pt x="51267" y="78138"/>
                  </a:lnTo>
                  <a:lnTo>
                    <a:pt x="95800" y="85961"/>
                  </a:lnTo>
                  <a:lnTo>
                    <a:pt x="113205" y="96915"/>
                  </a:lnTo>
                  <a:lnTo>
                    <a:pt x="127299" y="115839"/>
                  </a:lnTo>
                  <a:lnTo>
                    <a:pt x="133670" y="139321"/>
                  </a:lnTo>
                  <a:lnTo>
                    <a:pt x="133153" y="145402"/>
                  </a:lnTo>
                  <a:lnTo>
                    <a:pt x="131397" y="150162"/>
                  </a:lnTo>
                  <a:lnTo>
                    <a:pt x="124979" y="158037"/>
                  </a:lnTo>
                  <a:lnTo>
                    <a:pt x="115070" y="166240"/>
                  </a:lnTo>
                  <a:lnTo>
                    <a:pt x="110170" y="167581"/>
                  </a:lnTo>
                  <a:lnTo>
                    <a:pt x="105492" y="167064"/>
                  </a:lnTo>
                  <a:lnTo>
                    <a:pt x="100962" y="165308"/>
                  </a:lnTo>
                  <a:lnTo>
                    <a:pt x="90285" y="165239"/>
                  </a:lnTo>
                  <a:lnTo>
                    <a:pt x="80600" y="166149"/>
                  </a:lnTo>
                  <a:lnTo>
                    <a:pt x="78018" y="165404"/>
                  </a:lnTo>
                  <a:lnTo>
                    <a:pt x="76297" y="164202"/>
                  </a:lnTo>
                  <a:lnTo>
                    <a:pt x="75854" y="162695"/>
                  </a:lnTo>
                  <a:lnTo>
                    <a:pt x="79203" y="15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466"/>
            <p:cNvSpPr/>
            <p:nvPr>
              <p:custDataLst>
                <p:tags r:id="rId11"/>
              </p:custDataLst>
            </p:nvPr>
          </p:nvSpPr>
          <p:spPr>
            <a:xfrm>
              <a:off x="6836008" y="6164754"/>
              <a:ext cx="114729" cy="256946"/>
            </a:xfrm>
            <a:custGeom>
              <a:avLst/>
              <a:gdLst/>
              <a:ahLst/>
              <a:cxnLst/>
              <a:rect l="0" t="0" r="0" b="0"/>
              <a:pathLst>
                <a:path w="114729" h="256946">
                  <a:moveTo>
                    <a:pt x="104542" y="7446"/>
                  </a:moveTo>
                  <a:lnTo>
                    <a:pt x="104542" y="7446"/>
                  </a:lnTo>
                  <a:lnTo>
                    <a:pt x="94403" y="6741"/>
                  </a:lnTo>
                  <a:lnTo>
                    <a:pt x="86866" y="4075"/>
                  </a:lnTo>
                  <a:lnTo>
                    <a:pt x="67947" y="5350"/>
                  </a:lnTo>
                  <a:lnTo>
                    <a:pt x="37680" y="17171"/>
                  </a:lnTo>
                  <a:lnTo>
                    <a:pt x="26378" y="24938"/>
                  </a:lnTo>
                  <a:lnTo>
                    <a:pt x="20413" y="34976"/>
                  </a:lnTo>
                  <a:lnTo>
                    <a:pt x="18467" y="45787"/>
                  </a:lnTo>
                  <a:lnTo>
                    <a:pt x="19955" y="55296"/>
                  </a:lnTo>
                  <a:lnTo>
                    <a:pt x="44956" y="95762"/>
                  </a:lnTo>
                  <a:lnTo>
                    <a:pt x="65099" y="128111"/>
                  </a:lnTo>
                  <a:lnTo>
                    <a:pt x="71273" y="171922"/>
                  </a:lnTo>
                  <a:lnTo>
                    <a:pt x="70705" y="192729"/>
                  </a:lnTo>
                  <a:lnTo>
                    <a:pt x="61748" y="220311"/>
                  </a:lnTo>
                  <a:lnTo>
                    <a:pt x="46707" y="243535"/>
                  </a:lnTo>
                  <a:lnTo>
                    <a:pt x="24297" y="256945"/>
                  </a:lnTo>
                  <a:lnTo>
                    <a:pt x="19295" y="254918"/>
                  </a:lnTo>
                  <a:lnTo>
                    <a:pt x="8093" y="243257"/>
                  </a:lnTo>
                  <a:lnTo>
                    <a:pt x="1703" y="228197"/>
                  </a:lnTo>
                  <a:lnTo>
                    <a:pt x="0" y="220230"/>
                  </a:lnTo>
                  <a:lnTo>
                    <a:pt x="4343" y="185420"/>
                  </a:lnTo>
                  <a:lnTo>
                    <a:pt x="17939" y="153940"/>
                  </a:lnTo>
                  <a:lnTo>
                    <a:pt x="51847" y="111739"/>
                  </a:lnTo>
                  <a:lnTo>
                    <a:pt x="98773" y="67720"/>
                  </a:lnTo>
                  <a:lnTo>
                    <a:pt x="108092" y="56812"/>
                  </a:lnTo>
                  <a:lnTo>
                    <a:pt x="113175" y="44909"/>
                  </a:lnTo>
                  <a:lnTo>
                    <a:pt x="114728" y="31857"/>
                  </a:lnTo>
                  <a:lnTo>
                    <a:pt x="113068" y="16649"/>
                  </a:lnTo>
                  <a:lnTo>
                    <a:pt x="110226" y="10759"/>
                  </a:lnTo>
                  <a:lnTo>
                    <a:pt x="101424" y="2334"/>
                  </a:lnTo>
                  <a:lnTo>
                    <a:pt x="88574" y="0"/>
                  </a:lnTo>
                  <a:lnTo>
                    <a:pt x="73456" y="2020"/>
                  </a:lnTo>
                  <a:lnTo>
                    <a:pt x="41042" y="13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467"/>
            <p:cNvSpPr/>
            <p:nvPr>
              <p:custDataLst>
                <p:tags r:id="rId12"/>
              </p:custDataLst>
            </p:nvPr>
          </p:nvSpPr>
          <p:spPr>
            <a:xfrm>
              <a:off x="6750050" y="6311900"/>
              <a:ext cx="6351" cy="9957"/>
            </a:xfrm>
            <a:custGeom>
              <a:avLst/>
              <a:gdLst/>
              <a:ahLst/>
              <a:cxnLst/>
              <a:rect l="0" t="0" r="0" b="0"/>
              <a:pathLst>
                <a:path w="6351" h="9957">
                  <a:moveTo>
                    <a:pt x="0" y="0"/>
                  </a:moveTo>
                  <a:lnTo>
                    <a:pt x="0" y="0"/>
                  </a:lnTo>
                  <a:lnTo>
                    <a:pt x="0" y="9644"/>
                  </a:lnTo>
                  <a:lnTo>
                    <a:pt x="705" y="995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468"/>
            <p:cNvSpPr/>
            <p:nvPr>
              <p:custDataLst>
                <p:tags r:id="rId13"/>
              </p:custDataLst>
            </p:nvPr>
          </p:nvSpPr>
          <p:spPr>
            <a:xfrm>
              <a:off x="6618377" y="6218744"/>
              <a:ext cx="85471" cy="141789"/>
            </a:xfrm>
            <a:custGeom>
              <a:avLst/>
              <a:gdLst/>
              <a:ahLst/>
              <a:cxnLst/>
              <a:rect l="0" t="0" r="0" b="0"/>
              <a:pathLst>
                <a:path w="85471" h="141789">
                  <a:moveTo>
                    <a:pt x="68173" y="29656"/>
                  </a:moveTo>
                  <a:lnTo>
                    <a:pt x="68173" y="29656"/>
                  </a:lnTo>
                  <a:lnTo>
                    <a:pt x="59334" y="11980"/>
                  </a:lnTo>
                  <a:lnTo>
                    <a:pt x="56636" y="9405"/>
                  </a:lnTo>
                  <a:lnTo>
                    <a:pt x="49875" y="6545"/>
                  </a:lnTo>
                  <a:lnTo>
                    <a:pt x="41506" y="4934"/>
                  </a:lnTo>
                  <a:lnTo>
                    <a:pt x="27815" y="7827"/>
                  </a:lnTo>
                  <a:lnTo>
                    <a:pt x="18251" y="18778"/>
                  </a:lnTo>
                  <a:lnTo>
                    <a:pt x="3984" y="47811"/>
                  </a:lnTo>
                  <a:lnTo>
                    <a:pt x="0" y="77603"/>
                  </a:lnTo>
                  <a:lnTo>
                    <a:pt x="2191" y="106500"/>
                  </a:lnTo>
                  <a:lnTo>
                    <a:pt x="14051" y="132936"/>
                  </a:lnTo>
                  <a:lnTo>
                    <a:pt x="20097" y="138021"/>
                  </a:lnTo>
                  <a:lnTo>
                    <a:pt x="26950" y="140705"/>
                  </a:lnTo>
                  <a:lnTo>
                    <a:pt x="34340" y="141788"/>
                  </a:lnTo>
                  <a:lnTo>
                    <a:pt x="41385" y="139689"/>
                  </a:lnTo>
                  <a:lnTo>
                    <a:pt x="54855" y="129829"/>
                  </a:lnTo>
                  <a:lnTo>
                    <a:pt x="81309" y="85467"/>
                  </a:lnTo>
                  <a:lnTo>
                    <a:pt x="85470" y="63988"/>
                  </a:lnTo>
                  <a:lnTo>
                    <a:pt x="83333" y="39750"/>
                  </a:lnTo>
                  <a:lnTo>
                    <a:pt x="76321" y="24970"/>
                  </a:lnTo>
                  <a:lnTo>
                    <a:pt x="62356" y="8512"/>
                  </a:lnTo>
                  <a:lnTo>
                    <a:pt x="51162" y="1048"/>
                  </a:lnTo>
                  <a:lnTo>
                    <a:pt x="48366" y="0"/>
                  </a:lnTo>
                  <a:lnTo>
                    <a:pt x="45091" y="714"/>
                  </a:lnTo>
                  <a:lnTo>
                    <a:pt x="37688" y="5269"/>
                  </a:lnTo>
                  <a:lnTo>
                    <a:pt x="30073" y="1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469"/>
            <p:cNvSpPr/>
            <p:nvPr>
              <p:custDataLst>
                <p:tags r:id="rId14"/>
              </p:custDataLst>
            </p:nvPr>
          </p:nvSpPr>
          <p:spPr>
            <a:xfrm>
              <a:off x="6382633" y="6318250"/>
              <a:ext cx="151518" cy="63998"/>
            </a:xfrm>
            <a:custGeom>
              <a:avLst/>
              <a:gdLst/>
              <a:ahLst/>
              <a:cxnLst/>
              <a:rect l="0" t="0" r="0" b="0"/>
              <a:pathLst>
                <a:path w="151518" h="63998">
                  <a:moveTo>
                    <a:pt x="5467" y="50800"/>
                  </a:moveTo>
                  <a:lnTo>
                    <a:pt x="5467" y="50800"/>
                  </a:lnTo>
                  <a:lnTo>
                    <a:pt x="1103" y="63186"/>
                  </a:lnTo>
                  <a:lnTo>
                    <a:pt x="441" y="63997"/>
                  </a:lnTo>
                  <a:lnTo>
                    <a:pt x="0" y="63831"/>
                  </a:lnTo>
                  <a:lnTo>
                    <a:pt x="9491" y="56857"/>
                  </a:lnTo>
                  <a:lnTo>
                    <a:pt x="51234" y="41857"/>
                  </a:lnTo>
                  <a:lnTo>
                    <a:pt x="88407" y="2878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470"/>
            <p:cNvSpPr/>
            <p:nvPr>
              <p:custDataLst>
                <p:tags r:id="rId15"/>
              </p:custDataLst>
            </p:nvPr>
          </p:nvSpPr>
          <p:spPr>
            <a:xfrm>
              <a:off x="6362700" y="6254750"/>
              <a:ext cx="114301" cy="11818"/>
            </a:xfrm>
            <a:custGeom>
              <a:avLst/>
              <a:gdLst/>
              <a:ahLst/>
              <a:cxnLst/>
              <a:rect l="0" t="0" r="0" b="0"/>
              <a:pathLst>
                <a:path w="1143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5579" y="11817"/>
                  </a:lnTo>
                  <a:lnTo>
                    <a:pt x="55500" y="755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471"/>
            <p:cNvSpPr/>
            <p:nvPr>
              <p:custDataLst>
                <p:tags r:id="rId16"/>
              </p:custDataLst>
            </p:nvPr>
          </p:nvSpPr>
          <p:spPr>
            <a:xfrm>
              <a:off x="6001119" y="6088738"/>
              <a:ext cx="101232" cy="62067"/>
            </a:xfrm>
            <a:custGeom>
              <a:avLst/>
              <a:gdLst/>
              <a:ahLst/>
              <a:cxnLst/>
              <a:rect l="0" t="0" r="0" b="0"/>
              <a:pathLst>
                <a:path w="101232" h="62067">
                  <a:moveTo>
                    <a:pt x="37731" y="26312"/>
                  </a:moveTo>
                  <a:lnTo>
                    <a:pt x="37731" y="26312"/>
                  </a:lnTo>
                  <a:lnTo>
                    <a:pt x="34360" y="26312"/>
                  </a:lnTo>
                  <a:lnTo>
                    <a:pt x="30824" y="24431"/>
                  </a:lnTo>
                  <a:lnTo>
                    <a:pt x="28892" y="22941"/>
                  </a:lnTo>
                  <a:lnTo>
                    <a:pt x="27605" y="22653"/>
                  </a:lnTo>
                  <a:lnTo>
                    <a:pt x="26747" y="23167"/>
                  </a:lnTo>
                  <a:lnTo>
                    <a:pt x="8044" y="58878"/>
                  </a:lnTo>
                  <a:lnTo>
                    <a:pt x="3840" y="61952"/>
                  </a:lnTo>
                  <a:lnTo>
                    <a:pt x="2438" y="62066"/>
                  </a:lnTo>
                  <a:lnTo>
                    <a:pt x="1502" y="61437"/>
                  </a:lnTo>
                  <a:lnTo>
                    <a:pt x="878" y="60312"/>
                  </a:lnTo>
                  <a:lnTo>
                    <a:pt x="0" y="48616"/>
                  </a:lnTo>
                  <a:lnTo>
                    <a:pt x="13970" y="11244"/>
                  </a:lnTo>
                  <a:lnTo>
                    <a:pt x="22232" y="3623"/>
                  </a:lnTo>
                  <a:lnTo>
                    <a:pt x="27398" y="603"/>
                  </a:lnTo>
                  <a:lnTo>
                    <a:pt x="32959" y="0"/>
                  </a:lnTo>
                  <a:lnTo>
                    <a:pt x="50193" y="5189"/>
                  </a:lnTo>
                  <a:lnTo>
                    <a:pt x="64550" y="12214"/>
                  </a:lnTo>
                  <a:lnTo>
                    <a:pt x="73404" y="19105"/>
                  </a:lnTo>
                  <a:lnTo>
                    <a:pt x="101231" y="5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241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698"/>
          <p:cNvGrpSpPr/>
          <p:nvPr/>
        </p:nvGrpSpPr>
        <p:grpSpPr>
          <a:xfrm>
            <a:off x="1247162" y="523392"/>
            <a:ext cx="3426439" cy="2340459"/>
            <a:chOff x="1247162" y="523392"/>
            <a:chExt cx="3426439" cy="2340459"/>
          </a:xfrm>
        </p:grpSpPr>
        <p:sp>
          <p:nvSpPr>
            <p:cNvPr id="2" name="SMARTInkShape-3472"/>
            <p:cNvSpPr/>
            <p:nvPr>
              <p:custDataLst>
                <p:tags r:id="rId90"/>
              </p:custDataLst>
            </p:nvPr>
          </p:nvSpPr>
          <p:spPr>
            <a:xfrm>
              <a:off x="3733800" y="1437792"/>
              <a:ext cx="38101" cy="321159"/>
            </a:xfrm>
            <a:custGeom>
              <a:avLst/>
              <a:gdLst/>
              <a:ahLst/>
              <a:cxnLst/>
              <a:rect l="0" t="0" r="0" b="0"/>
              <a:pathLst>
                <a:path w="38101" h="3211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4"/>
                  </a:lnTo>
                  <a:lnTo>
                    <a:pt x="8838" y="1562"/>
                  </a:lnTo>
                  <a:lnTo>
                    <a:pt x="9102" y="12134"/>
                  </a:lnTo>
                  <a:lnTo>
                    <a:pt x="6894" y="47666"/>
                  </a:lnTo>
                  <a:lnTo>
                    <a:pt x="9882" y="88350"/>
                  </a:lnTo>
                  <a:lnTo>
                    <a:pt x="12848" y="135210"/>
                  </a:lnTo>
                  <a:lnTo>
                    <a:pt x="17605" y="179828"/>
                  </a:lnTo>
                  <a:lnTo>
                    <a:pt x="23482" y="227385"/>
                  </a:lnTo>
                  <a:lnTo>
                    <a:pt x="29907" y="274569"/>
                  </a:lnTo>
                  <a:lnTo>
                    <a:pt x="3810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473"/>
            <p:cNvSpPr/>
            <p:nvPr>
              <p:custDataLst>
                <p:tags r:id="rId91"/>
              </p:custDataLst>
            </p:nvPr>
          </p:nvSpPr>
          <p:spPr>
            <a:xfrm>
              <a:off x="1625600" y="977900"/>
              <a:ext cx="3048001" cy="1543051"/>
            </a:xfrm>
            <a:custGeom>
              <a:avLst/>
              <a:gdLst/>
              <a:ahLst/>
              <a:cxnLst/>
              <a:rect l="0" t="0" r="0" b="0"/>
              <a:pathLst>
                <a:path w="3048001" h="1543051">
                  <a:moveTo>
                    <a:pt x="0" y="1543050"/>
                  </a:moveTo>
                  <a:lnTo>
                    <a:pt x="0" y="1543050"/>
                  </a:lnTo>
                  <a:lnTo>
                    <a:pt x="25749" y="1527353"/>
                  </a:lnTo>
                  <a:lnTo>
                    <a:pt x="44553" y="1514175"/>
                  </a:lnTo>
                  <a:lnTo>
                    <a:pt x="90717" y="1487298"/>
                  </a:lnTo>
                  <a:lnTo>
                    <a:pt x="131409" y="1465663"/>
                  </a:lnTo>
                  <a:lnTo>
                    <a:pt x="170204" y="1441215"/>
                  </a:lnTo>
                  <a:lnTo>
                    <a:pt x="217614" y="1410934"/>
                  </a:lnTo>
                  <a:lnTo>
                    <a:pt x="260074" y="1386155"/>
                  </a:lnTo>
                  <a:lnTo>
                    <a:pt x="291742" y="1369367"/>
                  </a:lnTo>
                  <a:lnTo>
                    <a:pt x="324632" y="1350617"/>
                  </a:lnTo>
                  <a:lnTo>
                    <a:pt x="360181" y="1330524"/>
                  </a:lnTo>
                  <a:lnTo>
                    <a:pt x="401850" y="1309835"/>
                  </a:lnTo>
                  <a:lnTo>
                    <a:pt x="444359" y="1286999"/>
                  </a:lnTo>
                  <a:lnTo>
                    <a:pt x="487476" y="1262738"/>
                  </a:lnTo>
                  <a:lnTo>
                    <a:pt x="532510" y="1237845"/>
                  </a:lnTo>
                  <a:lnTo>
                    <a:pt x="556090" y="1224574"/>
                  </a:lnTo>
                  <a:lnTo>
                    <a:pt x="580276" y="1210788"/>
                  </a:lnTo>
                  <a:lnTo>
                    <a:pt x="604868" y="1196659"/>
                  </a:lnTo>
                  <a:lnTo>
                    <a:pt x="629729" y="1182300"/>
                  </a:lnTo>
                  <a:lnTo>
                    <a:pt x="654769" y="1167789"/>
                  </a:lnTo>
                  <a:lnTo>
                    <a:pt x="679930" y="1153176"/>
                  </a:lnTo>
                  <a:lnTo>
                    <a:pt x="706581" y="1138495"/>
                  </a:lnTo>
                  <a:lnTo>
                    <a:pt x="734226" y="1123769"/>
                  </a:lnTo>
                  <a:lnTo>
                    <a:pt x="762534" y="1109013"/>
                  </a:lnTo>
                  <a:lnTo>
                    <a:pt x="791989" y="1092825"/>
                  </a:lnTo>
                  <a:lnTo>
                    <a:pt x="822210" y="1075683"/>
                  </a:lnTo>
                  <a:lnTo>
                    <a:pt x="852939" y="1057906"/>
                  </a:lnTo>
                  <a:lnTo>
                    <a:pt x="884010" y="1040409"/>
                  </a:lnTo>
                  <a:lnTo>
                    <a:pt x="915307" y="1023101"/>
                  </a:lnTo>
                  <a:lnTo>
                    <a:pt x="946754" y="1005917"/>
                  </a:lnTo>
                  <a:lnTo>
                    <a:pt x="979714" y="988817"/>
                  </a:lnTo>
                  <a:lnTo>
                    <a:pt x="1013682" y="971772"/>
                  </a:lnTo>
                  <a:lnTo>
                    <a:pt x="1048321" y="954765"/>
                  </a:lnTo>
                  <a:lnTo>
                    <a:pt x="1083408" y="937077"/>
                  </a:lnTo>
                  <a:lnTo>
                    <a:pt x="1118794" y="918934"/>
                  </a:lnTo>
                  <a:lnTo>
                    <a:pt x="1154380" y="900489"/>
                  </a:lnTo>
                  <a:lnTo>
                    <a:pt x="1190803" y="881843"/>
                  </a:lnTo>
                  <a:lnTo>
                    <a:pt x="1227785" y="863062"/>
                  </a:lnTo>
                  <a:lnTo>
                    <a:pt x="1265140" y="844191"/>
                  </a:lnTo>
                  <a:lnTo>
                    <a:pt x="1302744" y="825261"/>
                  </a:lnTo>
                  <a:lnTo>
                    <a:pt x="1340513" y="806291"/>
                  </a:lnTo>
                  <a:lnTo>
                    <a:pt x="1378392" y="787294"/>
                  </a:lnTo>
                  <a:lnTo>
                    <a:pt x="1417756" y="767573"/>
                  </a:lnTo>
                  <a:lnTo>
                    <a:pt x="1458109" y="747371"/>
                  </a:lnTo>
                  <a:lnTo>
                    <a:pt x="1499123" y="726848"/>
                  </a:lnTo>
                  <a:lnTo>
                    <a:pt x="1539871" y="706815"/>
                  </a:lnTo>
                  <a:lnTo>
                    <a:pt x="1580442" y="687110"/>
                  </a:lnTo>
                  <a:lnTo>
                    <a:pt x="1620894" y="667623"/>
                  </a:lnTo>
                  <a:lnTo>
                    <a:pt x="1661268" y="648282"/>
                  </a:lnTo>
                  <a:lnTo>
                    <a:pt x="1701590" y="629038"/>
                  </a:lnTo>
                  <a:lnTo>
                    <a:pt x="1741876" y="609859"/>
                  </a:lnTo>
                  <a:lnTo>
                    <a:pt x="1782140" y="590722"/>
                  </a:lnTo>
                  <a:lnTo>
                    <a:pt x="1822387" y="571615"/>
                  </a:lnTo>
                  <a:lnTo>
                    <a:pt x="1862625" y="552527"/>
                  </a:lnTo>
                  <a:lnTo>
                    <a:pt x="1902150" y="534157"/>
                  </a:lnTo>
                  <a:lnTo>
                    <a:pt x="1941200" y="516265"/>
                  </a:lnTo>
                  <a:lnTo>
                    <a:pt x="1979933" y="498694"/>
                  </a:lnTo>
                  <a:lnTo>
                    <a:pt x="2018455" y="480629"/>
                  </a:lnTo>
                  <a:lnTo>
                    <a:pt x="2056837" y="462236"/>
                  </a:lnTo>
                  <a:lnTo>
                    <a:pt x="2095124" y="443624"/>
                  </a:lnTo>
                  <a:lnTo>
                    <a:pt x="2134055" y="425572"/>
                  </a:lnTo>
                  <a:lnTo>
                    <a:pt x="2173415" y="407892"/>
                  </a:lnTo>
                  <a:lnTo>
                    <a:pt x="2213060" y="390462"/>
                  </a:lnTo>
                  <a:lnTo>
                    <a:pt x="2251485" y="373197"/>
                  </a:lnTo>
                  <a:lnTo>
                    <a:pt x="2289095" y="356042"/>
                  </a:lnTo>
                  <a:lnTo>
                    <a:pt x="2326163" y="338961"/>
                  </a:lnTo>
                  <a:lnTo>
                    <a:pt x="2361459" y="322635"/>
                  </a:lnTo>
                  <a:lnTo>
                    <a:pt x="2395573" y="306813"/>
                  </a:lnTo>
                  <a:lnTo>
                    <a:pt x="2428899" y="291325"/>
                  </a:lnTo>
                  <a:lnTo>
                    <a:pt x="2462404" y="276061"/>
                  </a:lnTo>
                  <a:lnTo>
                    <a:pt x="2496030" y="260946"/>
                  </a:lnTo>
                  <a:lnTo>
                    <a:pt x="2529737" y="245931"/>
                  </a:lnTo>
                  <a:lnTo>
                    <a:pt x="2562085" y="231687"/>
                  </a:lnTo>
                  <a:lnTo>
                    <a:pt x="2593529" y="217958"/>
                  </a:lnTo>
                  <a:lnTo>
                    <a:pt x="2624369" y="204572"/>
                  </a:lnTo>
                  <a:lnTo>
                    <a:pt x="2653396" y="191415"/>
                  </a:lnTo>
                  <a:lnTo>
                    <a:pt x="2681214" y="178410"/>
                  </a:lnTo>
                  <a:lnTo>
                    <a:pt x="2708226" y="165507"/>
                  </a:lnTo>
                  <a:lnTo>
                    <a:pt x="2733290" y="153377"/>
                  </a:lnTo>
                  <a:lnTo>
                    <a:pt x="2779952" y="130491"/>
                  </a:lnTo>
                  <a:lnTo>
                    <a:pt x="2826091" y="108561"/>
                  </a:lnTo>
                  <a:lnTo>
                    <a:pt x="2870352" y="87760"/>
                  </a:lnTo>
                  <a:lnTo>
                    <a:pt x="2908837" y="69108"/>
                  </a:lnTo>
                  <a:lnTo>
                    <a:pt x="2946639" y="51411"/>
                  </a:lnTo>
                  <a:lnTo>
                    <a:pt x="2983195" y="34138"/>
                  </a:lnTo>
                  <a:lnTo>
                    <a:pt x="304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474"/>
            <p:cNvSpPr/>
            <p:nvPr>
              <p:custDataLst>
                <p:tags r:id="rId92"/>
              </p:custDataLst>
            </p:nvPr>
          </p:nvSpPr>
          <p:spPr>
            <a:xfrm>
              <a:off x="3822700" y="1047750"/>
              <a:ext cx="57151" cy="457201"/>
            </a:xfrm>
            <a:custGeom>
              <a:avLst/>
              <a:gdLst/>
              <a:ahLst/>
              <a:cxnLst/>
              <a:rect l="0" t="0" r="0" b="0"/>
              <a:pathLst>
                <a:path w="57151" h="45720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8838" y="48184"/>
                  </a:lnTo>
                  <a:lnTo>
                    <a:pt x="14927" y="90398"/>
                  </a:lnTo>
                  <a:lnTo>
                    <a:pt x="17828" y="125170"/>
                  </a:lnTo>
                  <a:lnTo>
                    <a:pt x="20389" y="155585"/>
                  </a:lnTo>
                  <a:lnTo>
                    <a:pt x="25797" y="202968"/>
                  </a:lnTo>
                  <a:lnTo>
                    <a:pt x="29104" y="232025"/>
                  </a:lnTo>
                  <a:lnTo>
                    <a:pt x="30574" y="270809"/>
                  </a:lnTo>
                  <a:lnTo>
                    <a:pt x="33109" y="310154"/>
                  </a:lnTo>
                  <a:lnTo>
                    <a:pt x="35882" y="345280"/>
                  </a:lnTo>
                  <a:lnTo>
                    <a:pt x="38148" y="382332"/>
                  </a:lnTo>
                  <a:lnTo>
                    <a:pt x="44877" y="428300"/>
                  </a:lnTo>
                  <a:lnTo>
                    <a:pt x="48873" y="444355"/>
                  </a:lnTo>
                  <a:lnTo>
                    <a:pt x="5715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475"/>
            <p:cNvSpPr/>
            <p:nvPr>
              <p:custDataLst>
                <p:tags r:id="rId93"/>
              </p:custDataLst>
            </p:nvPr>
          </p:nvSpPr>
          <p:spPr>
            <a:xfrm>
              <a:off x="2965450" y="1498600"/>
              <a:ext cx="31751" cy="273051"/>
            </a:xfrm>
            <a:custGeom>
              <a:avLst/>
              <a:gdLst/>
              <a:ahLst/>
              <a:cxnLst/>
              <a:rect l="0" t="0" r="0" b="0"/>
              <a:pathLst>
                <a:path w="31751" h="273051">
                  <a:moveTo>
                    <a:pt x="0" y="0"/>
                  </a:moveTo>
                  <a:lnTo>
                    <a:pt x="0" y="0"/>
                  </a:lnTo>
                  <a:lnTo>
                    <a:pt x="8838" y="39999"/>
                  </a:lnTo>
                  <a:lnTo>
                    <a:pt x="14927" y="76763"/>
                  </a:lnTo>
                  <a:lnTo>
                    <a:pt x="21199" y="117838"/>
                  </a:lnTo>
                  <a:lnTo>
                    <a:pt x="25276" y="162872"/>
                  </a:lnTo>
                  <a:lnTo>
                    <a:pt x="29518" y="202932"/>
                  </a:lnTo>
                  <a:lnTo>
                    <a:pt x="31089" y="242553"/>
                  </a:lnTo>
                  <a:lnTo>
                    <a:pt x="317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76"/>
            <p:cNvSpPr/>
            <p:nvPr>
              <p:custDataLst>
                <p:tags r:id="rId94"/>
              </p:custDataLst>
            </p:nvPr>
          </p:nvSpPr>
          <p:spPr>
            <a:xfrm>
              <a:off x="3740150" y="17145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95250" y="0"/>
                  </a:moveTo>
                  <a:lnTo>
                    <a:pt x="95250" y="0"/>
                  </a:lnTo>
                  <a:lnTo>
                    <a:pt x="84405" y="706"/>
                  </a:lnTo>
                  <a:lnTo>
                    <a:pt x="46445" y="1558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477"/>
            <p:cNvSpPr/>
            <p:nvPr>
              <p:custDataLst>
                <p:tags r:id="rId95"/>
              </p:custDataLst>
            </p:nvPr>
          </p:nvSpPr>
          <p:spPr>
            <a:xfrm>
              <a:off x="2871606" y="1887094"/>
              <a:ext cx="17645" cy="208407"/>
            </a:xfrm>
            <a:custGeom>
              <a:avLst/>
              <a:gdLst/>
              <a:ahLst/>
              <a:cxnLst/>
              <a:rect l="0" t="0" r="0" b="0"/>
              <a:pathLst>
                <a:path w="17645" h="208407">
                  <a:moveTo>
                    <a:pt x="17644" y="11556"/>
                  </a:moveTo>
                  <a:lnTo>
                    <a:pt x="17644" y="11556"/>
                  </a:lnTo>
                  <a:lnTo>
                    <a:pt x="17644" y="2717"/>
                  </a:lnTo>
                  <a:lnTo>
                    <a:pt x="16233" y="1430"/>
                  </a:lnTo>
                  <a:lnTo>
                    <a:pt x="10902" y="0"/>
                  </a:lnTo>
                  <a:lnTo>
                    <a:pt x="8210" y="324"/>
                  </a:lnTo>
                  <a:lnTo>
                    <a:pt x="3338" y="2566"/>
                  </a:lnTo>
                  <a:lnTo>
                    <a:pt x="1757" y="4857"/>
                  </a:lnTo>
                  <a:lnTo>
                    <a:pt x="0" y="11166"/>
                  </a:lnTo>
                  <a:lnTo>
                    <a:pt x="3236" y="51356"/>
                  </a:lnTo>
                  <a:lnTo>
                    <a:pt x="4438" y="88965"/>
                  </a:lnTo>
                  <a:lnTo>
                    <a:pt x="4794" y="128253"/>
                  </a:lnTo>
                  <a:lnTo>
                    <a:pt x="11294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478"/>
            <p:cNvSpPr/>
            <p:nvPr>
              <p:custDataLst>
                <p:tags r:id="rId96"/>
              </p:custDataLst>
            </p:nvPr>
          </p:nvSpPr>
          <p:spPr>
            <a:xfrm>
              <a:off x="2914650" y="144145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48962" y="15697"/>
                  </a:lnTo>
                  <a:lnTo>
                    <a:pt x="18364" y="4048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479"/>
            <p:cNvSpPr/>
            <p:nvPr>
              <p:custDataLst>
                <p:tags r:id="rId97"/>
              </p:custDataLst>
            </p:nvPr>
          </p:nvSpPr>
          <p:spPr>
            <a:xfrm>
              <a:off x="3689350" y="1742879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6"/>
                  </a:lnTo>
                  <a:lnTo>
                    <a:pt x="53894" y="8121"/>
                  </a:lnTo>
                  <a:lnTo>
                    <a:pt x="952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80"/>
            <p:cNvSpPr/>
            <p:nvPr>
              <p:custDataLst>
                <p:tags r:id="rId98"/>
              </p:custDataLst>
            </p:nvPr>
          </p:nvSpPr>
          <p:spPr>
            <a:xfrm>
              <a:off x="3797300" y="100330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107950" y="0"/>
                  </a:moveTo>
                  <a:lnTo>
                    <a:pt x="107950" y="0"/>
                  </a:lnTo>
                  <a:lnTo>
                    <a:pt x="97837" y="0"/>
                  </a:lnTo>
                  <a:lnTo>
                    <a:pt x="81435" y="6742"/>
                  </a:lnTo>
                  <a:lnTo>
                    <a:pt x="63169" y="21048"/>
                  </a:lnTo>
                  <a:lnTo>
                    <a:pt x="36306" y="6406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81"/>
            <p:cNvSpPr/>
            <p:nvPr>
              <p:custDataLst>
                <p:tags r:id="rId99"/>
              </p:custDataLst>
            </p:nvPr>
          </p:nvSpPr>
          <p:spPr>
            <a:xfrm>
              <a:off x="3784600" y="1016000"/>
              <a:ext cx="82551" cy="50801"/>
            </a:xfrm>
            <a:custGeom>
              <a:avLst/>
              <a:gdLst/>
              <a:ahLst/>
              <a:cxnLst/>
              <a:rect l="0" t="0" r="0" b="0"/>
              <a:pathLst>
                <a:path w="8255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57318" y="35411"/>
                  </a:lnTo>
                  <a:lnTo>
                    <a:pt x="825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82"/>
            <p:cNvSpPr/>
            <p:nvPr>
              <p:custDataLst>
                <p:tags r:id="rId100"/>
              </p:custDataLst>
            </p:nvPr>
          </p:nvSpPr>
          <p:spPr>
            <a:xfrm>
              <a:off x="2028629" y="1797933"/>
              <a:ext cx="60522" cy="427046"/>
            </a:xfrm>
            <a:custGeom>
              <a:avLst/>
              <a:gdLst/>
              <a:ahLst/>
              <a:cxnLst/>
              <a:rect l="0" t="0" r="0" b="0"/>
              <a:pathLst>
                <a:path w="60522" h="427046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8" y="1103"/>
                  </a:lnTo>
                  <a:lnTo>
                    <a:pt x="4646" y="0"/>
                  </a:lnTo>
                  <a:lnTo>
                    <a:pt x="6337" y="411"/>
                  </a:lnTo>
                  <a:lnTo>
                    <a:pt x="7465" y="1391"/>
                  </a:lnTo>
                  <a:lnTo>
                    <a:pt x="9424" y="6477"/>
                  </a:lnTo>
                  <a:lnTo>
                    <a:pt x="15056" y="43953"/>
                  </a:lnTo>
                  <a:lnTo>
                    <a:pt x="22513" y="80684"/>
                  </a:lnTo>
                  <a:lnTo>
                    <a:pt x="28240" y="124956"/>
                  </a:lnTo>
                  <a:lnTo>
                    <a:pt x="33474" y="166303"/>
                  </a:lnTo>
                  <a:lnTo>
                    <a:pt x="38788" y="201210"/>
                  </a:lnTo>
                  <a:lnTo>
                    <a:pt x="40278" y="232870"/>
                  </a:lnTo>
                  <a:lnTo>
                    <a:pt x="42822" y="266225"/>
                  </a:lnTo>
                  <a:lnTo>
                    <a:pt x="48222" y="309212"/>
                  </a:lnTo>
                  <a:lnTo>
                    <a:pt x="52996" y="355763"/>
                  </a:lnTo>
                  <a:lnTo>
                    <a:pt x="53823" y="396498"/>
                  </a:lnTo>
                  <a:lnTo>
                    <a:pt x="54808" y="427045"/>
                  </a:lnTo>
                  <a:lnTo>
                    <a:pt x="60521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83"/>
            <p:cNvSpPr/>
            <p:nvPr>
              <p:custDataLst>
                <p:tags r:id="rId101"/>
              </p:custDataLst>
            </p:nvPr>
          </p:nvSpPr>
          <p:spPr>
            <a:xfrm>
              <a:off x="1473549" y="523392"/>
              <a:ext cx="152052" cy="2340459"/>
            </a:xfrm>
            <a:custGeom>
              <a:avLst/>
              <a:gdLst/>
              <a:ahLst/>
              <a:cxnLst/>
              <a:rect l="0" t="0" r="0" b="0"/>
              <a:pathLst>
                <a:path w="152052" h="2340459">
                  <a:moveTo>
                    <a:pt x="12351" y="3658"/>
                  </a:moveTo>
                  <a:lnTo>
                    <a:pt x="12351" y="3658"/>
                  </a:lnTo>
                  <a:lnTo>
                    <a:pt x="5609" y="287"/>
                  </a:lnTo>
                  <a:lnTo>
                    <a:pt x="3623" y="0"/>
                  </a:lnTo>
                  <a:lnTo>
                    <a:pt x="2299" y="513"/>
                  </a:lnTo>
                  <a:lnTo>
                    <a:pt x="1416" y="1562"/>
                  </a:lnTo>
                  <a:lnTo>
                    <a:pt x="0" y="38731"/>
                  </a:lnTo>
                  <a:lnTo>
                    <a:pt x="460" y="81470"/>
                  </a:lnTo>
                  <a:lnTo>
                    <a:pt x="3068" y="118204"/>
                  </a:lnTo>
                  <a:lnTo>
                    <a:pt x="8503" y="165068"/>
                  </a:lnTo>
                  <a:lnTo>
                    <a:pt x="14582" y="209136"/>
                  </a:lnTo>
                  <a:lnTo>
                    <a:pt x="16870" y="240561"/>
                  </a:lnTo>
                  <a:lnTo>
                    <a:pt x="19299" y="273343"/>
                  </a:lnTo>
                  <a:lnTo>
                    <a:pt x="25081" y="306727"/>
                  </a:lnTo>
                  <a:lnTo>
                    <a:pt x="30474" y="342261"/>
                  </a:lnTo>
                  <a:lnTo>
                    <a:pt x="35222" y="379926"/>
                  </a:lnTo>
                  <a:lnTo>
                    <a:pt x="39685" y="420184"/>
                  </a:lnTo>
                  <a:lnTo>
                    <a:pt x="44020" y="463477"/>
                  </a:lnTo>
                  <a:lnTo>
                    <a:pt x="49004" y="508589"/>
                  </a:lnTo>
                  <a:lnTo>
                    <a:pt x="55922" y="554509"/>
                  </a:lnTo>
                  <a:lnTo>
                    <a:pt x="59038" y="578325"/>
                  </a:lnTo>
                  <a:lnTo>
                    <a:pt x="61820" y="602669"/>
                  </a:lnTo>
                  <a:lnTo>
                    <a:pt x="64380" y="627366"/>
                  </a:lnTo>
                  <a:lnTo>
                    <a:pt x="67498" y="652296"/>
                  </a:lnTo>
                  <a:lnTo>
                    <a:pt x="70988" y="677384"/>
                  </a:lnTo>
                  <a:lnTo>
                    <a:pt x="74726" y="702575"/>
                  </a:lnTo>
                  <a:lnTo>
                    <a:pt x="77923" y="728542"/>
                  </a:lnTo>
                  <a:lnTo>
                    <a:pt x="80760" y="755025"/>
                  </a:lnTo>
                  <a:lnTo>
                    <a:pt x="83357" y="781853"/>
                  </a:lnTo>
                  <a:lnTo>
                    <a:pt x="85794" y="808910"/>
                  </a:lnTo>
                  <a:lnTo>
                    <a:pt x="88124" y="836120"/>
                  </a:lnTo>
                  <a:lnTo>
                    <a:pt x="90383" y="863433"/>
                  </a:lnTo>
                  <a:lnTo>
                    <a:pt x="92595" y="890814"/>
                  </a:lnTo>
                  <a:lnTo>
                    <a:pt x="94775" y="918239"/>
                  </a:lnTo>
                  <a:lnTo>
                    <a:pt x="96934" y="945696"/>
                  </a:lnTo>
                  <a:lnTo>
                    <a:pt x="99078" y="973172"/>
                  </a:lnTo>
                  <a:lnTo>
                    <a:pt x="101214" y="1000662"/>
                  </a:lnTo>
                  <a:lnTo>
                    <a:pt x="103343" y="1028160"/>
                  </a:lnTo>
                  <a:lnTo>
                    <a:pt x="105468" y="1056371"/>
                  </a:lnTo>
                  <a:lnTo>
                    <a:pt x="107590" y="1085055"/>
                  </a:lnTo>
                  <a:lnTo>
                    <a:pt x="109710" y="1114056"/>
                  </a:lnTo>
                  <a:lnTo>
                    <a:pt x="111829" y="1142562"/>
                  </a:lnTo>
                  <a:lnTo>
                    <a:pt x="113948" y="1170739"/>
                  </a:lnTo>
                  <a:lnTo>
                    <a:pt x="116066" y="1198695"/>
                  </a:lnTo>
                  <a:lnTo>
                    <a:pt x="118183" y="1227916"/>
                  </a:lnTo>
                  <a:lnTo>
                    <a:pt x="120300" y="1257980"/>
                  </a:lnTo>
                  <a:lnTo>
                    <a:pt x="122417" y="1288606"/>
                  </a:lnTo>
                  <a:lnTo>
                    <a:pt x="123828" y="1318901"/>
                  </a:lnTo>
                  <a:lnTo>
                    <a:pt x="124769" y="1348976"/>
                  </a:lnTo>
                  <a:lnTo>
                    <a:pt x="125396" y="1378903"/>
                  </a:lnTo>
                  <a:lnTo>
                    <a:pt x="126520" y="1408027"/>
                  </a:lnTo>
                  <a:lnTo>
                    <a:pt x="127975" y="1436615"/>
                  </a:lnTo>
                  <a:lnTo>
                    <a:pt x="129650" y="1464846"/>
                  </a:lnTo>
                  <a:lnTo>
                    <a:pt x="130767" y="1492839"/>
                  </a:lnTo>
                  <a:lnTo>
                    <a:pt x="131512" y="1520673"/>
                  </a:lnTo>
                  <a:lnTo>
                    <a:pt x="132008" y="1548401"/>
                  </a:lnTo>
                  <a:lnTo>
                    <a:pt x="133045" y="1576059"/>
                  </a:lnTo>
                  <a:lnTo>
                    <a:pt x="134441" y="1603670"/>
                  </a:lnTo>
                  <a:lnTo>
                    <a:pt x="136078" y="1631249"/>
                  </a:lnTo>
                  <a:lnTo>
                    <a:pt x="137169" y="1658102"/>
                  </a:lnTo>
                  <a:lnTo>
                    <a:pt x="137896" y="1684471"/>
                  </a:lnTo>
                  <a:lnTo>
                    <a:pt x="138381" y="1710516"/>
                  </a:lnTo>
                  <a:lnTo>
                    <a:pt x="138704" y="1736347"/>
                  </a:lnTo>
                  <a:lnTo>
                    <a:pt x="138920" y="1762034"/>
                  </a:lnTo>
                  <a:lnTo>
                    <a:pt x="139064" y="1787625"/>
                  </a:lnTo>
                  <a:lnTo>
                    <a:pt x="141105" y="1834875"/>
                  </a:lnTo>
                  <a:lnTo>
                    <a:pt x="143658" y="1878688"/>
                  </a:lnTo>
                  <a:lnTo>
                    <a:pt x="144793" y="1919327"/>
                  </a:lnTo>
                  <a:lnTo>
                    <a:pt x="145298" y="1960437"/>
                  </a:lnTo>
                  <a:lnTo>
                    <a:pt x="145522" y="2001521"/>
                  </a:lnTo>
                  <a:lnTo>
                    <a:pt x="145621" y="2040947"/>
                  </a:lnTo>
                  <a:lnTo>
                    <a:pt x="145666" y="2077755"/>
                  </a:lnTo>
                  <a:lnTo>
                    <a:pt x="146391" y="2112223"/>
                  </a:lnTo>
                  <a:lnTo>
                    <a:pt x="150060" y="2158690"/>
                  </a:lnTo>
                  <a:lnTo>
                    <a:pt x="151461" y="2199582"/>
                  </a:lnTo>
                  <a:lnTo>
                    <a:pt x="151876" y="2240626"/>
                  </a:lnTo>
                  <a:lnTo>
                    <a:pt x="151974" y="2274216"/>
                  </a:lnTo>
                  <a:lnTo>
                    <a:pt x="152051" y="2340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84"/>
            <p:cNvSpPr/>
            <p:nvPr>
              <p:custDataLst>
                <p:tags r:id="rId102"/>
              </p:custDataLst>
            </p:nvPr>
          </p:nvSpPr>
          <p:spPr>
            <a:xfrm>
              <a:off x="1247162" y="2387600"/>
              <a:ext cx="3223239" cy="279401"/>
            </a:xfrm>
            <a:custGeom>
              <a:avLst/>
              <a:gdLst/>
              <a:ahLst/>
              <a:cxnLst/>
              <a:rect l="0" t="0" r="0" b="0"/>
              <a:pathLst>
                <a:path w="3223239" h="279401">
                  <a:moveTo>
                    <a:pt x="29188" y="279400"/>
                  </a:moveTo>
                  <a:lnTo>
                    <a:pt x="29188" y="279400"/>
                  </a:lnTo>
                  <a:lnTo>
                    <a:pt x="19075" y="279400"/>
                  </a:lnTo>
                  <a:lnTo>
                    <a:pt x="2673" y="272658"/>
                  </a:lnTo>
                  <a:lnTo>
                    <a:pt x="223" y="269966"/>
                  </a:lnTo>
                  <a:lnTo>
                    <a:pt x="0" y="267467"/>
                  </a:lnTo>
                  <a:lnTo>
                    <a:pt x="1263" y="265094"/>
                  </a:lnTo>
                  <a:lnTo>
                    <a:pt x="48045" y="254067"/>
                  </a:lnTo>
                  <a:lnTo>
                    <a:pt x="83694" y="247670"/>
                  </a:lnTo>
                  <a:lnTo>
                    <a:pt x="127418" y="241306"/>
                  </a:lnTo>
                  <a:lnTo>
                    <a:pt x="160335" y="236364"/>
                  </a:lnTo>
                  <a:lnTo>
                    <a:pt x="196131" y="229464"/>
                  </a:lnTo>
                  <a:lnTo>
                    <a:pt x="238852" y="223574"/>
                  </a:lnTo>
                  <a:lnTo>
                    <a:pt x="262097" y="221016"/>
                  </a:lnTo>
                  <a:lnTo>
                    <a:pt x="287472" y="217900"/>
                  </a:lnTo>
                  <a:lnTo>
                    <a:pt x="314266" y="214411"/>
                  </a:lnTo>
                  <a:lnTo>
                    <a:pt x="342007" y="210674"/>
                  </a:lnTo>
                  <a:lnTo>
                    <a:pt x="370378" y="206771"/>
                  </a:lnTo>
                  <a:lnTo>
                    <a:pt x="399170" y="202759"/>
                  </a:lnTo>
                  <a:lnTo>
                    <a:pt x="428243" y="198673"/>
                  </a:lnTo>
                  <a:lnTo>
                    <a:pt x="459619" y="195243"/>
                  </a:lnTo>
                  <a:lnTo>
                    <a:pt x="492531" y="192251"/>
                  </a:lnTo>
                  <a:lnTo>
                    <a:pt x="526467" y="189550"/>
                  </a:lnTo>
                  <a:lnTo>
                    <a:pt x="561085" y="185634"/>
                  </a:lnTo>
                  <a:lnTo>
                    <a:pt x="596158" y="180906"/>
                  </a:lnTo>
                  <a:lnTo>
                    <a:pt x="631535" y="175637"/>
                  </a:lnTo>
                  <a:lnTo>
                    <a:pt x="668525" y="170714"/>
                  </a:lnTo>
                  <a:lnTo>
                    <a:pt x="706590" y="166020"/>
                  </a:lnTo>
                  <a:lnTo>
                    <a:pt x="745373" y="161480"/>
                  </a:lnTo>
                  <a:lnTo>
                    <a:pt x="786045" y="156337"/>
                  </a:lnTo>
                  <a:lnTo>
                    <a:pt x="827975" y="150791"/>
                  </a:lnTo>
                  <a:lnTo>
                    <a:pt x="870746" y="144977"/>
                  </a:lnTo>
                  <a:lnTo>
                    <a:pt x="914782" y="139690"/>
                  </a:lnTo>
                  <a:lnTo>
                    <a:pt x="959662" y="134754"/>
                  </a:lnTo>
                  <a:lnTo>
                    <a:pt x="1005104" y="130053"/>
                  </a:lnTo>
                  <a:lnTo>
                    <a:pt x="1052332" y="125508"/>
                  </a:lnTo>
                  <a:lnTo>
                    <a:pt x="1100751" y="121066"/>
                  </a:lnTo>
                  <a:lnTo>
                    <a:pt x="1149963" y="116694"/>
                  </a:lnTo>
                  <a:lnTo>
                    <a:pt x="1198294" y="112368"/>
                  </a:lnTo>
                  <a:lnTo>
                    <a:pt x="1246036" y="108073"/>
                  </a:lnTo>
                  <a:lnTo>
                    <a:pt x="1293387" y="103799"/>
                  </a:lnTo>
                  <a:lnTo>
                    <a:pt x="1341887" y="99538"/>
                  </a:lnTo>
                  <a:lnTo>
                    <a:pt x="1391154" y="95287"/>
                  </a:lnTo>
                  <a:lnTo>
                    <a:pt x="1440932" y="91041"/>
                  </a:lnTo>
                  <a:lnTo>
                    <a:pt x="1491756" y="86800"/>
                  </a:lnTo>
                  <a:lnTo>
                    <a:pt x="1543278" y="82561"/>
                  </a:lnTo>
                  <a:lnTo>
                    <a:pt x="1595264" y="78324"/>
                  </a:lnTo>
                  <a:lnTo>
                    <a:pt x="1648267" y="74793"/>
                  </a:lnTo>
                  <a:lnTo>
                    <a:pt x="1701946" y="71735"/>
                  </a:lnTo>
                  <a:lnTo>
                    <a:pt x="1756077" y="68990"/>
                  </a:lnTo>
                  <a:lnTo>
                    <a:pt x="1810508" y="65749"/>
                  </a:lnTo>
                  <a:lnTo>
                    <a:pt x="1865140" y="62177"/>
                  </a:lnTo>
                  <a:lnTo>
                    <a:pt x="1919906" y="58384"/>
                  </a:lnTo>
                  <a:lnTo>
                    <a:pt x="1974761" y="55151"/>
                  </a:lnTo>
                  <a:lnTo>
                    <a:pt x="2029676" y="52289"/>
                  </a:lnTo>
                  <a:lnTo>
                    <a:pt x="2084630" y="49676"/>
                  </a:lnTo>
                  <a:lnTo>
                    <a:pt x="2137493" y="47229"/>
                  </a:lnTo>
                  <a:lnTo>
                    <a:pt x="2188964" y="44891"/>
                  </a:lnTo>
                  <a:lnTo>
                    <a:pt x="2239505" y="42627"/>
                  </a:lnTo>
                  <a:lnTo>
                    <a:pt x="2288721" y="40413"/>
                  </a:lnTo>
                  <a:lnTo>
                    <a:pt x="2337054" y="38231"/>
                  </a:lnTo>
                  <a:lnTo>
                    <a:pt x="2384799" y="36070"/>
                  </a:lnTo>
                  <a:lnTo>
                    <a:pt x="2433562" y="34630"/>
                  </a:lnTo>
                  <a:lnTo>
                    <a:pt x="2483004" y="33670"/>
                  </a:lnTo>
                  <a:lnTo>
                    <a:pt x="2532898" y="33030"/>
                  </a:lnTo>
                  <a:lnTo>
                    <a:pt x="2581684" y="31192"/>
                  </a:lnTo>
                  <a:lnTo>
                    <a:pt x="2629730" y="28556"/>
                  </a:lnTo>
                  <a:lnTo>
                    <a:pt x="2677283" y="25387"/>
                  </a:lnTo>
                  <a:lnTo>
                    <a:pt x="2723096" y="23275"/>
                  </a:lnTo>
                  <a:lnTo>
                    <a:pt x="2767749" y="21866"/>
                  </a:lnTo>
                  <a:lnTo>
                    <a:pt x="2811628" y="20928"/>
                  </a:lnTo>
                  <a:lnTo>
                    <a:pt x="2854287" y="19596"/>
                  </a:lnTo>
                  <a:lnTo>
                    <a:pt x="2896132" y="18003"/>
                  </a:lnTo>
                  <a:lnTo>
                    <a:pt x="2937434" y="16235"/>
                  </a:lnTo>
                  <a:lnTo>
                    <a:pt x="2976963" y="14351"/>
                  </a:lnTo>
                  <a:lnTo>
                    <a:pt x="3015310" y="12390"/>
                  </a:lnTo>
                  <a:lnTo>
                    <a:pt x="3052870" y="10376"/>
                  </a:lnTo>
                  <a:lnTo>
                    <a:pt x="3088492" y="8329"/>
                  </a:lnTo>
                  <a:lnTo>
                    <a:pt x="3223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85"/>
            <p:cNvSpPr/>
            <p:nvPr>
              <p:custDataLst>
                <p:tags r:id="rId103"/>
              </p:custDataLst>
            </p:nvPr>
          </p:nvSpPr>
          <p:spPr>
            <a:xfrm>
              <a:off x="1987550" y="173355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17677" y="20394"/>
                  </a:lnTo>
                  <a:lnTo>
                    <a:pt x="63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86"/>
            <p:cNvSpPr/>
            <p:nvPr>
              <p:custDataLst>
                <p:tags r:id="rId104"/>
              </p:custDataLst>
            </p:nvPr>
          </p:nvSpPr>
          <p:spPr>
            <a:xfrm>
              <a:off x="2006600" y="1700024"/>
              <a:ext cx="76201" cy="97027"/>
            </a:xfrm>
            <a:custGeom>
              <a:avLst/>
              <a:gdLst/>
              <a:ahLst/>
              <a:cxnLst/>
              <a:rect l="0" t="0" r="0" b="0"/>
              <a:pathLst>
                <a:path w="76201" h="97027">
                  <a:moveTo>
                    <a:pt x="76200" y="14476"/>
                  </a:moveTo>
                  <a:lnTo>
                    <a:pt x="76200" y="14476"/>
                  </a:lnTo>
                  <a:lnTo>
                    <a:pt x="76200" y="7734"/>
                  </a:lnTo>
                  <a:lnTo>
                    <a:pt x="74789" y="5042"/>
                  </a:lnTo>
                  <a:lnTo>
                    <a:pt x="69458" y="170"/>
                  </a:lnTo>
                  <a:lnTo>
                    <a:pt x="65355" y="0"/>
                  </a:lnTo>
                  <a:lnTo>
                    <a:pt x="55153" y="3574"/>
                  </a:lnTo>
                  <a:lnTo>
                    <a:pt x="18875" y="48547"/>
                  </a:lnTo>
                  <a:lnTo>
                    <a:pt x="6690" y="67061"/>
                  </a:lnTo>
                  <a:lnTo>
                    <a:pt x="0" y="97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87"/>
            <p:cNvSpPr/>
            <p:nvPr>
              <p:custDataLst>
                <p:tags r:id="rId105"/>
              </p:custDataLst>
            </p:nvPr>
          </p:nvSpPr>
          <p:spPr>
            <a:xfrm>
              <a:off x="2844800" y="2016441"/>
              <a:ext cx="98631" cy="40960"/>
            </a:xfrm>
            <a:custGeom>
              <a:avLst/>
              <a:gdLst/>
              <a:ahLst/>
              <a:cxnLst/>
              <a:rect l="0" t="0" r="0" b="0"/>
              <a:pathLst>
                <a:path w="98631" h="40960">
                  <a:moveTo>
                    <a:pt x="0" y="9209"/>
                  </a:moveTo>
                  <a:lnTo>
                    <a:pt x="0" y="9209"/>
                  </a:lnTo>
                  <a:lnTo>
                    <a:pt x="3371" y="5838"/>
                  </a:lnTo>
                  <a:lnTo>
                    <a:pt x="6908" y="4183"/>
                  </a:lnTo>
                  <a:lnTo>
                    <a:pt x="8838" y="3742"/>
                  </a:lnTo>
                  <a:lnTo>
                    <a:pt x="14747" y="7014"/>
                  </a:lnTo>
                  <a:lnTo>
                    <a:pt x="52407" y="35477"/>
                  </a:lnTo>
                  <a:lnTo>
                    <a:pt x="61157" y="38523"/>
                  </a:lnTo>
                  <a:lnTo>
                    <a:pt x="69750" y="37995"/>
                  </a:lnTo>
                  <a:lnTo>
                    <a:pt x="74016" y="36866"/>
                  </a:lnTo>
                  <a:lnTo>
                    <a:pt x="90134" y="25165"/>
                  </a:lnTo>
                  <a:lnTo>
                    <a:pt x="96504" y="14184"/>
                  </a:lnTo>
                  <a:lnTo>
                    <a:pt x="98630" y="4365"/>
                  </a:lnTo>
                  <a:lnTo>
                    <a:pt x="98209" y="1746"/>
                  </a:lnTo>
                  <a:lnTo>
                    <a:pt x="97223" y="0"/>
                  </a:lnTo>
                  <a:lnTo>
                    <a:pt x="93743" y="248"/>
                  </a:lnTo>
                  <a:lnTo>
                    <a:pt x="69761" y="10784"/>
                  </a:lnTo>
                  <a:lnTo>
                    <a:pt x="12700" y="4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88"/>
            <p:cNvSpPr/>
            <p:nvPr>
              <p:custDataLst>
                <p:tags r:id="rId106"/>
              </p:custDataLst>
            </p:nvPr>
          </p:nvSpPr>
          <p:spPr>
            <a:xfrm>
              <a:off x="2877433" y="1473200"/>
              <a:ext cx="88018" cy="15756"/>
            </a:xfrm>
            <a:custGeom>
              <a:avLst/>
              <a:gdLst/>
              <a:ahLst/>
              <a:cxnLst/>
              <a:rect l="0" t="0" r="0" b="0"/>
              <a:pathLst>
                <a:path w="88018" h="15756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2580" y="15755"/>
                  </a:lnTo>
                  <a:lnTo>
                    <a:pt x="880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699"/>
          <p:cNvGrpSpPr/>
          <p:nvPr/>
        </p:nvGrpSpPr>
        <p:grpSpPr>
          <a:xfrm>
            <a:off x="412750" y="3146196"/>
            <a:ext cx="7854951" cy="1042554"/>
            <a:chOff x="412750" y="3146196"/>
            <a:chExt cx="7854951" cy="1042554"/>
          </a:xfrm>
        </p:grpSpPr>
        <p:sp>
          <p:nvSpPr>
            <p:cNvPr id="20" name="SMARTInkShape-3489"/>
            <p:cNvSpPr/>
            <p:nvPr>
              <p:custDataLst>
                <p:tags r:id="rId73"/>
              </p:custDataLst>
            </p:nvPr>
          </p:nvSpPr>
          <p:spPr>
            <a:xfrm>
              <a:off x="488950" y="3146196"/>
              <a:ext cx="7778751" cy="365355"/>
            </a:xfrm>
            <a:custGeom>
              <a:avLst/>
              <a:gdLst/>
              <a:ahLst/>
              <a:cxnLst/>
              <a:rect l="0" t="0" r="0" b="0"/>
              <a:pathLst>
                <a:path w="7778751" h="365355">
                  <a:moveTo>
                    <a:pt x="0" y="365354"/>
                  </a:moveTo>
                  <a:lnTo>
                    <a:pt x="0" y="365354"/>
                  </a:lnTo>
                  <a:lnTo>
                    <a:pt x="42708" y="365354"/>
                  </a:lnTo>
                  <a:lnTo>
                    <a:pt x="80623" y="363472"/>
                  </a:lnTo>
                  <a:lnTo>
                    <a:pt x="116971" y="359579"/>
                  </a:lnTo>
                  <a:lnTo>
                    <a:pt x="156644" y="353144"/>
                  </a:lnTo>
                  <a:lnTo>
                    <a:pt x="192151" y="347463"/>
                  </a:lnTo>
                  <a:lnTo>
                    <a:pt x="225101" y="342585"/>
                  </a:lnTo>
                  <a:lnTo>
                    <a:pt x="258560" y="338066"/>
                  </a:lnTo>
                  <a:lnTo>
                    <a:pt x="294126" y="333706"/>
                  </a:lnTo>
                  <a:lnTo>
                    <a:pt x="331806" y="328710"/>
                  </a:lnTo>
                  <a:lnTo>
                    <a:pt x="372071" y="321786"/>
                  </a:lnTo>
                  <a:lnTo>
                    <a:pt x="413485" y="315887"/>
                  </a:lnTo>
                  <a:lnTo>
                    <a:pt x="457527" y="310207"/>
                  </a:lnTo>
                  <a:lnTo>
                    <a:pt x="482113" y="306718"/>
                  </a:lnTo>
                  <a:lnTo>
                    <a:pt x="507675" y="302980"/>
                  </a:lnTo>
                  <a:lnTo>
                    <a:pt x="533183" y="299077"/>
                  </a:lnTo>
                  <a:lnTo>
                    <a:pt x="558656" y="295064"/>
                  </a:lnTo>
                  <a:lnTo>
                    <a:pt x="584104" y="290977"/>
                  </a:lnTo>
                  <a:lnTo>
                    <a:pt x="610241" y="286841"/>
                  </a:lnTo>
                  <a:lnTo>
                    <a:pt x="636839" y="282673"/>
                  </a:lnTo>
                  <a:lnTo>
                    <a:pt x="663742" y="278484"/>
                  </a:lnTo>
                  <a:lnTo>
                    <a:pt x="692262" y="274279"/>
                  </a:lnTo>
                  <a:lnTo>
                    <a:pt x="721858" y="270065"/>
                  </a:lnTo>
                  <a:lnTo>
                    <a:pt x="752172" y="265845"/>
                  </a:lnTo>
                  <a:lnTo>
                    <a:pt x="782965" y="261620"/>
                  </a:lnTo>
                  <a:lnTo>
                    <a:pt x="814076" y="257393"/>
                  </a:lnTo>
                  <a:lnTo>
                    <a:pt x="845401" y="253163"/>
                  </a:lnTo>
                  <a:lnTo>
                    <a:pt x="878278" y="248932"/>
                  </a:lnTo>
                  <a:lnTo>
                    <a:pt x="912191" y="244701"/>
                  </a:lnTo>
                  <a:lnTo>
                    <a:pt x="946794" y="240468"/>
                  </a:lnTo>
                  <a:lnTo>
                    <a:pt x="982563" y="236236"/>
                  </a:lnTo>
                  <a:lnTo>
                    <a:pt x="1019109" y="232003"/>
                  </a:lnTo>
                  <a:lnTo>
                    <a:pt x="1056173" y="227770"/>
                  </a:lnTo>
                  <a:lnTo>
                    <a:pt x="1094287" y="222831"/>
                  </a:lnTo>
                  <a:lnTo>
                    <a:pt x="1133103" y="217422"/>
                  </a:lnTo>
                  <a:lnTo>
                    <a:pt x="1172385" y="211699"/>
                  </a:lnTo>
                  <a:lnTo>
                    <a:pt x="1211979" y="206473"/>
                  </a:lnTo>
                  <a:lnTo>
                    <a:pt x="1251780" y="201578"/>
                  </a:lnTo>
                  <a:lnTo>
                    <a:pt x="1291720" y="196903"/>
                  </a:lnTo>
                  <a:lnTo>
                    <a:pt x="1333163" y="191670"/>
                  </a:lnTo>
                  <a:lnTo>
                    <a:pt x="1375609" y="186065"/>
                  </a:lnTo>
                  <a:lnTo>
                    <a:pt x="1418723" y="180211"/>
                  </a:lnTo>
                  <a:lnTo>
                    <a:pt x="1463693" y="174192"/>
                  </a:lnTo>
                  <a:lnTo>
                    <a:pt x="1509901" y="168063"/>
                  </a:lnTo>
                  <a:lnTo>
                    <a:pt x="1556934" y="161860"/>
                  </a:lnTo>
                  <a:lnTo>
                    <a:pt x="1604517" y="156313"/>
                  </a:lnTo>
                  <a:lnTo>
                    <a:pt x="1652467" y="151205"/>
                  </a:lnTo>
                  <a:lnTo>
                    <a:pt x="1700661" y="146388"/>
                  </a:lnTo>
                  <a:lnTo>
                    <a:pt x="1749724" y="141060"/>
                  </a:lnTo>
                  <a:lnTo>
                    <a:pt x="1799366" y="135391"/>
                  </a:lnTo>
                  <a:lnTo>
                    <a:pt x="1849394" y="129496"/>
                  </a:lnTo>
                  <a:lnTo>
                    <a:pt x="1901090" y="124154"/>
                  </a:lnTo>
                  <a:lnTo>
                    <a:pt x="1953899" y="119182"/>
                  </a:lnTo>
                  <a:lnTo>
                    <a:pt x="2007450" y="114456"/>
                  </a:lnTo>
                  <a:lnTo>
                    <a:pt x="2061494" y="109189"/>
                  </a:lnTo>
                  <a:lnTo>
                    <a:pt x="2115868" y="103560"/>
                  </a:lnTo>
                  <a:lnTo>
                    <a:pt x="2170462" y="97691"/>
                  </a:lnTo>
                  <a:lnTo>
                    <a:pt x="2224497" y="92368"/>
                  </a:lnTo>
                  <a:lnTo>
                    <a:pt x="2278159" y="87408"/>
                  </a:lnTo>
                  <a:lnTo>
                    <a:pt x="2331573" y="82690"/>
                  </a:lnTo>
                  <a:lnTo>
                    <a:pt x="2386232" y="78133"/>
                  </a:lnTo>
                  <a:lnTo>
                    <a:pt x="2441721" y="73684"/>
                  </a:lnTo>
                  <a:lnTo>
                    <a:pt x="2497764" y="69308"/>
                  </a:lnTo>
                  <a:lnTo>
                    <a:pt x="2554882" y="64979"/>
                  </a:lnTo>
                  <a:lnTo>
                    <a:pt x="2612715" y="60682"/>
                  </a:lnTo>
                  <a:lnTo>
                    <a:pt x="2671027" y="56405"/>
                  </a:lnTo>
                  <a:lnTo>
                    <a:pt x="2730362" y="52144"/>
                  </a:lnTo>
                  <a:lnTo>
                    <a:pt x="2790380" y="47892"/>
                  </a:lnTo>
                  <a:lnTo>
                    <a:pt x="2850854" y="43646"/>
                  </a:lnTo>
                  <a:lnTo>
                    <a:pt x="2913041" y="39404"/>
                  </a:lnTo>
                  <a:lnTo>
                    <a:pt x="2976371" y="35165"/>
                  </a:lnTo>
                  <a:lnTo>
                    <a:pt x="3040465" y="30928"/>
                  </a:lnTo>
                  <a:lnTo>
                    <a:pt x="3104360" y="27398"/>
                  </a:lnTo>
                  <a:lnTo>
                    <a:pt x="3168123" y="24339"/>
                  </a:lnTo>
                  <a:lnTo>
                    <a:pt x="3231799" y="21594"/>
                  </a:lnTo>
                  <a:lnTo>
                    <a:pt x="3294710" y="19058"/>
                  </a:lnTo>
                  <a:lnTo>
                    <a:pt x="3357112" y="16663"/>
                  </a:lnTo>
                  <a:lnTo>
                    <a:pt x="3419175" y="14359"/>
                  </a:lnTo>
                  <a:lnTo>
                    <a:pt x="3481716" y="12119"/>
                  </a:lnTo>
                  <a:lnTo>
                    <a:pt x="3544577" y="9919"/>
                  </a:lnTo>
                  <a:lnTo>
                    <a:pt x="3607651" y="7748"/>
                  </a:lnTo>
                  <a:lnTo>
                    <a:pt x="3672279" y="6300"/>
                  </a:lnTo>
                  <a:lnTo>
                    <a:pt x="3737941" y="5334"/>
                  </a:lnTo>
                  <a:lnTo>
                    <a:pt x="3804294" y="4691"/>
                  </a:lnTo>
                  <a:lnTo>
                    <a:pt x="3870402" y="3557"/>
                  </a:lnTo>
                  <a:lnTo>
                    <a:pt x="3936345" y="2095"/>
                  </a:lnTo>
                  <a:lnTo>
                    <a:pt x="4002181" y="414"/>
                  </a:lnTo>
                  <a:lnTo>
                    <a:pt x="4070059" y="0"/>
                  </a:lnTo>
                  <a:lnTo>
                    <a:pt x="4139300" y="429"/>
                  </a:lnTo>
                  <a:lnTo>
                    <a:pt x="4209450" y="1421"/>
                  </a:lnTo>
                  <a:lnTo>
                    <a:pt x="4275267" y="2082"/>
                  </a:lnTo>
                  <a:lnTo>
                    <a:pt x="4338195" y="2522"/>
                  </a:lnTo>
                  <a:lnTo>
                    <a:pt x="4399197" y="2816"/>
                  </a:lnTo>
                  <a:lnTo>
                    <a:pt x="4461737" y="3718"/>
                  </a:lnTo>
                  <a:lnTo>
                    <a:pt x="4525302" y="5025"/>
                  </a:lnTo>
                  <a:lnTo>
                    <a:pt x="4589552" y="6601"/>
                  </a:lnTo>
                  <a:lnTo>
                    <a:pt x="4651434" y="7652"/>
                  </a:lnTo>
                  <a:lnTo>
                    <a:pt x="4711740" y="8353"/>
                  </a:lnTo>
                  <a:lnTo>
                    <a:pt x="4770993" y="8820"/>
                  </a:lnTo>
                  <a:lnTo>
                    <a:pt x="4833073" y="9837"/>
                  </a:lnTo>
                  <a:lnTo>
                    <a:pt x="4897038" y="11220"/>
                  </a:lnTo>
                  <a:lnTo>
                    <a:pt x="4962258" y="12848"/>
                  </a:lnTo>
                  <a:lnTo>
                    <a:pt x="5028317" y="14639"/>
                  </a:lnTo>
                  <a:lnTo>
                    <a:pt x="5094933" y="16538"/>
                  </a:lnTo>
                  <a:lnTo>
                    <a:pt x="5161921" y="18510"/>
                  </a:lnTo>
                  <a:lnTo>
                    <a:pt x="5227042" y="20531"/>
                  </a:lnTo>
                  <a:lnTo>
                    <a:pt x="5290917" y="22583"/>
                  </a:lnTo>
                  <a:lnTo>
                    <a:pt x="5353961" y="24656"/>
                  </a:lnTo>
                  <a:lnTo>
                    <a:pt x="5416452" y="26744"/>
                  </a:lnTo>
                  <a:lnTo>
                    <a:pt x="5478573" y="28842"/>
                  </a:lnTo>
                  <a:lnTo>
                    <a:pt x="5540449" y="30946"/>
                  </a:lnTo>
                  <a:lnTo>
                    <a:pt x="5601455" y="33054"/>
                  </a:lnTo>
                  <a:lnTo>
                    <a:pt x="5661882" y="35165"/>
                  </a:lnTo>
                  <a:lnTo>
                    <a:pt x="5721920" y="37278"/>
                  </a:lnTo>
                  <a:lnTo>
                    <a:pt x="5783114" y="39392"/>
                  </a:lnTo>
                  <a:lnTo>
                    <a:pt x="5845075" y="41507"/>
                  </a:lnTo>
                  <a:lnTo>
                    <a:pt x="5907551" y="43623"/>
                  </a:lnTo>
                  <a:lnTo>
                    <a:pt x="5968250" y="45739"/>
                  </a:lnTo>
                  <a:lnTo>
                    <a:pt x="6027766" y="47855"/>
                  </a:lnTo>
                  <a:lnTo>
                    <a:pt x="6086494" y="49971"/>
                  </a:lnTo>
                  <a:lnTo>
                    <a:pt x="6146812" y="52793"/>
                  </a:lnTo>
                  <a:lnTo>
                    <a:pt x="6208192" y="56086"/>
                  </a:lnTo>
                  <a:lnTo>
                    <a:pt x="6270277" y="59692"/>
                  </a:lnTo>
                  <a:lnTo>
                    <a:pt x="6328601" y="62801"/>
                  </a:lnTo>
                  <a:lnTo>
                    <a:pt x="6384418" y="65580"/>
                  </a:lnTo>
                  <a:lnTo>
                    <a:pt x="6438562" y="68138"/>
                  </a:lnTo>
                  <a:lnTo>
                    <a:pt x="6490886" y="70549"/>
                  </a:lnTo>
                  <a:lnTo>
                    <a:pt x="6541995" y="72862"/>
                  </a:lnTo>
                  <a:lnTo>
                    <a:pt x="6592297" y="75109"/>
                  </a:lnTo>
                  <a:lnTo>
                    <a:pt x="6642059" y="76607"/>
                  </a:lnTo>
                  <a:lnTo>
                    <a:pt x="6691462" y="77606"/>
                  </a:lnTo>
                  <a:lnTo>
                    <a:pt x="6740625" y="78272"/>
                  </a:lnTo>
                  <a:lnTo>
                    <a:pt x="6788921" y="79422"/>
                  </a:lnTo>
                  <a:lnTo>
                    <a:pt x="6836642" y="80893"/>
                  </a:lnTo>
                  <a:lnTo>
                    <a:pt x="6883977" y="82580"/>
                  </a:lnTo>
                  <a:lnTo>
                    <a:pt x="6929647" y="84411"/>
                  </a:lnTo>
                  <a:lnTo>
                    <a:pt x="6974204" y="86336"/>
                  </a:lnTo>
                  <a:lnTo>
                    <a:pt x="7018019" y="88325"/>
                  </a:lnTo>
                  <a:lnTo>
                    <a:pt x="7060635" y="89652"/>
                  </a:lnTo>
                  <a:lnTo>
                    <a:pt x="7102451" y="90536"/>
                  </a:lnTo>
                  <a:lnTo>
                    <a:pt x="7143734" y="91125"/>
                  </a:lnTo>
                  <a:lnTo>
                    <a:pt x="7183250" y="91518"/>
                  </a:lnTo>
                  <a:lnTo>
                    <a:pt x="7221589" y="91780"/>
                  </a:lnTo>
                  <a:lnTo>
                    <a:pt x="7259142" y="91955"/>
                  </a:lnTo>
                  <a:lnTo>
                    <a:pt x="7294762" y="92777"/>
                  </a:lnTo>
                  <a:lnTo>
                    <a:pt x="7329091" y="94030"/>
                  </a:lnTo>
                  <a:lnTo>
                    <a:pt x="7362561" y="95571"/>
                  </a:lnTo>
                  <a:lnTo>
                    <a:pt x="7394751" y="96599"/>
                  </a:lnTo>
                  <a:lnTo>
                    <a:pt x="7426089" y="97284"/>
                  </a:lnTo>
                  <a:lnTo>
                    <a:pt x="7456860" y="97740"/>
                  </a:lnTo>
                  <a:lnTo>
                    <a:pt x="7486545" y="98045"/>
                  </a:lnTo>
                  <a:lnTo>
                    <a:pt x="7515508" y="98248"/>
                  </a:lnTo>
                  <a:lnTo>
                    <a:pt x="7543988" y="98383"/>
                  </a:lnTo>
                  <a:lnTo>
                    <a:pt x="7570737" y="98473"/>
                  </a:lnTo>
                  <a:lnTo>
                    <a:pt x="7596330" y="98533"/>
                  </a:lnTo>
                  <a:lnTo>
                    <a:pt x="7621153" y="98574"/>
                  </a:lnTo>
                  <a:lnTo>
                    <a:pt x="7665669" y="96737"/>
                  </a:lnTo>
                  <a:lnTo>
                    <a:pt x="7705914" y="92863"/>
                  </a:lnTo>
                  <a:lnTo>
                    <a:pt x="7778750" y="79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90"/>
            <p:cNvSpPr/>
            <p:nvPr>
              <p:custDataLst>
                <p:tags r:id="rId74"/>
              </p:custDataLst>
            </p:nvPr>
          </p:nvSpPr>
          <p:spPr>
            <a:xfrm>
              <a:off x="412750" y="3613637"/>
              <a:ext cx="119155" cy="400068"/>
            </a:xfrm>
            <a:custGeom>
              <a:avLst/>
              <a:gdLst/>
              <a:ahLst/>
              <a:cxnLst/>
              <a:rect l="0" t="0" r="0" b="0"/>
              <a:pathLst>
                <a:path w="119155" h="400068">
                  <a:moveTo>
                    <a:pt x="0" y="209063"/>
                  </a:moveTo>
                  <a:lnTo>
                    <a:pt x="0" y="209063"/>
                  </a:lnTo>
                  <a:lnTo>
                    <a:pt x="0" y="212434"/>
                  </a:lnTo>
                  <a:lnTo>
                    <a:pt x="1882" y="215970"/>
                  </a:lnTo>
                  <a:lnTo>
                    <a:pt x="8838" y="227360"/>
                  </a:lnTo>
                  <a:lnTo>
                    <a:pt x="19099" y="268065"/>
                  </a:lnTo>
                  <a:lnTo>
                    <a:pt x="27526" y="312283"/>
                  </a:lnTo>
                  <a:lnTo>
                    <a:pt x="39983" y="354272"/>
                  </a:lnTo>
                  <a:lnTo>
                    <a:pt x="49850" y="395935"/>
                  </a:lnTo>
                  <a:lnTo>
                    <a:pt x="50378" y="400067"/>
                  </a:lnTo>
                  <a:lnTo>
                    <a:pt x="50612" y="397200"/>
                  </a:lnTo>
                  <a:lnTo>
                    <a:pt x="40624" y="359219"/>
                  </a:lnTo>
                  <a:lnTo>
                    <a:pt x="29832" y="321287"/>
                  </a:lnTo>
                  <a:lnTo>
                    <a:pt x="21853" y="274221"/>
                  </a:lnTo>
                  <a:lnTo>
                    <a:pt x="17238" y="238728"/>
                  </a:lnTo>
                  <a:lnTo>
                    <a:pt x="14045" y="199900"/>
                  </a:lnTo>
                  <a:lnTo>
                    <a:pt x="13098" y="157037"/>
                  </a:lnTo>
                  <a:lnTo>
                    <a:pt x="12779" y="114511"/>
                  </a:lnTo>
                  <a:lnTo>
                    <a:pt x="13429" y="75528"/>
                  </a:lnTo>
                  <a:lnTo>
                    <a:pt x="17776" y="35519"/>
                  </a:lnTo>
                  <a:lnTo>
                    <a:pt x="21542" y="16927"/>
                  </a:lnTo>
                  <a:lnTo>
                    <a:pt x="24944" y="10417"/>
                  </a:lnTo>
                  <a:lnTo>
                    <a:pt x="34370" y="1302"/>
                  </a:lnTo>
                  <a:lnTo>
                    <a:pt x="39847" y="0"/>
                  </a:lnTo>
                  <a:lnTo>
                    <a:pt x="51576" y="2317"/>
                  </a:lnTo>
                  <a:lnTo>
                    <a:pt x="73451" y="18296"/>
                  </a:lnTo>
                  <a:lnTo>
                    <a:pt x="99646" y="52638"/>
                  </a:lnTo>
                  <a:lnTo>
                    <a:pt x="115602" y="91254"/>
                  </a:lnTo>
                  <a:lnTo>
                    <a:pt x="119154" y="119515"/>
                  </a:lnTo>
                  <a:lnTo>
                    <a:pt x="114341" y="137984"/>
                  </a:lnTo>
                  <a:lnTo>
                    <a:pt x="104440" y="154895"/>
                  </a:lnTo>
                  <a:lnTo>
                    <a:pt x="90633" y="169466"/>
                  </a:lnTo>
                  <a:lnTo>
                    <a:pt x="71326" y="177353"/>
                  </a:lnTo>
                  <a:lnTo>
                    <a:pt x="27808" y="182416"/>
                  </a:lnTo>
                  <a:lnTo>
                    <a:pt x="14005" y="181227"/>
                  </a:lnTo>
                  <a:lnTo>
                    <a:pt x="0" y="177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91"/>
            <p:cNvSpPr/>
            <p:nvPr>
              <p:custDataLst>
                <p:tags r:id="rId75"/>
              </p:custDataLst>
            </p:nvPr>
          </p:nvSpPr>
          <p:spPr>
            <a:xfrm>
              <a:off x="559683" y="3784600"/>
              <a:ext cx="113418" cy="148347"/>
            </a:xfrm>
            <a:custGeom>
              <a:avLst/>
              <a:gdLst/>
              <a:ahLst/>
              <a:cxnLst/>
              <a:rect l="0" t="0" r="0" b="0"/>
              <a:pathLst>
                <a:path w="113418" h="148347">
                  <a:moveTo>
                    <a:pt x="5467" y="76200"/>
                  </a:moveTo>
                  <a:lnTo>
                    <a:pt x="5467" y="76200"/>
                  </a:lnTo>
                  <a:lnTo>
                    <a:pt x="1103" y="66061"/>
                  </a:lnTo>
                  <a:lnTo>
                    <a:pt x="0" y="58523"/>
                  </a:lnTo>
                  <a:lnTo>
                    <a:pt x="1116" y="55243"/>
                  </a:lnTo>
                  <a:lnTo>
                    <a:pt x="6121" y="49717"/>
                  </a:lnTo>
                  <a:lnTo>
                    <a:pt x="11167" y="46791"/>
                  </a:lnTo>
                  <a:lnTo>
                    <a:pt x="13500" y="46010"/>
                  </a:lnTo>
                  <a:lnTo>
                    <a:pt x="30268" y="51654"/>
                  </a:lnTo>
                  <a:lnTo>
                    <a:pt x="46369" y="62264"/>
                  </a:lnTo>
                  <a:lnTo>
                    <a:pt x="63447" y="84457"/>
                  </a:lnTo>
                  <a:lnTo>
                    <a:pt x="70042" y="101507"/>
                  </a:lnTo>
                  <a:lnTo>
                    <a:pt x="72267" y="118492"/>
                  </a:lnTo>
                  <a:lnTo>
                    <a:pt x="70904" y="135448"/>
                  </a:lnTo>
                  <a:lnTo>
                    <a:pt x="68847" y="141099"/>
                  </a:lnTo>
                  <a:lnTo>
                    <a:pt x="66065" y="144866"/>
                  </a:lnTo>
                  <a:lnTo>
                    <a:pt x="62799" y="147377"/>
                  </a:lnTo>
                  <a:lnTo>
                    <a:pt x="60622" y="148346"/>
                  </a:lnTo>
                  <a:lnTo>
                    <a:pt x="59170" y="148286"/>
                  </a:lnTo>
                  <a:lnTo>
                    <a:pt x="58202" y="147541"/>
                  </a:lnTo>
                  <a:lnTo>
                    <a:pt x="51496" y="104801"/>
                  </a:lnTo>
                  <a:lnTo>
                    <a:pt x="53600" y="59899"/>
                  </a:lnTo>
                  <a:lnTo>
                    <a:pt x="65590" y="31075"/>
                  </a:lnTo>
                  <a:lnTo>
                    <a:pt x="75806" y="14773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92"/>
            <p:cNvSpPr/>
            <p:nvPr>
              <p:custDataLst>
                <p:tags r:id="rId76"/>
              </p:custDataLst>
            </p:nvPr>
          </p:nvSpPr>
          <p:spPr>
            <a:xfrm>
              <a:off x="729529" y="3800210"/>
              <a:ext cx="71807" cy="107657"/>
            </a:xfrm>
            <a:custGeom>
              <a:avLst/>
              <a:gdLst/>
              <a:ahLst/>
              <a:cxnLst/>
              <a:rect l="0" t="0" r="0" b="0"/>
              <a:pathLst>
                <a:path w="71807" h="107657">
                  <a:moveTo>
                    <a:pt x="57871" y="22490"/>
                  </a:moveTo>
                  <a:lnTo>
                    <a:pt x="57871" y="22490"/>
                  </a:lnTo>
                  <a:lnTo>
                    <a:pt x="54500" y="19119"/>
                  </a:lnTo>
                  <a:lnTo>
                    <a:pt x="46334" y="3636"/>
                  </a:lnTo>
                  <a:lnTo>
                    <a:pt x="39573" y="0"/>
                  </a:lnTo>
                  <a:lnTo>
                    <a:pt x="35795" y="1146"/>
                  </a:lnTo>
                  <a:lnTo>
                    <a:pt x="27833" y="8065"/>
                  </a:lnTo>
                  <a:lnTo>
                    <a:pt x="11224" y="31165"/>
                  </a:lnTo>
                  <a:lnTo>
                    <a:pt x="2802" y="48688"/>
                  </a:lnTo>
                  <a:lnTo>
                    <a:pt x="0" y="66354"/>
                  </a:lnTo>
                  <a:lnTo>
                    <a:pt x="1812" y="82907"/>
                  </a:lnTo>
                  <a:lnTo>
                    <a:pt x="7320" y="97320"/>
                  </a:lnTo>
                  <a:lnTo>
                    <a:pt x="12176" y="102010"/>
                  </a:lnTo>
                  <a:lnTo>
                    <a:pt x="25097" y="107221"/>
                  </a:lnTo>
                  <a:lnTo>
                    <a:pt x="38366" y="107656"/>
                  </a:lnTo>
                  <a:lnTo>
                    <a:pt x="44868" y="106784"/>
                  </a:lnTo>
                  <a:lnTo>
                    <a:pt x="55855" y="100171"/>
                  </a:lnTo>
                  <a:lnTo>
                    <a:pt x="60760" y="95444"/>
                  </a:lnTo>
                  <a:lnTo>
                    <a:pt x="71035" y="68565"/>
                  </a:lnTo>
                  <a:lnTo>
                    <a:pt x="71806" y="43903"/>
                  </a:lnTo>
                  <a:lnTo>
                    <a:pt x="63594" y="29890"/>
                  </a:lnTo>
                  <a:lnTo>
                    <a:pt x="51242" y="18723"/>
                  </a:lnTo>
                  <a:lnTo>
                    <a:pt x="38697" y="13760"/>
                  </a:lnTo>
                  <a:lnTo>
                    <a:pt x="19771" y="16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93"/>
            <p:cNvSpPr/>
            <p:nvPr>
              <p:custDataLst>
                <p:tags r:id="rId77"/>
              </p:custDataLst>
            </p:nvPr>
          </p:nvSpPr>
          <p:spPr>
            <a:xfrm>
              <a:off x="896233" y="3710234"/>
              <a:ext cx="95539" cy="420679"/>
            </a:xfrm>
            <a:custGeom>
              <a:avLst/>
              <a:gdLst/>
              <a:ahLst/>
              <a:cxnLst/>
              <a:rect l="0" t="0" r="0" b="0"/>
              <a:pathLst>
                <a:path w="95539" h="420679">
                  <a:moveTo>
                    <a:pt x="5467" y="125166"/>
                  </a:moveTo>
                  <a:lnTo>
                    <a:pt x="5467" y="125166"/>
                  </a:lnTo>
                  <a:lnTo>
                    <a:pt x="5467" y="121795"/>
                  </a:lnTo>
                  <a:lnTo>
                    <a:pt x="4761" y="121507"/>
                  </a:lnTo>
                  <a:lnTo>
                    <a:pt x="2096" y="123070"/>
                  </a:lnTo>
                  <a:lnTo>
                    <a:pt x="0" y="141400"/>
                  </a:lnTo>
                  <a:lnTo>
                    <a:pt x="2749" y="179286"/>
                  </a:lnTo>
                  <a:lnTo>
                    <a:pt x="8033" y="222889"/>
                  </a:lnTo>
                  <a:lnTo>
                    <a:pt x="17438" y="267088"/>
                  </a:lnTo>
                  <a:lnTo>
                    <a:pt x="23824" y="312472"/>
                  </a:lnTo>
                  <a:lnTo>
                    <a:pt x="28467" y="348351"/>
                  </a:lnTo>
                  <a:lnTo>
                    <a:pt x="32274" y="390875"/>
                  </a:lnTo>
                  <a:lnTo>
                    <a:pt x="36928" y="420678"/>
                  </a:lnTo>
                  <a:lnTo>
                    <a:pt x="28353" y="377892"/>
                  </a:lnTo>
                  <a:lnTo>
                    <a:pt x="20205" y="334020"/>
                  </a:lnTo>
                  <a:lnTo>
                    <a:pt x="16015" y="300305"/>
                  </a:lnTo>
                  <a:lnTo>
                    <a:pt x="9690" y="255140"/>
                  </a:lnTo>
                  <a:lnTo>
                    <a:pt x="6718" y="214947"/>
                  </a:lnTo>
                  <a:lnTo>
                    <a:pt x="5714" y="167804"/>
                  </a:lnTo>
                  <a:lnTo>
                    <a:pt x="5516" y="122221"/>
                  </a:lnTo>
                  <a:lnTo>
                    <a:pt x="5481" y="86899"/>
                  </a:lnTo>
                  <a:lnTo>
                    <a:pt x="8841" y="41250"/>
                  </a:lnTo>
                  <a:lnTo>
                    <a:pt x="14306" y="18693"/>
                  </a:lnTo>
                  <a:lnTo>
                    <a:pt x="22096" y="7054"/>
                  </a:lnTo>
                  <a:lnTo>
                    <a:pt x="27136" y="1975"/>
                  </a:lnTo>
                  <a:lnTo>
                    <a:pt x="32613" y="0"/>
                  </a:lnTo>
                  <a:lnTo>
                    <a:pt x="38381" y="94"/>
                  </a:lnTo>
                  <a:lnTo>
                    <a:pt x="51140" y="4667"/>
                  </a:lnTo>
                  <a:lnTo>
                    <a:pt x="66218" y="13756"/>
                  </a:lnTo>
                  <a:lnTo>
                    <a:pt x="83831" y="34143"/>
                  </a:lnTo>
                  <a:lnTo>
                    <a:pt x="94616" y="68171"/>
                  </a:lnTo>
                  <a:lnTo>
                    <a:pt x="95538" y="99420"/>
                  </a:lnTo>
                  <a:lnTo>
                    <a:pt x="87362" y="119603"/>
                  </a:lnTo>
                  <a:lnTo>
                    <a:pt x="68773" y="145155"/>
                  </a:lnTo>
                  <a:lnTo>
                    <a:pt x="62488" y="151192"/>
                  </a:lnTo>
                  <a:lnTo>
                    <a:pt x="47978" y="157900"/>
                  </a:lnTo>
                  <a:lnTo>
                    <a:pt x="33533" y="160175"/>
                  </a:lnTo>
                  <a:lnTo>
                    <a:pt x="22409" y="158834"/>
                  </a:lnTo>
                  <a:lnTo>
                    <a:pt x="18879" y="157490"/>
                  </a:lnTo>
                  <a:lnTo>
                    <a:pt x="11817" y="150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94"/>
            <p:cNvSpPr/>
            <p:nvPr>
              <p:custDataLst>
                <p:tags r:id="rId78"/>
              </p:custDataLst>
            </p:nvPr>
          </p:nvSpPr>
          <p:spPr>
            <a:xfrm>
              <a:off x="1065618" y="3710284"/>
              <a:ext cx="96433" cy="137743"/>
            </a:xfrm>
            <a:custGeom>
              <a:avLst/>
              <a:gdLst/>
              <a:ahLst/>
              <a:cxnLst/>
              <a:rect l="0" t="0" r="0" b="0"/>
              <a:pathLst>
                <a:path w="96433" h="137743">
                  <a:moveTo>
                    <a:pt x="13882" y="67966"/>
                  </a:moveTo>
                  <a:lnTo>
                    <a:pt x="13882" y="67966"/>
                  </a:lnTo>
                  <a:lnTo>
                    <a:pt x="1705" y="74054"/>
                  </a:lnTo>
                  <a:lnTo>
                    <a:pt x="24372" y="65454"/>
                  </a:lnTo>
                  <a:lnTo>
                    <a:pt x="57752" y="40178"/>
                  </a:lnTo>
                  <a:lnTo>
                    <a:pt x="64659" y="31862"/>
                  </a:lnTo>
                  <a:lnTo>
                    <a:pt x="68200" y="21581"/>
                  </a:lnTo>
                  <a:lnTo>
                    <a:pt x="69144" y="15876"/>
                  </a:lnTo>
                  <a:lnTo>
                    <a:pt x="68362" y="11367"/>
                  </a:lnTo>
                  <a:lnTo>
                    <a:pt x="63731" y="4475"/>
                  </a:lnTo>
                  <a:lnTo>
                    <a:pt x="55087" y="942"/>
                  </a:lnTo>
                  <a:lnTo>
                    <a:pt x="49819" y="0"/>
                  </a:lnTo>
                  <a:lnTo>
                    <a:pt x="36439" y="4598"/>
                  </a:lnTo>
                  <a:lnTo>
                    <a:pt x="22496" y="14403"/>
                  </a:lnTo>
                  <a:lnTo>
                    <a:pt x="11596" y="28167"/>
                  </a:lnTo>
                  <a:lnTo>
                    <a:pt x="897" y="61897"/>
                  </a:lnTo>
                  <a:lnTo>
                    <a:pt x="0" y="93057"/>
                  </a:lnTo>
                  <a:lnTo>
                    <a:pt x="7574" y="116793"/>
                  </a:lnTo>
                  <a:lnTo>
                    <a:pt x="20485" y="128707"/>
                  </a:lnTo>
                  <a:lnTo>
                    <a:pt x="36572" y="136590"/>
                  </a:lnTo>
                  <a:lnTo>
                    <a:pt x="50778" y="137742"/>
                  </a:lnTo>
                  <a:lnTo>
                    <a:pt x="96432" y="12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95"/>
            <p:cNvSpPr/>
            <p:nvPr>
              <p:custDataLst>
                <p:tags r:id="rId79"/>
              </p:custDataLst>
            </p:nvPr>
          </p:nvSpPr>
          <p:spPr>
            <a:xfrm>
              <a:off x="1207383" y="3651250"/>
              <a:ext cx="113418" cy="177318"/>
            </a:xfrm>
            <a:custGeom>
              <a:avLst/>
              <a:gdLst/>
              <a:ahLst/>
              <a:cxnLst/>
              <a:rect l="0" t="0" r="0" b="0"/>
              <a:pathLst>
                <a:path w="113418" h="177318">
                  <a:moveTo>
                    <a:pt x="5467" y="63500"/>
                  </a:moveTo>
                  <a:lnTo>
                    <a:pt x="5467" y="63500"/>
                  </a:lnTo>
                  <a:lnTo>
                    <a:pt x="0" y="58033"/>
                  </a:lnTo>
                  <a:lnTo>
                    <a:pt x="9492" y="57411"/>
                  </a:lnTo>
                  <a:lnTo>
                    <a:pt x="22338" y="60598"/>
                  </a:lnTo>
                  <a:lnTo>
                    <a:pt x="38453" y="69382"/>
                  </a:lnTo>
                  <a:lnTo>
                    <a:pt x="53262" y="87664"/>
                  </a:lnTo>
                  <a:lnTo>
                    <a:pt x="63216" y="121067"/>
                  </a:lnTo>
                  <a:lnTo>
                    <a:pt x="62648" y="142473"/>
                  </a:lnTo>
                  <a:lnTo>
                    <a:pt x="54157" y="172468"/>
                  </a:lnTo>
                  <a:lnTo>
                    <a:pt x="51332" y="175657"/>
                  </a:lnTo>
                  <a:lnTo>
                    <a:pt x="48038" y="177077"/>
                  </a:lnTo>
                  <a:lnTo>
                    <a:pt x="44431" y="177317"/>
                  </a:lnTo>
                  <a:lnTo>
                    <a:pt x="41321" y="175362"/>
                  </a:lnTo>
                  <a:lnTo>
                    <a:pt x="35984" y="167544"/>
                  </a:lnTo>
                  <a:lnTo>
                    <a:pt x="35023" y="155132"/>
                  </a:lnTo>
                  <a:lnTo>
                    <a:pt x="41998" y="107918"/>
                  </a:lnTo>
                  <a:lnTo>
                    <a:pt x="50079" y="83010"/>
                  </a:lnTo>
                  <a:lnTo>
                    <a:pt x="81549" y="36740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96"/>
            <p:cNvSpPr/>
            <p:nvPr>
              <p:custDataLst>
                <p:tags r:id="rId80"/>
              </p:custDataLst>
            </p:nvPr>
          </p:nvSpPr>
          <p:spPr>
            <a:xfrm>
              <a:off x="1411543" y="3488621"/>
              <a:ext cx="29908" cy="306493"/>
            </a:xfrm>
            <a:custGeom>
              <a:avLst/>
              <a:gdLst/>
              <a:ahLst/>
              <a:cxnLst/>
              <a:rect l="0" t="0" r="0" b="0"/>
              <a:pathLst>
                <a:path w="29908" h="306493">
                  <a:moveTo>
                    <a:pt x="29907" y="16579"/>
                  </a:moveTo>
                  <a:lnTo>
                    <a:pt x="29907" y="16579"/>
                  </a:lnTo>
                  <a:lnTo>
                    <a:pt x="29907" y="177"/>
                  </a:lnTo>
                  <a:lnTo>
                    <a:pt x="29201" y="0"/>
                  </a:lnTo>
                  <a:lnTo>
                    <a:pt x="26536" y="1685"/>
                  </a:lnTo>
                  <a:lnTo>
                    <a:pt x="22068" y="46916"/>
                  </a:lnTo>
                  <a:lnTo>
                    <a:pt x="18647" y="89773"/>
                  </a:lnTo>
                  <a:lnTo>
                    <a:pt x="17142" y="121782"/>
                  </a:lnTo>
                  <a:lnTo>
                    <a:pt x="12327" y="168008"/>
                  </a:lnTo>
                  <a:lnTo>
                    <a:pt x="4379" y="211904"/>
                  </a:lnTo>
                  <a:lnTo>
                    <a:pt x="0" y="252959"/>
                  </a:lnTo>
                  <a:lnTo>
                    <a:pt x="1892" y="297594"/>
                  </a:lnTo>
                  <a:lnTo>
                    <a:pt x="4175" y="302700"/>
                  </a:lnTo>
                  <a:lnTo>
                    <a:pt x="7108" y="305399"/>
                  </a:lnTo>
                  <a:lnTo>
                    <a:pt x="10474" y="306492"/>
                  </a:lnTo>
                  <a:lnTo>
                    <a:pt x="29907" y="302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97"/>
            <p:cNvSpPr/>
            <p:nvPr>
              <p:custDataLst>
                <p:tags r:id="rId81"/>
              </p:custDataLst>
            </p:nvPr>
          </p:nvSpPr>
          <p:spPr>
            <a:xfrm>
              <a:off x="1370172" y="3657600"/>
              <a:ext cx="90329" cy="50801"/>
            </a:xfrm>
            <a:custGeom>
              <a:avLst/>
              <a:gdLst/>
              <a:ahLst/>
              <a:cxnLst/>
              <a:rect l="0" t="0" r="0" b="0"/>
              <a:pathLst>
                <a:path w="90329" h="50801">
                  <a:moveTo>
                    <a:pt x="14128" y="50800"/>
                  </a:moveTo>
                  <a:lnTo>
                    <a:pt x="14128" y="50800"/>
                  </a:lnTo>
                  <a:lnTo>
                    <a:pt x="1919" y="50800"/>
                  </a:lnTo>
                  <a:lnTo>
                    <a:pt x="344" y="49389"/>
                  </a:lnTo>
                  <a:lnTo>
                    <a:pt x="0" y="47037"/>
                  </a:lnTo>
                  <a:lnTo>
                    <a:pt x="476" y="44058"/>
                  </a:lnTo>
                  <a:lnTo>
                    <a:pt x="6649" y="36985"/>
                  </a:lnTo>
                  <a:lnTo>
                    <a:pt x="18565" y="29138"/>
                  </a:lnTo>
                  <a:lnTo>
                    <a:pt x="90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98"/>
            <p:cNvSpPr/>
            <p:nvPr>
              <p:custDataLst>
                <p:tags r:id="rId82"/>
              </p:custDataLst>
            </p:nvPr>
          </p:nvSpPr>
          <p:spPr>
            <a:xfrm>
              <a:off x="1543050" y="36449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4123" y="237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99"/>
            <p:cNvSpPr/>
            <p:nvPr>
              <p:custDataLst>
                <p:tags r:id="rId83"/>
              </p:custDataLst>
            </p:nvPr>
          </p:nvSpPr>
          <p:spPr>
            <a:xfrm>
              <a:off x="1555750" y="35941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00"/>
            <p:cNvSpPr/>
            <p:nvPr>
              <p:custDataLst>
                <p:tags r:id="rId84"/>
              </p:custDataLst>
            </p:nvPr>
          </p:nvSpPr>
          <p:spPr>
            <a:xfrm>
              <a:off x="1641410" y="3636147"/>
              <a:ext cx="85791" cy="89236"/>
            </a:xfrm>
            <a:custGeom>
              <a:avLst/>
              <a:gdLst/>
              <a:ahLst/>
              <a:cxnLst/>
              <a:rect l="0" t="0" r="0" b="0"/>
              <a:pathLst>
                <a:path w="85791" h="89236">
                  <a:moveTo>
                    <a:pt x="15940" y="53203"/>
                  </a:moveTo>
                  <a:lnTo>
                    <a:pt x="15940" y="53203"/>
                  </a:lnTo>
                  <a:lnTo>
                    <a:pt x="12569" y="56574"/>
                  </a:lnTo>
                  <a:lnTo>
                    <a:pt x="11576" y="56861"/>
                  </a:lnTo>
                  <a:lnTo>
                    <a:pt x="10914" y="56347"/>
                  </a:lnTo>
                  <a:lnTo>
                    <a:pt x="10473" y="55299"/>
                  </a:lnTo>
                  <a:lnTo>
                    <a:pt x="11589" y="54600"/>
                  </a:lnTo>
                  <a:lnTo>
                    <a:pt x="42837" y="44419"/>
                  </a:lnTo>
                  <a:lnTo>
                    <a:pt x="60834" y="31550"/>
                  </a:lnTo>
                  <a:lnTo>
                    <a:pt x="67643" y="22177"/>
                  </a:lnTo>
                  <a:lnTo>
                    <a:pt x="72014" y="8034"/>
                  </a:lnTo>
                  <a:lnTo>
                    <a:pt x="70256" y="5451"/>
                  </a:lnTo>
                  <a:lnTo>
                    <a:pt x="62658" y="700"/>
                  </a:lnTo>
                  <a:lnTo>
                    <a:pt x="52226" y="0"/>
                  </a:lnTo>
                  <a:lnTo>
                    <a:pt x="46481" y="801"/>
                  </a:lnTo>
                  <a:lnTo>
                    <a:pt x="24911" y="12041"/>
                  </a:lnTo>
                  <a:lnTo>
                    <a:pt x="7388" y="28777"/>
                  </a:lnTo>
                  <a:lnTo>
                    <a:pt x="1556" y="42818"/>
                  </a:lnTo>
                  <a:lnTo>
                    <a:pt x="0" y="50513"/>
                  </a:lnTo>
                  <a:lnTo>
                    <a:pt x="1080" y="57759"/>
                  </a:lnTo>
                  <a:lnTo>
                    <a:pt x="7924" y="71456"/>
                  </a:lnTo>
                  <a:lnTo>
                    <a:pt x="18022" y="80835"/>
                  </a:lnTo>
                  <a:lnTo>
                    <a:pt x="23678" y="84325"/>
                  </a:lnTo>
                  <a:lnTo>
                    <a:pt x="51864" y="89235"/>
                  </a:lnTo>
                  <a:lnTo>
                    <a:pt x="85790" y="84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01"/>
            <p:cNvSpPr/>
            <p:nvPr>
              <p:custDataLst>
                <p:tags r:id="rId85"/>
              </p:custDataLst>
            </p:nvPr>
          </p:nvSpPr>
          <p:spPr>
            <a:xfrm>
              <a:off x="643190" y="4019550"/>
              <a:ext cx="849061" cy="169200"/>
            </a:xfrm>
            <a:custGeom>
              <a:avLst/>
              <a:gdLst/>
              <a:ahLst/>
              <a:cxnLst/>
              <a:rect l="0" t="0" r="0" b="0"/>
              <a:pathLst>
                <a:path w="849061" h="169200">
                  <a:moveTo>
                    <a:pt x="156910" y="120650"/>
                  </a:moveTo>
                  <a:lnTo>
                    <a:pt x="156910" y="120650"/>
                  </a:lnTo>
                  <a:lnTo>
                    <a:pt x="121423" y="135153"/>
                  </a:lnTo>
                  <a:lnTo>
                    <a:pt x="82503" y="147368"/>
                  </a:lnTo>
                  <a:lnTo>
                    <a:pt x="46591" y="156475"/>
                  </a:lnTo>
                  <a:lnTo>
                    <a:pt x="0" y="169199"/>
                  </a:lnTo>
                  <a:lnTo>
                    <a:pt x="44385" y="152313"/>
                  </a:lnTo>
                  <a:lnTo>
                    <a:pt x="83118" y="139674"/>
                  </a:lnTo>
                  <a:lnTo>
                    <a:pt x="129636" y="126992"/>
                  </a:lnTo>
                  <a:lnTo>
                    <a:pt x="167366" y="117824"/>
                  </a:lnTo>
                  <a:lnTo>
                    <a:pt x="212357" y="106693"/>
                  </a:lnTo>
                  <a:lnTo>
                    <a:pt x="236208" y="100762"/>
                  </a:lnTo>
                  <a:lnTo>
                    <a:pt x="260575" y="94692"/>
                  </a:lnTo>
                  <a:lnTo>
                    <a:pt x="285287" y="88528"/>
                  </a:lnTo>
                  <a:lnTo>
                    <a:pt x="310228" y="83007"/>
                  </a:lnTo>
                  <a:lnTo>
                    <a:pt x="335322" y="77916"/>
                  </a:lnTo>
                  <a:lnTo>
                    <a:pt x="360518" y="73111"/>
                  </a:lnTo>
                  <a:lnTo>
                    <a:pt x="387193" y="68496"/>
                  </a:lnTo>
                  <a:lnTo>
                    <a:pt x="414854" y="64008"/>
                  </a:lnTo>
                  <a:lnTo>
                    <a:pt x="443173" y="59606"/>
                  </a:lnTo>
                  <a:lnTo>
                    <a:pt x="470518" y="55965"/>
                  </a:lnTo>
                  <a:lnTo>
                    <a:pt x="497216" y="52832"/>
                  </a:lnTo>
                  <a:lnTo>
                    <a:pt x="523480" y="50038"/>
                  </a:lnTo>
                  <a:lnTo>
                    <a:pt x="550163" y="46764"/>
                  </a:lnTo>
                  <a:lnTo>
                    <a:pt x="577123" y="43171"/>
                  </a:lnTo>
                  <a:lnTo>
                    <a:pt x="604268" y="39363"/>
                  </a:lnTo>
                  <a:lnTo>
                    <a:pt x="630833" y="36120"/>
                  </a:lnTo>
                  <a:lnTo>
                    <a:pt x="657009" y="33253"/>
                  </a:lnTo>
                  <a:lnTo>
                    <a:pt x="682926" y="30635"/>
                  </a:lnTo>
                  <a:lnTo>
                    <a:pt x="730537" y="23964"/>
                  </a:lnTo>
                  <a:lnTo>
                    <a:pt x="773805" y="16295"/>
                  </a:lnTo>
                  <a:lnTo>
                    <a:pt x="811851" y="8183"/>
                  </a:lnTo>
                  <a:lnTo>
                    <a:pt x="8490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02"/>
            <p:cNvSpPr/>
            <p:nvPr>
              <p:custDataLst>
                <p:tags r:id="rId86"/>
              </p:custDataLst>
            </p:nvPr>
          </p:nvSpPr>
          <p:spPr>
            <a:xfrm>
              <a:off x="503771" y="4006850"/>
              <a:ext cx="848780" cy="138818"/>
            </a:xfrm>
            <a:custGeom>
              <a:avLst/>
              <a:gdLst/>
              <a:ahLst/>
              <a:cxnLst/>
              <a:rect l="0" t="0" r="0" b="0"/>
              <a:pathLst>
                <a:path w="848780" h="138818">
                  <a:moveTo>
                    <a:pt x="55029" y="133350"/>
                  </a:moveTo>
                  <a:lnTo>
                    <a:pt x="55029" y="133350"/>
                  </a:lnTo>
                  <a:lnTo>
                    <a:pt x="8741" y="138817"/>
                  </a:lnTo>
                  <a:lnTo>
                    <a:pt x="3709" y="138406"/>
                  </a:lnTo>
                  <a:lnTo>
                    <a:pt x="1060" y="137426"/>
                  </a:lnTo>
                  <a:lnTo>
                    <a:pt x="0" y="136067"/>
                  </a:lnTo>
                  <a:lnTo>
                    <a:pt x="44353" y="115912"/>
                  </a:lnTo>
                  <a:lnTo>
                    <a:pt x="89139" y="99383"/>
                  </a:lnTo>
                  <a:lnTo>
                    <a:pt x="131144" y="86754"/>
                  </a:lnTo>
                  <a:lnTo>
                    <a:pt x="162706" y="78303"/>
                  </a:lnTo>
                  <a:lnTo>
                    <a:pt x="197430" y="67963"/>
                  </a:lnTo>
                  <a:lnTo>
                    <a:pt x="234735" y="57017"/>
                  </a:lnTo>
                  <a:lnTo>
                    <a:pt x="274834" y="47448"/>
                  </a:lnTo>
                  <a:lnTo>
                    <a:pt x="321818" y="38492"/>
                  </a:lnTo>
                  <a:lnTo>
                    <a:pt x="347188" y="34128"/>
                  </a:lnTo>
                  <a:lnTo>
                    <a:pt x="371863" y="30513"/>
                  </a:lnTo>
                  <a:lnTo>
                    <a:pt x="396074" y="27398"/>
                  </a:lnTo>
                  <a:lnTo>
                    <a:pt x="419976" y="24615"/>
                  </a:lnTo>
                  <a:lnTo>
                    <a:pt x="444377" y="21349"/>
                  </a:lnTo>
                  <a:lnTo>
                    <a:pt x="469111" y="17760"/>
                  </a:lnTo>
                  <a:lnTo>
                    <a:pt x="494067" y="13957"/>
                  </a:lnTo>
                  <a:lnTo>
                    <a:pt x="518465" y="11421"/>
                  </a:lnTo>
                  <a:lnTo>
                    <a:pt x="542492" y="9730"/>
                  </a:lnTo>
                  <a:lnTo>
                    <a:pt x="589885" y="7147"/>
                  </a:lnTo>
                  <a:lnTo>
                    <a:pt x="636819" y="3647"/>
                  </a:lnTo>
                  <a:lnTo>
                    <a:pt x="679786" y="1620"/>
                  </a:lnTo>
                  <a:lnTo>
                    <a:pt x="719343" y="720"/>
                  </a:lnTo>
                  <a:lnTo>
                    <a:pt x="755739" y="320"/>
                  </a:lnTo>
                  <a:lnTo>
                    <a:pt x="801221" y="95"/>
                  </a:lnTo>
                  <a:lnTo>
                    <a:pt x="848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03"/>
            <p:cNvSpPr/>
            <p:nvPr>
              <p:custDataLst>
                <p:tags r:id="rId87"/>
              </p:custDataLst>
            </p:nvPr>
          </p:nvSpPr>
          <p:spPr>
            <a:xfrm>
              <a:off x="2108200" y="3740150"/>
              <a:ext cx="6351" cy="7318"/>
            </a:xfrm>
            <a:custGeom>
              <a:avLst/>
              <a:gdLst/>
              <a:ahLst/>
              <a:cxnLst/>
              <a:rect l="0" t="0" r="0" b="0"/>
              <a:pathLst>
                <a:path w="6351" h="7318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588" y="73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04"/>
            <p:cNvSpPr/>
            <p:nvPr>
              <p:custDataLst>
                <p:tags r:id="rId88"/>
              </p:custDataLst>
            </p:nvPr>
          </p:nvSpPr>
          <p:spPr>
            <a:xfrm>
              <a:off x="2076450" y="36068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0374" y="6907"/>
                  </a:lnTo>
                  <a:lnTo>
                    <a:pt x="19933" y="8838"/>
                  </a:lnTo>
                  <a:lnTo>
                    <a:pt x="13798" y="12865"/>
                  </a:lnTo>
                  <a:lnTo>
                    <a:pt x="9198" y="14927"/>
                  </a:lnTo>
                  <a:lnTo>
                    <a:pt x="6132" y="1771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05"/>
            <p:cNvSpPr/>
            <p:nvPr>
              <p:custDataLst>
                <p:tags r:id="rId89"/>
              </p:custDataLst>
            </p:nvPr>
          </p:nvSpPr>
          <p:spPr>
            <a:xfrm>
              <a:off x="1771650" y="3589515"/>
              <a:ext cx="82551" cy="220486"/>
            </a:xfrm>
            <a:custGeom>
              <a:avLst/>
              <a:gdLst/>
              <a:ahLst/>
              <a:cxnLst/>
              <a:rect l="0" t="0" r="0" b="0"/>
              <a:pathLst>
                <a:path w="82551" h="220486">
                  <a:moveTo>
                    <a:pt x="82550" y="10935"/>
                  </a:moveTo>
                  <a:lnTo>
                    <a:pt x="82550" y="10935"/>
                  </a:lnTo>
                  <a:lnTo>
                    <a:pt x="79179" y="4193"/>
                  </a:lnTo>
                  <a:lnTo>
                    <a:pt x="76069" y="2207"/>
                  </a:lnTo>
                  <a:lnTo>
                    <a:pt x="66970" y="0"/>
                  </a:lnTo>
                  <a:lnTo>
                    <a:pt x="46576" y="5500"/>
                  </a:lnTo>
                  <a:lnTo>
                    <a:pt x="29401" y="16067"/>
                  </a:lnTo>
                  <a:lnTo>
                    <a:pt x="21769" y="27797"/>
                  </a:lnTo>
                  <a:lnTo>
                    <a:pt x="18746" y="34876"/>
                  </a:lnTo>
                  <a:lnTo>
                    <a:pt x="19150" y="52150"/>
                  </a:lnTo>
                  <a:lnTo>
                    <a:pt x="27311" y="77945"/>
                  </a:lnTo>
                  <a:lnTo>
                    <a:pt x="51888" y="116525"/>
                  </a:lnTo>
                  <a:lnTo>
                    <a:pt x="75951" y="143582"/>
                  </a:lnTo>
                  <a:lnTo>
                    <a:pt x="79617" y="153145"/>
                  </a:lnTo>
                  <a:lnTo>
                    <a:pt x="80594" y="158658"/>
                  </a:lnTo>
                  <a:lnTo>
                    <a:pt x="77918" y="172310"/>
                  </a:lnTo>
                  <a:lnTo>
                    <a:pt x="75229" y="179901"/>
                  </a:lnTo>
                  <a:lnTo>
                    <a:pt x="57959" y="200699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700"/>
          <p:cNvGrpSpPr/>
          <p:nvPr/>
        </p:nvGrpSpPr>
        <p:grpSpPr>
          <a:xfrm>
            <a:off x="2623438" y="3525733"/>
            <a:ext cx="249259" cy="313418"/>
            <a:chOff x="2623438" y="3525733"/>
            <a:chExt cx="249259" cy="313418"/>
          </a:xfrm>
        </p:grpSpPr>
        <p:sp>
          <p:nvSpPr>
            <p:cNvPr id="38" name="SMARTInkShape-3506"/>
            <p:cNvSpPr/>
            <p:nvPr>
              <p:custDataLst>
                <p:tags r:id="rId71"/>
              </p:custDataLst>
            </p:nvPr>
          </p:nvSpPr>
          <p:spPr>
            <a:xfrm>
              <a:off x="2736850" y="3638158"/>
              <a:ext cx="19051" cy="127393"/>
            </a:xfrm>
            <a:custGeom>
              <a:avLst/>
              <a:gdLst/>
              <a:ahLst/>
              <a:cxnLst/>
              <a:rect l="0" t="0" r="0" b="0"/>
              <a:pathLst>
                <a:path w="19051" h="127393">
                  <a:moveTo>
                    <a:pt x="0" y="6742"/>
                  </a:moveTo>
                  <a:lnTo>
                    <a:pt x="0" y="6742"/>
                  </a:lnTo>
                  <a:lnTo>
                    <a:pt x="3371" y="6742"/>
                  </a:lnTo>
                  <a:lnTo>
                    <a:pt x="4364" y="5331"/>
                  </a:lnTo>
                  <a:lnTo>
                    <a:pt x="5467" y="0"/>
                  </a:lnTo>
                  <a:lnTo>
                    <a:pt x="5762" y="130"/>
                  </a:lnTo>
                  <a:lnTo>
                    <a:pt x="7040" y="45885"/>
                  </a:lnTo>
                  <a:lnTo>
                    <a:pt x="11815" y="92853"/>
                  </a:lnTo>
                  <a:lnTo>
                    <a:pt x="19050" y="127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07"/>
            <p:cNvSpPr/>
            <p:nvPr>
              <p:custDataLst>
                <p:tags r:id="rId72"/>
              </p:custDataLst>
            </p:nvPr>
          </p:nvSpPr>
          <p:spPr>
            <a:xfrm>
              <a:off x="2623438" y="3525733"/>
              <a:ext cx="249259" cy="313418"/>
            </a:xfrm>
            <a:custGeom>
              <a:avLst/>
              <a:gdLst/>
              <a:ahLst/>
              <a:cxnLst/>
              <a:rect l="0" t="0" r="0" b="0"/>
              <a:pathLst>
                <a:path w="249259" h="313418">
                  <a:moveTo>
                    <a:pt x="138812" y="23917"/>
                  </a:moveTo>
                  <a:lnTo>
                    <a:pt x="138812" y="23917"/>
                  </a:lnTo>
                  <a:lnTo>
                    <a:pt x="138812" y="20546"/>
                  </a:lnTo>
                  <a:lnTo>
                    <a:pt x="135441" y="11707"/>
                  </a:lnTo>
                  <a:lnTo>
                    <a:pt x="124379" y="6026"/>
                  </a:lnTo>
                  <a:lnTo>
                    <a:pt x="98645" y="0"/>
                  </a:lnTo>
                  <a:lnTo>
                    <a:pt x="74307" y="9069"/>
                  </a:lnTo>
                  <a:lnTo>
                    <a:pt x="48125" y="38646"/>
                  </a:lnTo>
                  <a:lnTo>
                    <a:pt x="25864" y="78689"/>
                  </a:lnTo>
                  <a:lnTo>
                    <a:pt x="9233" y="125204"/>
                  </a:lnTo>
                  <a:lnTo>
                    <a:pt x="2111" y="171363"/>
                  </a:lnTo>
                  <a:lnTo>
                    <a:pt x="0" y="206207"/>
                  </a:lnTo>
                  <a:lnTo>
                    <a:pt x="9488" y="241148"/>
                  </a:lnTo>
                  <a:lnTo>
                    <a:pt x="29076" y="274940"/>
                  </a:lnTo>
                  <a:lnTo>
                    <a:pt x="42768" y="289059"/>
                  </a:lnTo>
                  <a:lnTo>
                    <a:pt x="68021" y="302855"/>
                  </a:lnTo>
                  <a:lnTo>
                    <a:pt x="104368" y="313417"/>
                  </a:lnTo>
                  <a:lnTo>
                    <a:pt x="135427" y="311876"/>
                  </a:lnTo>
                  <a:lnTo>
                    <a:pt x="171440" y="300208"/>
                  </a:lnTo>
                  <a:lnTo>
                    <a:pt x="198810" y="283346"/>
                  </a:lnTo>
                  <a:lnTo>
                    <a:pt x="220324" y="254831"/>
                  </a:lnTo>
                  <a:lnTo>
                    <a:pt x="240105" y="216200"/>
                  </a:lnTo>
                  <a:lnTo>
                    <a:pt x="249258" y="183587"/>
                  </a:lnTo>
                  <a:lnTo>
                    <a:pt x="248599" y="142566"/>
                  </a:lnTo>
                  <a:lnTo>
                    <a:pt x="240564" y="98035"/>
                  </a:lnTo>
                  <a:lnTo>
                    <a:pt x="229247" y="67044"/>
                  </a:lnTo>
                  <a:lnTo>
                    <a:pt x="187975" y="22262"/>
                  </a:lnTo>
                  <a:lnTo>
                    <a:pt x="170540" y="16126"/>
                  </a:lnTo>
                  <a:lnTo>
                    <a:pt x="107062" y="1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01"/>
          <p:cNvGrpSpPr/>
          <p:nvPr/>
        </p:nvGrpSpPr>
        <p:grpSpPr>
          <a:xfrm>
            <a:off x="3177135" y="3341467"/>
            <a:ext cx="1394866" cy="556210"/>
            <a:chOff x="3177135" y="3341467"/>
            <a:chExt cx="1394866" cy="556210"/>
          </a:xfrm>
        </p:grpSpPr>
        <p:sp>
          <p:nvSpPr>
            <p:cNvPr id="41" name="SMARTInkShape-3508"/>
            <p:cNvSpPr/>
            <p:nvPr>
              <p:custDataLst>
                <p:tags r:id="rId62"/>
              </p:custDataLst>
            </p:nvPr>
          </p:nvSpPr>
          <p:spPr>
            <a:xfrm>
              <a:off x="3177135" y="3493261"/>
              <a:ext cx="188366" cy="342275"/>
            </a:xfrm>
            <a:custGeom>
              <a:avLst/>
              <a:gdLst/>
              <a:ahLst/>
              <a:cxnLst/>
              <a:rect l="0" t="0" r="0" b="0"/>
              <a:pathLst>
                <a:path w="188366" h="342275">
                  <a:moveTo>
                    <a:pt x="188365" y="11939"/>
                  </a:moveTo>
                  <a:lnTo>
                    <a:pt x="188365" y="11939"/>
                  </a:lnTo>
                  <a:lnTo>
                    <a:pt x="188365" y="6472"/>
                  </a:lnTo>
                  <a:lnTo>
                    <a:pt x="184994" y="2479"/>
                  </a:lnTo>
                  <a:lnTo>
                    <a:pt x="179576" y="679"/>
                  </a:lnTo>
                  <a:lnTo>
                    <a:pt x="137208" y="0"/>
                  </a:lnTo>
                  <a:lnTo>
                    <a:pt x="95019" y="8085"/>
                  </a:lnTo>
                  <a:lnTo>
                    <a:pt x="74629" y="20910"/>
                  </a:lnTo>
                  <a:lnTo>
                    <a:pt x="58553" y="34745"/>
                  </a:lnTo>
                  <a:lnTo>
                    <a:pt x="53059" y="45358"/>
                  </a:lnTo>
                  <a:lnTo>
                    <a:pt x="46162" y="82902"/>
                  </a:lnTo>
                  <a:lnTo>
                    <a:pt x="40084" y="120219"/>
                  </a:lnTo>
                  <a:lnTo>
                    <a:pt x="34626" y="166473"/>
                  </a:lnTo>
                  <a:lnTo>
                    <a:pt x="27233" y="210464"/>
                  </a:lnTo>
                  <a:lnTo>
                    <a:pt x="16880" y="253668"/>
                  </a:lnTo>
                  <a:lnTo>
                    <a:pt x="5070" y="293932"/>
                  </a:lnTo>
                  <a:lnTo>
                    <a:pt x="0" y="323465"/>
                  </a:lnTo>
                  <a:lnTo>
                    <a:pt x="695" y="335721"/>
                  </a:lnTo>
                  <a:lnTo>
                    <a:pt x="1869" y="339977"/>
                  </a:lnTo>
                  <a:lnTo>
                    <a:pt x="4767" y="342108"/>
                  </a:lnTo>
                  <a:lnTo>
                    <a:pt x="33895" y="342274"/>
                  </a:lnTo>
                  <a:lnTo>
                    <a:pt x="61144" y="338808"/>
                  </a:lnTo>
                  <a:lnTo>
                    <a:pt x="103625" y="321109"/>
                  </a:lnTo>
                  <a:lnTo>
                    <a:pt x="156615" y="30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09"/>
            <p:cNvSpPr/>
            <p:nvPr>
              <p:custDataLst>
                <p:tags r:id="rId63"/>
              </p:custDataLst>
            </p:nvPr>
          </p:nvSpPr>
          <p:spPr>
            <a:xfrm>
              <a:off x="3201283" y="3689350"/>
              <a:ext cx="100718" cy="38101"/>
            </a:xfrm>
            <a:custGeom>
              <a:avLst/>
              <a:gdLst/>
              <a:ahLst/>
              <a:cxnLst/>
              <a:rect l="0" t="0" r="0" b="0"/>
              <a:pathLst>
                <a:path w="10071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4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7035" y="31193"/>
                  </a:lnTo>
                  <a:lnTo>
                    <a:pt x="52494" y="17119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10"/>
            <p:cNvSpPr/>
            <p:nvPr>
              <p:custDataLst>
                <p:tags r:id="rId64"/>
              </p:custDataLst>
            </p:nvPr>
          </p:nvSpPr>
          <p:spPr>
            <a:xfrm>
              <a:off x="3464330" y="3448933"/>
              <a:ext cx="225021" cy="352690"/>
            </a:xfrm>
            <a:custGeom>
              <a:avLst/>
              <a:gdLst/>
              <a:ahLst/>
              <a:cxnLst/>
              <a:rect l="0" t="0" r="0" b="0"/>
              <a:pathLst>
                <a:path w="225021" h="352690">
                  <a:moveTo>
                    <a:pt x="225020" y="5467"/>
                  </a:moveTo>
                  <a:lnTo>
                    <a:pt x="225020" y="5467"/>
                  </a:lnTo>
                  <a:lnTo>
                    <a:pt x="221649" y="5467"/>
                  </a:lnTo>
                  <a:lnTo>
                    <a:pt x="218113" y="3585"/>
                  </a:lnTo>
                  <a:lnTo>
                    <a:pt x="216181" y="2096"/>
                  </a:lnTo>
                  <a:lnTo>
                    <a:pt x="210273" y="441"/>
                  </a:lnTo>
                  <a:lnTo>
                    <a:pt x="206722" y="0"/>
                  </a:lnTo>
                  <a:lnTo>
                    <a:pt x="166165" y="10129"/>
                  </a:lnTo>
                  <a:lnTo>
                    <a:pt x="129041" y="22328"/>
                  </a:lnTo>
                  <a:lnTo>
                    <a:pt x="84325" y="52808"/>
                  </a:lnTo>
                  <a:lnTo>
                    <a:pt x="78306" y="58195"/>
                  </a:lnTo>
                  <a:lnTo>
                    <a:pt x="63095" y="86001"/>
                  </a:lnTo>
                  <a:lnTo>
                    <a:pt x="50382" y="129664"/>
                  </a:lnTo>
                  <a:lnTo>
                    <a:pt x="43296" y="168012"/>
                  </a:lnTo>
                  <a:lnTo>
                    <a:pt x="34581" y="212970"/>
                  </a:lnTo>
                  <a:lnTo>
                    <a:pt x="26307" y="252510"/>
                  </a:lnTo>
                  <a:lnTo>
                    <a:pt x="14239" y="293684"/>
                  </a:lnTo>
                  <a:lnTo>
                    <a:pt x="0" y="340378"/>
                  </a:lnTo>
                  <a:lnTo>
                    <a:pt x="1068" y="347874"/>
                  </a:lnTo>
                  <a:lnTo>
                    <a:pt x="3752" y="350155"/>
                  </a:lnTo>
                  <a:lnTo>
                    <a:pt x="12379" y="352689"/>
                  </a:lnTo>
                  <a:lnTo>
                    <a:pt x="55732" y="349424"/>
                  </a:lnTo>
                  <a:lnTo>
                    <a:pt x="11707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11"/>
            <p:cNvSpPr/>
            <p:nvPr>
              <p:custDataLst>
                <p:tags r:id="rId65"/>
              </p:custDataLst>
            </p:nvPr>
          </p:nvSpPr>
          <p:spPr>
            <a:xfrm>
              <a:off x="3765552" y="3495199"/>
              <a:ext cx="137831" cy="402478"/>
            </a:xfrm>
            <a:custGeom>
              <a:avLst/>
              <a:gdLst/>
              <a:ahLst/>
              <a:cxnLst/>
              <a:rect l="0" t="0" r="0" b="0"/>
              <a:pathLst>
                <a:path w="137831" h="402478">
                  <a:moveTo>
                    <a:pt x="19048" y="124301"/>
                  </a:moveTo>
                  <a:lnTo>
                    <a:pt x="19048" y="124301"/>
                  </a:lnTo>
                  <a:lnTo>
                    <a:pt x="15677" y="131043"/>
                  </a:lnTo>
                  <a:lnTo>
                    <a:pt x="9588" y="173105"/>
                  </a:lnTo>
                  <a:lnTo>
                    <a:pt x="6988" y="218294"/>
                  </a:lnTo>
                  <a:lnTo>
                    <a:pt x="6474" y="255443"/>
                  </a:lnTo>
                  <a:lnTo>
                    <a:pt x="4504" y="292510"/>
                  </a:lnTo>
                  <a:lnTo>
                    <a:pt x="888" y="332427"/>
                  </a:lnTo>
                  <a:lnTo>
                    <a:pt x="116" y="377347"/>
                  </a:lnTo>
                  <a:lnTo>
                    <a:pt x="14" y="402477"/>
                  </a:lnTo>
                  <a:lnTo>
                    <a:pt x="0" y="368481"/>
                  </a:lnTo>
                  <a:lnTo>
                    <a:pt x="704" y="324121"/>
                  </a:lnTo>
                  <a:lnTo>
                    <a:pt x="5067" y="277659"/>
                  </a:lnTo>
                  <a:lnTo>
                    <a:pt x="8836" y="242554"/>
                  </a:lnTo>
                  <a:lnTo>
                    <a:pt x="11554" y="203946"/>
                  </a:lnTo>
                  <a:lnTo>
                    <a:pt x="19101" y="161148"/>
                  </a:lnTo>
                  <a:lnTo>
                    <a:pt x="24481" y="129153"/>
                  </a:lnTo>
                  <a:lnTo>
                    <a:pt x="33684" y="82847"/>
                  </a:lnTo>
                  <a:lnTo>
                    <a:pt x="42295" y="44904"/>
                  </a:lnTo>
                  <a:lnTo>
                    <a:pt x="49376" y="16736"/>
                  </a:lnTo>
                  <a:lnTo>
                    <a:pt x="56281" y="6409"/>
                  </a:lnTo>
                  <a:lnTo>
                    <a:pt x="64054" y="1349"/>
                  </a:lnTo>
                  <a:lnTo>
                    <a:pt x="68102" y="0"/>
                  </a:lnTo>
                  <a:lnTo>
                    <a:pt x="72212" y="2628"/>
                  </a:lnTo>
                  <a:lnTo>
                    <a:pt x="84033" y="21771"/>
                  </a:lnTo>
                  <a:lnTo>
                    <a:pt x="91611" y="41475"/>
                  </a:lnTo>
                  <a:lnTo>
                    <a:pt x="94769" y="80206"/>
                  </a:lnTo>
                  <a:lnTo>
                    <a:pt x="88972" y="122857"/>
                  </a:lnTo>
                  <a:lnTo>
                    <a:pt x="92694" y="123659"/>
                  </a:lnTo>
                  <a:lnTo>
                    <a:pt x="99052" y="124721"/>
                  </a:lnTo>
                  <a:lnTo>
                    <a:pt x="122125" y="136472"/>
                  </a:lnTo>
                  <a:lnTo>
                    <a:pt x="130242" y="145938"/>
                  </a:lnTo>
                  <a:lnTo>
                    <a:pt x="135495" y="156496"/>
                  </a:lnTo>
                  <a:lnTo>
                    <a:pt x="137830" y="165891"/>
                  </a:lnTo>
                  <a:lnTo>
                    <a:pt x="135773" y="185856"/>
                  </a:lnTo>
                  <a:lnTo>
                    <a:pt x="128781" y="199637"/>
                  </a:lnTo>
                  <a:lnTo>
                    <a:pt x="114827" y="215532"/>
                  </a:lnTo>
                  <a:lnTo>
                    <a:pt x="99874" y="224710"/>
                  </a:lnTo>
                  <a:lnTo>
                    <a:pt x="82599" y="230761"/>
                  </a:lnTo>
                  <a:lnTo>
                    <a:pt x="79760" y="229847"/>
                  </a:lnTo>
                  <a:lnTo>
                    <a:pt x="76198" y="21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512"/>
            <p:cNvSpPr/>
            <p:nvPr>
              <p:custDataLst>
                <p:tags r:id="rId66"/>
              </p:custDataLst>
            </p:nvPr>
          </p:nvSpPr>
          <p:spPr>
            <a:xfrm>
              <a:off x="3963813" y="3702933"/>
              <a:ext cx="49388" cy="70323"/>
            </a:xfrm>
            <a:custGeom>
              <a:avLst/>
              <a:gdLst/>
              <a:ahLst/>
              <a:cxnLst/>
              <a:rect l="0" t="0" r="0" b="0"/>
              <a:pathLst>
                <a:path w="49388" h="70323">
                  <a:moveTo>
                    <a:pt x="49387" y="5467"/>
                  </a:moveTo>
                  <a:lnTo>
                    <a:pt x="49387" y="5467"/>
                  </a:lnTo>
                  <a:lnTo>
                    <a:pt x="49387" y="2096"/>
                  </a:lnTo>
                  <a:lnTo>
                    <a:pt x="47976" y="1103"/>
                  </a:lnTo>
                  <a:lnTo>
                    <a:pt x="42645" y="0"/>
                  </a:lnTo>
                  <a:lnTo>
                    <a:pt x="37454" y="1391"/>
                  </a:lnTo>
                  <a:lnTo>
                    <a:pt x="21630" y="11403"/>
                  </a:lnTo>
                  <a:lnTo>
                    <a:pt x="14002" y="20806"/>
                  </a:lnTo>
                  <a:lnTo>
                    <a:pt x="1766" y="45900"/>
                  </a:lnTo>
                  <a:lnTo>
                    <a:pt x="0" y="57304"/>
                  </a:lnTo>
                  <a:lnTo>
                    <a:pt x="940" y="61897"/>
                  </a:lnTo>
                  <a:lnTo>
                    <a:pt x="5748" y="68882"/>
                  </a:lnTo>
                  <a:lnTo>
                    <a:pt x="9005" y="70322"/>
                  </a:lnTo>
                  <a:lnTo>
                    <a:pt x="16387" y="70039"/>
                  </a:lnTo>
                  <a:lnTo>
                    <a:pt x="24372" y="65680"/>
                  </a:lnTo>
                  <a:lnTo>
                    <a:pt x="28477" y="62543"/>
                  </a:lnTo>
                  <a:lnTo>
                    <a:pt x="33038" y="53411"/>
                  </a:lnTo>
                  <a:lnTo>
                    <a:pt x="34360" y="41592"/>
                  </a:lnTo>
                  <a:lnTo>
                    <a:pt x="3033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513"/>
            <p:cNvSpPr/>
            <p:nvPr>
              <p:custDataLst>
                <p:tags r:id="rId67"/>
              </p:custDataLst>
            </p:nvPr>
          </p:nvSpPr>
          <p:spPr>
            <a:xfrm>
              <a:off x="3849013" y="3341467"/>
              <a:ext cx="94338" cy="73587"/>
            </a:xfrm>
            <a:custGeom>
              <a:avLst/>
              <a:gdLst/>
              <a:ahLst/>
              <a:cxnLst/>
              <a:rect l="0" t="0" r="0" b="0"/>
              <a:pathLst>
                <a:path w="94338" h="73587">
                  <a:moveTo>
                    <a:pt x="24487" y="43083"/>
                  </a:moveTo>
                  <a:lnTo>
                    <a:pt x="24487" y="43083"/>
                  </a:lnTo>
                  <a:lnTo>
                    <a:pt x="21116" y="39712"/>
                  </a:lnTo>
                  <a:lnTo>
                    <a:pt x="18020" y="24935"/>
                  </a:lnTo>
                  <a:lnTo>
                    <a:pt x="16648" y="23929"/>
                  </a:lnTo>
                  <a:lnTo>
                    <a:pt x="15027" y="23963"/>
                  </a:lnTo>
                  <a:lnTo>
                    <a:pt x="11346" y="27765"/>
                  </a:lnTo>
                  <a:lnTo>
                    <a:pt x="8064" y="34158"/>
                  </a:lnTo>
                  <a:lnTo>
                    <a:pt x="3709" y="68519"/>
                  </a:lnTo>
                  <a:lnTo>
                    <a:pt x="0" y="73586"/>
                  </a:lnTo>
                  <a:lnTo>
                    <a:pt x="17408" y="29367"/>
                  </a:lnTo>
                  <a:lnTo>
                    <a:pt x="29132" y="9934"/>
                  </a:lnTo>
                  <a:lnTo>
                    <a:pt x="37370" y="3656"/>
                  </a:lnTo>
                  <a:lnTo>
                    <a:pt x="46440" y="865"/>
                  </a:lnTo>
                  <a:lnTo>
                    <a:pt x="62741" y="0"/>
                  </a:lnTo>
                  <a:lnTo>
                    <a:pt x="72298" y="2298"/>
                  </a:lnTo>
                  <a:lnTo>
                    <a:pt x="76116" y="6015"/>
                  </a:lnTo>
                  <a:lnTo>
                    <a:pt x="84861" y="24731"/>
                  </a:lnTo>
                  <a:lnTo>
                    <a:pt x="94337" y="55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14"/>
            <p:cNvSpPr/>
            <p:nvPr>
              <p:custDataLst>
                <p:tags r:id="rId68"/>
              </p:custDataLst>
            </p:nvPr>
          </p:nvSpPr>
          <p:spPr>
            <a:xfrm>
              <a:off x="4133850" y="3423894"/>
              <a:ext cx="113395" cy="328378"/>
            </a:xfrm>
            <a:custGeom>
              <a:avLst/>
              <a:gdLst/>
              <a:ahLst/>
              <a:cxnLst/>
              <a:rect l="0" t="0" r="0" b="0"/>
              <a:pathLst>
                <a:path w="113395" h="328378">
                  <a:moveTo>
                    <a:pt x="0" y="24156"/>
                  </a:moveTo>
                  <a:lnTo>
                    <a:pt x="0" y="24156"/>
                  </a:lnTo>
                  <a:lnTo>
                    <a:pt x="14747" y="11291"/>
                  </a:lnTo>
                  <a:lnTo>
                    <a:pt x="29769" y="5057"/>
                  </a:lnTo>
                  <a:lnTo>
                    <a:pt x="60129" y="0"/>
                  </a:lnTo>
                  <a:lnTo>
                    <a:pt x="78180" y="2496"/>
                  </a:lnTo>
                  <a:lnTo>
                    <a:pt x="92466" y="11074"/>
                  </a:lnTo>
                  <a:lnTo>
                    <a:pt x="95510" y="15435"/>
                  </a:lnTo>
                  <a:lnTo>
                    <a:pt x="104169" y="53843"/>
                  </a:lnTo>
                  <a:lnTo>
                    <a:pt x="107203" y="92475"/>
                  </a:lnTo>
                  <a:lnTo>
                    <a:pt x="105921" y="133763"/>
                  </a:lnTo>
                  <a:lnTo>
                    <a:pt x="102453" y="173042"/>
                  </a:lnTo>
                  <a:lnTo>
                    <a:pt x="101712" y="217120"/>
                  </a:lnTo>
                  <a:lnTo>
                    <a:pt x="101622" y="257475"/>
                  </a:lnTo>
                  <a:lnTo>
                    <a:pt x="106629" y="304325"/>
                  </a:lnTo>
                  <a:lnTo>
                    <a:pt x="107689" y="322366"/>
                  </a:lnTo>
                  <a:lnTo>
                    <a:pt x="108482" y="324562"/>
                  </a:lnTo>
                  <a:lnTo>
                    <a:pt x="109716" y="326027"/>
                  </a:lnTo>
                  <a:lnTo>
                    <a:pt x="113394" y="328377"/>
                  </a:lnTo>
                  <a:lnTo>
                    <a:pt x="103277" y="324478"/>
                  </a:lnTo>
                  <a:lnTo>
                    <a:pt x="60712" y="322770"/>
                  </a:lnTo>
                  <a:lnTo>
                    <a:pt x="25400" y="322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15"/>
            <p:cNvSpPr/>
            <p:nvPr>
              <p:custDataLst>
                <p:tags r:id="rId69"/>
              </p:custDataLst>
            </p:nvPr>
          </p:nvSpPr>
          <p:spPr>
            <a:xfrm>
              <a:off x="4425950" y="36131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3658"/>
                  </a:lnTo>
                  <a:lnTo>
                    <a:pt x="36595" y="18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16"/>
            <p:cNvSpPr/>
            <p:nvPr>
              <p:custDataLst>
                <p:tags r:id="rId70"/>
              </p:custDataLst>
            </p:nvPr>
          </p:nvSpPr>
          <p:spPr>
            <a:xfrm>
              <a:off x="4430332" y="3689350"/>
              <a:ext cx="141669" cy="18634"/>
            </a:xfrm>
            <a:custGeom>
              <a:avLst/>
              <a:gdLst/>
              <a:ahLst/>
              <a:cxnLst/>
              <a:rect l="0" t="0" r="0" b="0"/>
              <a:pathLst>
                <a:path w="141669" h="18634">
                  <a:moveTo>
                    <a:pt x="21018" y="0"/>
                  </a:moveTo>
                  <a:lnTo>
                    <a:pt x="21018" y="0"/>
                  </a:lnTo>
                  <a:lnTo>
                    <a:pt x="1244" y="14305"/>
                  </a:lnTo>
                  <a:lnTo>
                    <a:pt x="74" y="15887"/>
                  </a:lnTo>
                  <a:lnTo>
                    <a:pt x="0" y="16941"/>
                  </a:lnTo>
                  <a:lnTo>
                    <a:pt x="656" y="17644"/>
                  </a:lnTo>
                  <a:lnTo>
                    <a:pt x="11692" y="18633"/>
                  </a:lnTo>
                  <a:lnTo>
                    <a:pt x="45223" y="12185"/>
                  </a:lnTo>
                  <a:lnTo>
                    <a:pt x="90905" y="4707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02"/>
          <p:cNvGrpSpPr/>
          <p:nvPr/>
        </p:nvGrpSpPr>
        <p:grpSpPr>
          <a:xfrm>
            <a:off x="4800679" y="3458675"/>
            <a:ext cx="295333" cy="421583"/>
            <a:chOff x="4800679" y="3458675"/>
            <a:chExt cx="295333" cy="421583"/>
          </a:xfrm>
        </p:grpSpPr>
        <p:sp>
          <p:nvSpPr>
            <p:cNvPr id="51" name="SMARTInkShape-3517"/>
            <p:cNvSpPr/>
            <p:nvPr>
              <p:custDataLst>
                <p:tags r:id="rId60"/>
              </p:custDataLst>
            </p:nvPr>
          </p:nvSpPr>
          <p:spPr>
            <a:xfrm>
              <a:off x="4800679" y="3458675"/>
              <a:ext cx="170377" cy="421583"/>
            </a:xfrm>
            <a:custGeom>
              <a:avLst/>
              <a:gdLst/>
              <a:ahLst/>
              <a:cxnLst/>
              <a:rect l="0" t="0" r="0" b="0"/>
              <a:pathLst>
                <a:path w="170377" h="421583">
                  <a:moveTo>
                    <a:pt x="6271" y="160825"/>
                  </a:moveTo>
                  <a:lnTo>
                    <a:pt x="6271" y="160825"/>
                  </a:lnTo>
                  <a:lnTo>
                    <a:pt x="804" y="155358"/>
                  </a:lnTo>
                  <a:lnTo>
                    <a:pt x="1215" y="155063"/>
                  </a:lnTo>
                  <a:lnTo>
                    <a:pt x="3553" y="154736"/>
                  </a:lnTo>
                  <a:lnTo>
                    <a:pt x="5063" y="162117"/>
                  </a:lnTo>
                  <a:lnTo>
                    <a:pt x="6112" y="200637"/>
                  </a:lnTo>
                  <a:lnTo>
                    <a:pt x="6930" y="242079"/>
                  </a:lnTo>
                  <a:lnTo>
                    <a:pt x="10621" y="285246"/>
                  </a:lnTo>
                  <a:lnTo>
                    <a:pt x="10345" y="332471"/>
                  </a:lnTo>
                  <a:lnTo>
                    <a:pt x="6808" y="379704"/>
                  </a:lnTo>
                  <a:lnTo>
                    <a:pt x="4495" y="413819"/>
                  </a:lnTo>
                  <a:lnTo>
                    <a:pt x="1954" y="420728"/>
                  </a:lnTo>
                  <a:lnTo>
                    <a:pt x="1277" y="421582"/>
                  </a:lnTo>
                  <a:lnTo>
                    <a:pt x="825" y="421446"/>
                  </a:lnTo>
                  <a:lnTo>
                    <a:pt x="0" y="374458"/>
                  </a:lnTo>
                  <a:lnTo>
                    <a:pt x="3315" y="330114"/>
                  </a:lnTo>
                  <a:lnTo>
                    <a:pt x="4958" y="298624"/>
                  </a:lnTo>
                  <a:lnTo>
                    <a:pt x="7764" y="256687"/>
                  </a:lnTo>
                  <a:lnTo>
                    <a:pt x="13063" y="216980"/>
                  </a:lnTo>
                  <a:lnTo>
                    <a:pt x="17051" y="184372"/>
                  </a:lnTo>
                  <a:lnTo>
                    <a:pt x="23263" y="140363"/>
                  </a:lnTo>
                  <a:lnTo>
                    <a:pt x="31683" y="95374"/>
                  </a:lnTo>
                  <a:lnTo>
                    <a:pt x="38598" y="51729"/>
                  </a:lnTo>
                  <a:lnTo>
                    <a:pt x="55588" y="10225"/>
                  </a:lnTo>
                  <a:lnTo>
                    <a:pt x="63702" y="2170"/>
                  </a:lnTo>
                  <a:lnTo>
                    <a:pt x="67842" y="21"/>
                  </a:lnTo>
                  <a:lnTo>
                    <a:pt x="72012" y="0"/>
                  </a:lnTo>
                  <a:lnTo>
                    <a:pt x="80409" y="3740"/>
                  </a:lnTo>
                  <a:lnTo>
                    <a:pt x="86965" y="11987"/>
                  </a:lnTo>
                  <a:lnTo>
                    <a:pt x="96921" y="34528"/>
                  </a:lnTo>
                  <a:lnTo>
                    <a:pt x="96787" y="59825"/>
                  </a:lnTo>
                  <a:lnTo>
                    <a:pt x="86056" y="97156"/>
                  </a:lnTo>
                  <a:lnTo>
                    <a:pt x="73428" y="123323"/>
                  </a:lnTo>
                  <a:lnTo>
                    <a:pt x="73620" y="125240"/>
                  </a:lnTo>
                  <a:lnTo>
                    <a:pt x="74454" y="126518"/>
                  </a:lnTo>
                  <a:lnTo>
                    <a:pt x="79143" y="127939"/>
                  </a:lnTo>
                  <a:lnTo>
                    <a:pt x="118141" y="132379"/>
                  </a:lnTo>
                  <a:lnTo>
                    <a:pt x="138900" y="144636"/>
                  </a:lnTo>
                  <a:lnTo>
                    <a:pt x="164369" y="168876"/>
                  </a:lnTo>
                  <a:lnTo>
                    <a:pt x="168819" y="174659"/>
                  </a:lnTo>
                  <a:lnTo>
                    <a:pt x="170376" y="181337"/>
                  </a:lnTo>
                  <a:lnTo>
                    <a:pt x="168341" y="196282"/>
                  </a:lnTo>
                  <a:lnTo>
                    <a:pt x="159264" y="217192"/>
                  </a:lnTo>
                  <a:lnTo>
                    <a:pt x="147881" y="228445"/>
                  </a:lnTo>
                  <a:lnTo>
                    <a:pt x="133414" y="236740"/>
                  </a:lnTo>
                  <a:lnTo>
                    <a:pt x="102907" y="242501"/>
                  </a:lnTo>
                  <a:lnTo>
                    <a:pt x="94847" y="239224"/>
                  </a:lnTo>
                  <a:lnTo>
                    <a:pt x="90721" y="236374"/>
                  </a:lnTo>
                  <a:lnTo>
                    <a:pt x="88676" y="233769"/>
                  </a:lnTo>
                  <a:lnTo>
                    <a:pt x="95171" y="22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18"/>
            <p:cNvSpPr/>
            <p:nvPr>
              <p:custDataLst>
                <p:tags r:id="rId61"/>
              </p:custDataLst>
            </p:nvPr>
          </p:nvSpPr>
          <p:spPr>
            <a:xfrm>
              <a:off x="5026802" y="3657600"/>
              <a:ext cx="69210" cy="62702"/>
            </a:xfrm>
            <a:custGeom>
              <a:avLst/>
              <a:gdLst/>
              <a:ahLst/>
              <a:cxnLst/>
              <a:rect l="0" t="0" r="0" b="0"/>
              <a:pathLst>
                <a:path w="69210" h="62702">
                  <a:moveTo>
                    <a:pt x="59548" y="19050"/>
                  </a:moveTo>
                  <a:lnTo>
                    <a:pt x="59548" y="19050"/>
                  </a:lnTo>
                  <a:lnTo>
                    <a:pt x="59548" y="15679"/>
                  </a:lnTo>
                  <a:lnTo>
                    <a:pt x="53903" y="12142"/>
                  </a:lnTo>
                  <a:lnTo>
                    <a:pt x="40707" y="8066"/>
                  </a:lnTo>
                  <a:lnTo>
                    <a:pt x="20235" y="6689"/>
                  </a:lnTo>
                  <a:lnTo>
                    <a:pt x="15701" y="8692"/>
                  </a:lnTo>
                  <a:lnTo>
                    <a:pt x="918" y="26153"/>
                  </a:lnTo>
                  <a:lnTo>
                    <a:pt x="0" y="30135"/>
                  </a:lnTo>
                  <a:lnTo>
                    <a:pt x="861" y="40204"/>
                  </a:lnTo>
                  <a:lnTo>
                    <a:pt x="7359" y="49854"/>
                  </a:lnTo>
                  <a:lnTo>
                    <a:pt x="16597" y="57435"/>
                  </a:lnTo>
                  <a:lnTo>
                    <a:pt x="25407" y="60804"/>
                  </a:lnTo>
                  <a:lnTo>
                    <a:pt x="45042" y="62701"/>
                  </a:lnTo>
                  <a:lnTo>
                    <a:pt x="61992" y="59892"/>
                  </a:lnTo>
                  <a:lnTo>
                    <a:pt x="65411" y="56156"/>
                  </a:lnTo>
                  <a:lnTo>
                    <a:pt x="69209" y="44479"/>
                  </a:lnTo>
                  <a:lnTo>
                    <a:pt x="68106" y="38119"/>
                  </a:lnTo>
                  <a:lnTo>
                    <a:pt x="61234" y="25409"/>
                  </a:lnTo>
                  <a:lnTo>
                    <a:pt x="45466" y="9723"/>
                  </a:lnTo>
                  <a:lnTo>
                    <a:pt x="15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3519"/>
          <p:cNvSpPr/>
          <p:nvPr>
            <p:custDataLst>
              <p:tags r:id="rId1"/>
            </p:custDataLst>
          </p:nvPr>
        </p:nvSpPr>
        <p:spPr>
          <a:xfrm>
            <a:off x="5715000" y="3816350"/>
            <a:ext cx="54171" cy="88901"/>
          </a:xfrm>
          <a:custGeom>
            <a:avLst/>
            <a:gdLst/>
            <a:ahLst/>
            <a:cxnLst/>
            <a:rect l="0" t="0" r="0" b="0"/>
            <a:pathLst>
              <a:path w="54171" h="88901">
                <a:moveTo>
                  <a:pt x="50800" y="0"/>
                </a:moveTo>
                <a:lnTo>
                  <a:pt x="50800" y="0"/>
                </a:lnTo>
                <a:lnTo>
                  <a:pt x="54170" y="3371"/>
                </a:lnTo>
                <a:lnTo>
                  <a:pt x="53944" y="10670"/>
                </a:lnTo>
                <a:lnTo>
                  <a:pt x="52896" y="15580"/>
                </a:lnTo>
                <a:lnTo>
                  <a:pt x="0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704"/>
          <p:cNvGrpSpPr/>
          <p:nvPr/>
        </p:nvGrpSpPr>
        <p:grpSpPr>
          <a:xfrm>
            <a:off x="6204962" y="3352709"/>
            <a:ext cx="1281689" cy="517697"/>
            <a:chOff x="6204962" y="3352709"/>
            <a:chExt cx="1281689" cy="517697"/>
          </a:xfrm>
        </p:grpSpPr>
        <p:sp>
          <p:nvSpPr>
            <p:cNvPr id="55" name="SMARTInkShape-3520"/>
            <p:cNvSpPr/>
            <p:nvPr>
              <p:custDataLst>
                <p:tags r:id="rId51"/>
              </p:custDataLst>
            </p:nvPr>
          </p:nvSpPr>
          <p:spPr>
            <a:xfrm>
              <a:off x="6204962" y="3505200"/>
              <a:ext cx="176789" cy="258229"/>
            </a:xfrm>
            <a:custGeom>
              <a:avLst/>
              <a:gdLst/>
              <a:ahLst/>
              <a:cxnLst/>
              <a:rect l="0" t="0" r="0" b="0"/>
              <a:pathLst>
                <a:path w="176789" h="258229">
                  <a:moveTo>
                    <a:pt x="176788" y="0"/>
                  </a:moveTo>
                  <a:lnTo>
                    <a:pt x="176788" y="0"/>
                  </a:lnTo>
                  <a:lnTo>
                    <a:pt x="133840" y="0"/>
                  </a:lnTo>
                  <a:lnTo>
                    <a:pt x="105589" y="3371"/>
                  </a:lnTo>
                  <a:lnTo>
                    <a:pt x="90111" y="10670"/>
                  </a:lnTo>
                  <a:lnTo>
                    <a:pt x="51864" y="39803"/>
                  </a:lnTo>
                  <a:lnTo>
                    <a:pt x="42244" y="53673"/>
                  </a:lnTo>
                  <a:lnTo>
                    <a:pt x="26451" y="95191"/>
                  </a:lnTo>
                  <a:lnTo>
                    <a:pt x="16768" y="130745"/>
                  </a:lnTo>
                  <a:lnTo>
                    <a:pt x="6843" y="172560"/>
                  </a:lnTo>
                  <a:lnTo>
                    <a:pt x="540" y="217452"/>
                  </a:lnTo>
                  <a:lnTo>
                    <a:pt x="0" y="245291"/>
                  </a:lnTo>
                  <a:lnTo>
                    <a:pt x="2495" y="253186"/>
                  </a:lnTo>
                  <a:lnTo>
                    <a:pt x="6265" y="255574"/>
                  </a:lnTo>
                  <a:lnTo>
                    <a:pt x="17980" y="258228"/>
                  </a:lnTo>
                  <a:lnTo>
                    <a:pt x="64970" y="251325"/>
                  </a:lnTo>
                  <a:lnTo>
                    <a:pt x="10058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521"/>
            <p:cNvSpPr/>
            <p:nvPr>
              <p:custDataLst>
                <p:tags r:id="rId52"/>
              </p:custDataLst>
            </p:nvPr>
          </p:nvSpPr>
          <p:spPr>
            <a:xfrm>
              <a:off x="6225691" y="3663950"/>
              <a:ext cx="105260" cy="30868"/>
            </a:xfrm>
            <a:custGeom>
              <a:avLst/>
              <a:gdLst/>
              <a:ahLst/>
              <a:cxnLst/>
              <a:rect l="0" t="0" r="0" b="0"/>
              <a:pathLst>
                <a:path w="105260" h="30868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3" y="30867"/>
                  </a:lnTo>
                  <a:lnTo>
                    <a:pt x="40406" y="20867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522"/>
            <p:cNvSpPr/>
            <p:nvPr>
              <p:custDataLst>
                <p:tags r:id="rId53"/>
              </p:custDataLst>
            </p:nvPr>
          </p:nvSpPr>
          <p:spPr>
            <a:xfrm>
              <a:off x="6472234" y="3468114"/>
              <a:ext cx="195267" cy="282982"/>
            </a:xfrm>
            <a:custGeom>
              <a:avLst/>
              <a:gdLst/>
              <a:ahLst/>
              <a:cxnLst/>
              <a:rect l="0" t="0" r="0" b="0"/>
              <a:pathLst>
                <a:path w="195267" h="282982">
                  <a:moveTo>
                    <a:pt x="195266" y="30736"/>
                  </a:moveTo>
                  <a:lnTo>
                    <a:pt x="195266" y="30736"/>
                  </a:lnTo>
                  <a:lnTo>
                    <a:pt x="190902" y="20597"/>
                  </a:lnTo>
                  <a:lnTo>
                    <a:pt x="188798" y="9779"/>
                  </a:lnTo>
                  <a:lnTo>
                    <a:pt x="185806" y="4253"/>
                  </a:lnTo>
                  <a:lnTo>
                    <a:pt x="182125" y="1327"/>
                  </a:lnTo>
                  <a:lnTo>
                    <a:pt x="180155" y="546"/>
                  </a:lnTo>
                  <a:lnTo>
                    <a:pt x="158126" y="0"/>
                  </a:lnTo>
                  <a:lnTo>
                    <a:pt x="141144" y="5558"/>
                  </a:lnTo>
                  <a:lnTo>
                    <a:pt x="94674" y="33299"/>
                  </a:lnTo>
                  <a:lnTo>
                    <a:pt x="48373" y="79539"/>
                  </a:lnTo>
                  <a:lnTo>
                    <a:pt x="25060" y="120339"/>
                  </a:lnTo>
                  <a:lnTo>
                    <a:pt x="12198" y="160802"/>
                  </a:lnTo>
                  <a:lnTo>
                    <a:pt x="2863" y="205770"/>
                  </a:lnTo>
                  <a:lnTo>
                    <a:pt x="0" y="239191"/>
                  </a:lnTo>
                  <a:lnTo>
                    <a:pt x="4960" y="273850"/>
                  </a:lnTo>
                  <a:lnTo>
                    <a:pt x="7910" y="279428"/>
                  </a:lnTo>
                  <a:lnTo>
                    <a:pt x="17217" y="282377"/>
                  </a:lnTo>
                  <a:lnTo>
                    <a:pt x="30056" y="282981"/>
                  </a:lnTo>
                  <a:lnTo>
                    <a:pt x="68643" y="279131"/>
                  </a:lnTo>
                  <a:lnTo>
                    <a:pt x="119066" y="272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23"/>
            <p:cNvSpPr/>
            <p:nvPr>
              <p:custDataLst>
                <p:tags r:id="rId54"/>
              </p:custDataLst>
            </p:nvPr>
          </p:nvSpPr>
          <p:spPr>
            <a:xfrm>
              <a:off x="6699297" y="3503604"/>
              <a:ext cx="135202" cy="366802"/>
            </a:xfrm>
            <a:custGeom>
              <a:avLst/>
              <a:gdLst/>
              <a:ahLst/>
              <a:cxnLst/>
              <a:rect l="0" t="0" r="0" b="0"/>
              <a:pathLst>
                <a:path w="135202" h="366802">
                  <a:moveTo>
                    <a:pt x="31703" y="141296"/>
                  </a:moveTo>
                  <a:lnTo>
                    <a:pt x="31703" y="141296"/>
                  </a:lnTo>
                  <a:lnTo>
                    <a:pt x="28332" y="141296"/>
                  </a:lnTo>
                  <a:lnTo>
                    <a:pt x="24795" y="143177"/>
                  </a:lnTo>
                  <a:lnTo>
                    <a:pt x="22864" y="144667"/>
                  </a:lnTo>
                  <a:lnTo>
                    <a:pt x="20718" y="148203"/>
                  </a:lnTo>
                  <a:lnTo>
                    <a:pt x="19765" y="153538"/>
                  </a:lnTo>
                  <a:lnTo>
                    <a:pt x="19070" y="196402"/>
                  </a:lnTo>
                  <a:lnTo>
                    <a:pt x="19016" y="242623"/>
                  </a:lnTo>
                  <a:lnTo>
                    <a:pt x="17125" y="287265"/>
                  </a:lnTo>
                  <a:lnTo>
                    <a:pt x="12096" y="326127"/>
                  </a:lnTo>
                  <a:lnTo>
                    <a:pt x="1175" y="366312"/>
                  </a:lnTo>
                  <a:lnTo>
                    <a:pt x="766" y="366801"/>
                  </a:lnTo>
                  <a:lnTo>
                    <a:pt x="496" y="366421"/>
                  </a:lnTo>
                  <a:lnTo>
                    <a:pt x="0" y="327380"/>
                  </a:lnTo>
                  <a:lnTo>
                    <a:pt x="1848" y="290506"/>
                  </a:lnTo>
                  <a:lnTo>
                    <a:pt x="5423" y="243912"/>
                  </a:lnTo>
                  <a:lnTo>
                    <a:pt x="9413" y="206195"/>
                  </a:lnTo>
                  <a:lnTo>
                    <a:pt x="17788" y="161589"/>
                  </a:lnTo>
                  <a:lnTo>
                    <a:pt x="28364" y="118773"/>
                  </a:lnTo>
                  <a:lnTo>
                    <a:pt x="42698" y="71309"/>
                  </a:lnTo>
                  <a:lnTo>
                    <a:pt x="60537" y="29094"/>
                  </a:lnTo>
                  <a:lnTo>
                    <a:pt x="76465" y="6529"/>
                  </a:lnTo>
                  <a:lnTo>
                    <a:pt x="85934" y="260"/>
                  </a:lnTo>
                  <a:lnTo>
                    <a:pt x="91140" y="0"/>
                  </a:lnTo>
                  <a:lnTo>
                    <a:pt x="102569" y="3473"/>
                  </a:lnTo>
                  <a:lnTo>
                    <a:pt x="112824" y="11602"/>
                  </a:lnTo>
                  <a:lnTo>
                    <a:pt x="117533" y="16733"/>
                  </a:lnTo>
                  <a:lnTo>
                    <a:pt x="122766" y="29961"/>
                  </a:lnTo>
                  <a:lnTo>
                    <a:pt x="126126" y="58077"/>
                  </a:lnTo>
                  <a:lnTo>
                    <a:pt x="119966" y="80969"/>
                  </a:lnTo>
                  <a:lnTo>
                    <a:pt x="112574" y="95512"/>
                  </a:lnTo>
                  <a:lnTo>
                    <a:pt x="95848" y="109084"/>
                  </a:lnTo>
                  <a:lnTo>
                    <a:pt x="97371" y="109341"/>
                  </a:lnTo>
                  <a:lnTo>
                    <a:pt x="98765" y="109409"/>
                  </a:lnTo>
                  <a:lnTo>
                    <a:pt x="107469" y="112876"/>
                  </a:lnTo>
                  <a:lnTo>
                    <a:pt x="118984" y="121743"/>
                  </a:lnTo>
                  <a:lnTo>
                    <a:pt x="132811" y="141508"/>
                  </a:lnTo>
                  <a:lnTo>
                    <a:pt x="135091" y="145671"/>
                  </a:lnTo>
                  <a:lnTo>
                    <a:pt x="135201" y="150562"/>
                  </a:lnTo>
                  <a:lnTo>
                    <a:pt x="131560" y="161642"/>
                  </a:lnTo>
                  <a:lnTo>
                    <a:pt x="107584" y="186350"/>
                  </a:lnTo>
                  <a:lnTo>
                    <a:pt x="102751" y="187560"/>
                  </a:lnTo>
                  <a:lnTo>
                    <a:pt x="89856" y="187023"/>
                  </a:lnTo>
                  <a:lnTo>
                    <a:pt x="80361" y="184432"/>
                  </a:lnTo>
                  <a:lnTo>
                    <a:pt x="76842" y="182753"/>
                  </a:lnTo>
                  <a:lnTo>
                    <a:pt x="75201" y="180223"/>
                  </a:lnTo>
                  <a:lnTo>
                    <a:pt x="76153" y="166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24"/>
            <p:cNvSpPr/>
            <p:nvPr>
              <p:custDataLst>
                <p:tags r:id="rId55"/>
              </p:custDataLst>
            </p:nvPr>
          </p:nvSpPr>
          <p:spPr>
            <a:xfrm>
              <a:off x="6908800" y="3663950"/>
              <a:ext cx="18168" cy="76201"/>
            </a:xfrm>
            <a:custGeom>
              <a:avLst/>
              <a:gdLst/>
              <a:ahLst/>
              <a:cxnLst/>
              <a:rect l="0" t="0" r="0" b="0"/>
              <a:pathLst>
                <a:path w="18168" h="76201">
                  <a:moveTo>
                    <a:pt x="12700" y="0"/>
                  </a:moveTo>
                  <a:lnTo>
                    <a:pt x="12700" y="0"/>
                  </a:lnTo>
                  <a:lnTo>
                    <a:pt x="18167" y="0"/>
                  </a:lnTo>
                  <a:lnTo>
                    <a:pt x="9568" y="447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25"/>
            <p:cNvSpPr/>
            <p:nvPr>
              <p:custDataLst>
                <p:tags r:id="rId56"/>
              </p:custDataLst>
            </p:nvPr>
          </p:nvSpPr>
          <p:spPr>
            <a:xfrm>
              <a:off x="6766324" y="3352709"/>
              <a:ext cx="104377" cy="83121"/>
            </a:xfrm>
            <a:custGeom>
              <a:avLst/>
              <a:gdLst/>
              <a:ahLst/>
              <a:cxnLst/>
              <a:rect l="0" t="0" r="0" b="0"/>
              <a:pathLst>
                <a:path w="104377" h="83121">
                  <a:moveTo>
                    <a:pt x="28176" y="6441"/>
                  </a:moveTo>
                  <a:lnTo>
                    <a:pt x="28176" y="6441"/>
                  </a:lnTo>
                  <a:lnTo>
                    <a:pt x="34917" y="9812"/>
                  </a:lnTo>
                  <a:lnTo>
                    <a:pt x="36198" y="12216"/>
                  </a:lnTo>
                  <a:lnTo>
                    <a:pt x="36346" y="15230"/>
                  </a:lnTo>
                  <a:lnTo>
                    <a:pt x="31515" y="30206"/>
                  </a:lnTo>
                  <a:lnTo>
                    <a:pt x="9483" y="75525"/>
                  </a:lnTo>
                  <a:lnTo>
                    <a:pt x="7248" y="80014"/>
                  </a:lnTo>
                  <a:lnTo>
                    <a:pt x="5051" y="82300"/>
                  </a:lnTo>
                  <a:lnTo>
                    <a:pt x="2881" y="83120"/>
                  </a:lnTo>
                  <a:lnTo>
                    <a:pt x="730" y="82960"/>
                  </a:lnTo>
                  <a:lnTo>
                    <a:pt x="0" y="81442"/>
                  </a:lnTo>
                  <a:lnTo>
                    <a:pt x="1072" y="75993"/>
                  </a:lnTo>
                  <a:lnTo>
                    <a:pt x="20303" y="38490"/>
                  </a:lnTo>
                  <a:lnTo>
                    <a:pt x="41829" y="13555"/>
                  </a:lnTo>
                  <a:lnTo>
                    <a:pt x="53999" y="3488"/>
                  </a:lnTo>
                  <a:lnTo>
                    <a:pt x="59504" y="944"/>
                  </a:lnTo>
                  <a:lnTo>
                    <a:pt x="69380" y="0"/>
                  </a:lnTo>
                  <a:lnTo>
                    <a:pt x="78474" y="3813"/>
                  </a:lnTo>
                  <a:lnTo>
                    <a:pt x="86514" y="10212"/>
                  </a:lnTo>
                  <a:lnTo>
                    <a:pt x="92439" y="17759"/>
                  </a:lnTo>
                  <a:lnTo>
                    <a:pt x="95543" y="25818"/>
                  </a:lnTo>
                  <a:lnTo>
                    <a:pt x="104376" y="69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26"/>
            <p:cNvSpPr/>
            <p:nvPr>
              <p:custDataLst>
                <p:tags r:id="rId57"/>
              </p:custDataLst>
            </p:nvPr>
          </p:nvSpPr>
          <p:spPr>
            <a:xfrm>
              <a:off x="7035800" y="3476690"/>
              <a:ext cx="150959" cy="377324"/>
            </a:xfrm>
            <a:custGeom>
              <a:avLst/>
              <a:gdLst/>
              <a:ahLst/>
              <a:cxnLst/>
              <a:rect l="0" t="0" r="0" b="0"/>
              <a:pathLst>
                <a:path w="150959" h="377324">
                  <a:moveTo>
                    <a:pt x="0" y="9460"/>
                  </a:moveTo>
                  <a:lnTo>
                    <a:pt x="0" y="9460"/>
                  </a:lnTo>
                  <a:lnTo>
                    <a:pt x="5467" y="3993"/>
                  </a:lnTo>
                  <a:lnTo>
                    <a:pt x="12830" y="0"/>
                  </a:lnTo>
                  <a:lnTo>
                    <a:pt x="21930" y="82"/>
                  </a:lnTo>
                  <a:lnTo>
                    <a:pt x="65683" y="3417"/>
                  </a:lnTo>
                  <a:lnTo>
                    <a:pt x="111800" y="11896"/>
                  </a:lnTo>
                  <a:lnTo>
                    <a:pt x="135980" y="21392"/>
                  </a:lnTo>
                  <a:lnTo>
                    <a:pt x="141453" y="25881"/>
                  </a:lnTo>
                  <a:lnTo>
                    <a:pt x="147534" y="36514"/>
                  </a:lnTo>
                  <a:lnTo>
                    <a:pt x="150958" y="54400"/>
                  </a:lnTo>
                  <a:lnTo>
                    <a:pt x="141976" y="93909"/>
                  </a:lnTo>
                  <a:lnTo>
                    <a:pt x="130653" y="127929"/>
                  </a:lnTo>
                  <a:lnTo>
                    <a:pt x="119067" y="170699"/>
                  </a:lnTo>
                  <a:lnTo>
                    <a:pt x="110355" y="217829"/>
                  </a:lnTo>
                  <a:lnTo>
                    <a:pt x="108663" y="254173"/>
                  </a:lnTo>
                  <a:lnTo>
                    <a:pt x="108749" y="300650"/>
                  </a:lnTo>
                  <a:lnTo>
                    <a:pt x="113430" y="333190"/>
                  </a:lnTo>
                  <a:lnTo>
                    <a:pt x="108756" y="364657"/>
                  </a:lnTo>
                  <a:lnTo>
                    <a:pt x="107076" y="367614"/>
                  </a:lnTo>
                  <a:lnTo>
                    <a:pt x="101447" y="372780"/>
                  </a:lnTo>
                  <a:lnTo>
                    <a:pt x="92359" y="375547"/>
                  </a:lnTo>
                  <a:lnTo>
                    <a:pt x="69279" y="377323"/>
                  </a:lnTo>
                  <a:lnTo>
                    <a:pt x="58778" y="373803"/>
                  </a:lnTo>
                  <a:lnTo>
                    <a:pt x="50819" y="368240"/>
                  </a:lnTo>
                  <a:lnTo>
                    <a:pt x="44450" y="358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27"/>
            <p:cNvSpPr/>
            <p:nvPr>
              <p:custDataLst>
                <p:tags r:id="rId58"/>
              </p:custDataLst>
            </p:nvPr>
          </p:nvSpPr>
          <p:spPr>
            <a:xfrm>
              <a:off x="7321550" y="3647766"/>
              <a:ext cx="114301" cy="9835"/>
            </a:xfrm>
            <a:custGeom>
              <a:avLst/>
              <a:gdLst/>
              <a:ahLst/>
              <a:cxnLst/>
              <a:rect l="0" t="0" r="0" b="0"/>
              <a:pathLst>
                <a:path w="114301" h="9835">
                  <a:moveTo>
                    <a:pt x="0" y="9834"/>
                  </a:moveTo>
                  <a:lnTo>
                    <a:pt x="0" y="9834"/>
                  </a:lnTo>
                  <a:lnTo>
                    <a:pt x="3370" y="6463"/>
                  </a:lnTo>
                  <a:lnTo>
                    <a:pt x="50911" y="0"/>
                  </a:lnTo>
                  <a:lnTo>
                    <a:pt x="11430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28"/>
            <p:cNvSpPr/>
            <p:nvPr>
              <p:custDataLst>
                <p:tags r:id="rId59"/>
              </p:custDataLst>
            </p:nvPr>
          </p:nvSpPr>
          <p:spPr>
            <a:xfrm>
              <a:off x="7313379" y="3714750"/>
              <a:ext cx="173272" cy="15189"/>
            </a:xfrm>
            <a:custGeom>
              <a:avLst/>
              <a:gdLst/>
              <a:ahLst/>
              <a:cxnLst/>
              <a:rect l="0" t="0" r="0" b="0"/>
              <a:pathLst>
                <a:path w="173272" h="15189">
                  <a:moveTo>
                    <a:pt x="8171" y="6350"/>
                  </a:moveTo>
                  <a:lnTo>
                    <a:pt x="8171" y="6350"/>
                  </a:lnTo>
                  <a:lnTo>
                    <a:pt x="1429" y="9721"/>
                  </a:lnTo>
                  <a:lnTo>
                    <a:pt x="149" y="11419"/>
                  </a:lnTo>
                  <a:lnTo>
                    <a:pt x="0" y="13257"/>
                  </a:lnTo>
                  <a:lnTo>
                    <a:pt x="607" y="15188"/>
                  </a:lnTo>
                  <a:lnTo>
                    <a:pt x="37068" y="13218"/>
                  </a:lnTo>
                  <a:lnTo>
                    <a:pt x="77567" y="8698"/>
                  </a:lnTo>
                  <a:lnTo>
                    <a:pt x="120141" y="6340"/>
                  </a:lnTo>
                  <a:lnTo>
                    <a:pt x="17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05"/>
          <p:cNvGrpSpPr/>
          <p:nvPr/>
        </p:nvGrpSpPr>
        <p:grpSpPr>
          <a:xfrm>
            <a:off x="7735544" y="3549583"/>
            <a:ext cx="225951" cy="355734"/>
            <a:chOff x="7735544" y="3549583"/>
            <a:chExt cx="225951" cy="355734"/>
          </a:xfrm>
        </p:grpSpPr>
        <p:sp>
          <p:nvSpPr>
            <p:cNvPr id="65" name="SMARTInkShape-3529"/>
            <p:cNvSpPr/>
            <p:nvPr>
              <p:custDataLst>
                <p:tags r:id="rId49"/>
              </p:custDataLst>
            </p:nvPr>
          </p:nvSpPr>
          <p:spPr>
            <a:xfrm>
              <a:off x="7735544" y="3549583"/>
              <a:ext cx="166476" cy="355734"/>
            </a:xfrm>
            <a:custGeom>
              <a:avLst/>
              <a:gdLst/>
              <a:ahLst/>
              <a:cxnLst/>
              <a:rect l="0" t="0" r="0" b="0"/>
              <a:pathLst>
                <a:path w="166476" h="355734">
                  <a:moveTo>
                    <a:pt x="24156" y="133417"/>
                  </a:moveTo>
                  <a:lnTo>
                    <a:pt x="24156" y="133417"/>
                  </a:lnTo>
                  <a:lnTo>
                    <a:pt x="24156" y="175663"/>
                  </a:lnTo>
                  <a:lnTo>
                    <a:pt x="20785" y="213119"/>
                  </a:lnTo>
                  <a:lnTo>
                    <a:pt x="15318" y="253223"/>
                  </a:lnTo>
                  <a:lnTo>
                    <a:pt x="9229" y="295288"/>
                  </a:lnTo>
                  <a:lnTo>
                    <a:pt x="1556" y="340787"/>
                  </a:lnTo>
                  <a:lnTo>
                    <a:pt x="0" y="352111"/>
                  </a:lnTo>
                  <a:lnTo>
                    <a:pt x="291" y="354708"/>
                  </a:lnTo>
                  <a:lnTo>
                    <a:pt x="1191" y="355733"/>
                  </a:lnTo>
                  <a:lnTo>
                    <a:pt x="2495" y="355711"/>
                  </a:lnTo>
                  <a:lnTo>
                    <a:pt x="7704" y="342196"/>
                  </a:lnTo>
                  <a:lnTo>
                    <a:pt x="15784" y="303617"/>
                  </a:lnTo>
                  <a:lnTo>
                    <a:pt x="26057" y="257949"/>
                  </a:lnTo>
                  <a:lnTo>
                    <a:pt x="35537" y="216412"/>
                  </a:lnTo>
                  <a:lnTo>
                    <a:pt x="45062" y="173721"/>
                  </a:lnTo>
                  <a:lnTo>
                    <a:pt x="58338" y="128425"/>
                  </a:lnTo>
                  <a:lnTo>
                    <a:pt x="68933" y="81530"/>
                  </a:lnTo>
                  <a:lnTo>
                    <a:pt x="76542" y="43097"/>
                  </a:lnTo>
                  <a:lnTo>
                    <a:pt x="86637" y="19481"/>
                  </a:lnTo>
                  <a:lnTo>
                    <a:pt x="101935" y="3545"/>
                  </a:lnTo>
                  <a:lnTo>
                    <a:pt x="107053" y="975"/>
                  </a:lnTo>
                  <a:lnTo>
                    <a:pt x="116502" y="0"/>
                  </a:lnTo>
                  <a:lnTo>
                    <a:pt x="127288" y="5681"/>
                  </a:lnTo>
                  <a:lnTo>
                    <a:pt x="133128" y="10160"/>
                  </a:lnTo>
                  <a:lnTo>
                    <a:pt x="139615" y="24543"/>
                  </a:lnTo>
                  <a:lnTo>
                    <a:pt x="141794" y="41284"/>
                  </a:lnTo>
                  <a:lnTo>
                    <a:pt x="138347" y="63315"/>
                  </a:lnTo>
                  <a:lnTo>
                    <a:pt x="128703" y="85286"/>
                  </a:lnTo>
                  <a:lnTo>
                    <a:pt x="116908" y="97205"/>
                  </a:lnTo>
                  <a:lnTo>
                    <a:pt x="95617" y="113021"/>
                  </a:lnTo>
                  <a:lnTo>
                    <a:pt x="104596" y="120710"/>
                  </a:lnTo>
                  <a:lnTo>
                    <a:pt x="151321" y="151286"/>
                  </a:lnTo>
                  <a:lnTo>
                    <a:pt x="161813" y="163936"/>
                  </a:lnTo>
                  <a:lnTo>
                    <a:pt x="166475" y="174263"/>
                  </a:lnTo>
                  <a:lnTo>
                    <a:pt x="166308" y="179698"/>
                  </a:lnTo>
                  <a:lnTo>
                    <a:pt x="162358" y="191381"/>
                  </a:lnTo>
                  <a:lnTo>
                    <a:pt x="152202" y="206487"/>
                  </a:lnTo>
                  <a:lnTo>
                    <a:pt x="140567" y="213635"/>
                  </a:lnTo>
                  <a:lnTo>
                    <a:pt x="133513" y="216529"/>
                  </a:lnTo>
                  <a:lnTo>
                    <a:pt x="118150" y="215981"/>
                  </a:lnTo>
                  <a:lnTo>
                    <a:pt x="89218" y="208294"/>
                  </a:lnTo>
                  <a:lnTo>
                    <a:pt x="86580" y="206618"/>
                  </a:lnTo>
                  <a:lnTo>
                    <a:pt x="86234" y="205501"/>
                  </a:lnTo>
                  <a:lnTo>
                    <a:pt x="94006" y="20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30"/>
            <p:cNvSpPr/>
            <p:nvPr>
              <p:custDataLst>
                <p:tags r:id="rId50"/>
              </p:custDataLst>
            </p:nvPr>
          </p:nvSpPr>
          <p:spPr>
            <a:xfrm>
              <a:off x="7943850" y="3759200"/>
              <a:ext cx="17645" cy="69851"/>
            </a:xfrm>
            <a:custGeom>
              <a:avLst/>
              <a:gdLst/>
              <a:ahLst/>
              <a:cxnLst/>
              <a:rect l="0" t="0" r="0" b="0"/>
              <a:pathLst>
                <a:path w="17645" h="69851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16941" y="12865"/>
                  </a:lnTo>
                  <a:lnTo>
                    <a:pt x="17644" y="1492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06"/>
          <p:cNvGrpSpPr/>
          <p:nvPr/>
        </p:nvGrpSpPr>
        <p:grpSpPr>
          <a:xfrm>
            <a:off x="2503818" y="4536992"/>
            <a:ext cx="369958" cy="356243"/>
            <a:chOff x="2503818" y="4536992"/>
            <a:chExt cx="369958" cy="356243"/>
          </a:xfrm>
        </p:grpSpPr>
        <p:sp>
          <p:nvSpPr>
            <p:cNvPr id="68" name="SMARTInkShape-3531"/>
            <p:cNvSpPr/>
            <p:nvPr>
              <p:custDataLst>
                <p:tags r:id="rId47"/>
              </p:custDataLst>
            </p:nvPr>
          </p:nvSpPr>
          <p:spPr>
            <a:xfrm>
              <a:off x="2578100" y="4612257"/>
              <a:ext cx="171451" cy="181994"/>
            </a:xfrm>
            <a:custGeom>
              <a:avLst/>
              <a:gdLst/>
              <a:ahLst/>
              <a:cxnLst/>
              <a:rect l="0" t="0" r="0" b="0"/>
              <a:pathLst>
                <a:path w="171451" h="181994">
                  <a:moveTo>
                    <a:pt x="0" y="42293"/>
                  </a:moveTo>
                  <a:lnTo>
                    <a:pt x="0" y="42293"/>
                  </a:lnTo>
                  <a:lnTo>
                    <a:pt x="0" y="30084"/>
                  </a:lnTo>
                  <a:lnTo>
                    <a:pt x="1881" y="24401"/>
                  </a:lnTo>
                  <a:lnTo>
                    <a:pt x="3371" y="21899"/>
                  </a:lnTo>
                  <a:lnTo>
                    <a:pt x="12209" y="15005"/>
                  </a:lnTo>
                  <a:lnTo>
                    <a:pt x="37271" y="2696"/>
                  </a:lnTo>
                  <a:lnTo>
                    <a:pt x="50432" y="0"/>
                  </a:lnTo>
                  <a:lnTo>
                    <a:pt x="65218" y="2565"/>
                  </a:lnTo>
                  <a:lnTo>
                    <a:pt x="73112" y="5224"/>
                  </a:lnTo>
                  <a:lnTo>
                    <a:pt x="85646" y="15705"/>
                  </a:lnTo>
                  <a:lnTo>
                    <a:pt x="94510" y="29770"/>
                  </a:lnTo>
                  <a:lnTo>
                    <a:pt x="98448" y="45429"/>
                  </a:lnTo>
                  <a:lnTo>
                    <a:pt x="93924" y="76854"/>
                  </a:lnTo>
                  <a:lnTo>
                    <a:pt x="83647" y="106234"/>
                  </a:lnTo>
                  <a:lnTo>
                    <a:pt x="70102" y="122217"/>
                  </a:lnTo>
                  <a:lnTo>
                    <a:pt x="53029" y="134964"/>
                  </a:lnTo>
                  <a:lnTo>
                    <a:pt x="20711" y="148092"/>
                  </a:lnTo>
                  <a:lnTo>
                    <a:pt x="17335" y="148103"/>
                  </a:lnTo>
                  <a:lnTo>
                    <a:pt x="11703" y="146234"/>
                  </a:lnTo>
                  <a:lnTo>
                    <a:pt x="11329" y="145454"/>
                  </a:lnTo>
                  <a:lnTo>
                    <a:pt x="12492" y="144934"/>
                  </a:lnTo>
                  <a:lnTo>
                    <a:pt x="27867" y="144098"/>
                  </a:lnTo>
                  <a:lnTo>
                    <a:pt x="74651" y="152749"/>
                  </a:lnTo>
                  <a:lnTo>
                    <a:pt x="117798" y="173046"/>
                  </a:lnTo>
                  <a:lnTo>
                    <a:pt x="138855" y="179342"/>
                  </a:lnTo>
                  <a:lnTo>
                    <a:pt x="171450" y="18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32"/>
            <p:cNvSpPr/>
            <p:nvPr>
              <p:custDataLst>
                <p:tags r:id="rId48"/>
              </p:custDataLst>
            </p:nvPr>
          </p:nvSpPr>
          <p:spPr>
            <a:xfrm>
              <a:off x="2503818" y="4536992"/>
              <a:ext cx="369958" cy="356243"/>
            </a:xfrm>
            <a:custGeom>
              <a:avLst/>
              <a:gdLst/>
              <a:ahLst/>
              <a:cxnLst/>
              <a:rect l="0" t="0" r="0" b="0"/>
              <a:pathLst>
                <a:path w="369958" h="356243">
                  <a:moveTo>
                    <a:pt x="213982" y="22308"/>
                  </a:moveTo>
                  <a:lnTo>
                    <a:pt x="213982" y="22308"/>
                  </a:lnTo>
                  <a:lnTo>
                    <a:pt x="201773" y="10099"/>
                  </a:lnTo>
                  <a:lnTo>
                    <a:pt x="192328" y="6298"/>
                  </a:lnTo>
                  <a:lnTo>
                    <a:pt x="152700" y="0"/>
                  </a:lnTo>
                  <a:lnTo>
                    <a:pt x="122368" y="4096"/>
                  </a:lnTo>
                  <a:lnTo>
                    <a:pt x="92450" y="18793"/>
                  </a:lnTo>
                  <a:lnTo>
                    <a:pt x="48656" y="62123"/>
                  </a:lnTo>
                  <a:lnTo>
                    <a:pt x="26316" y="95253"/>
                  </a:lnTo>
                  <a:lnTo>
                    <a:pt x="7291" y="142812"/>
                  </a:lnTo>
                  <a:lnTo>
                    <a:pt x="2175" y="162648"/>
                  </a:lnTo>
                  <a:lnTo>
                    <a:pt x="0" y="204139"/>
                  </a:lnTo>
                  <a:lnTo>
                    <a:pt x="3511" y="242459"/>
                  </a:lnTo>
                  <a:lnTo>
                    <a:pt x="10430" y="273021"/>
                  </a:lnTo>
                  <a:lnTo>
                    <a:pt x="29136" y="308951"/>
                  </a:lnTo>
                  <a:lnTo>
                    <a:pt x="40106" y="321154"/>
                  </a:lnTo>
                  <a:lnTo>
                    <a:pt x="67527" y="339220"/>
                  </a:lnTo>
                  <a:lnTo>
                    <a:pt x="106304" y="352412"/>
                  </a:lnTo>
                  <a:lnTo>
                    <a:pt x="146956" y="356242"/>
                  </a:lnTo>
                  <a:lnTo>
                    <a:pt x="194575" y="349692"/>
                  </a:lnTo>
                  <a:lnTo>
                    <a:pt x="241158" y="335211"/>
                  </a:lnTo>
                  <a:lnTo>
                    <a:pt x="281301" y="316809"/>
                  </a:lnTo>
                  <a:lnTo>
                    <a:pt x="313828" y="294578"/>
                  </a:lnTo>
                  <a:lnTo>
                    <a:pt x="334112" y="276077"/>
                  </a:lnTo>
                  <a:lnTo>
                    <a:pt x="358518" y="233406"/>
                  </a:lnTo>
                  <a:lnTo>
                    <a:pt x="368206" y="205975"/>
                  </a:lnTo>
                  <a:lnTo>
                    <a:pt x="369957" y="159535"/>
                  </a:lnTo>
                  <a:lnTo>
                    <a:pt x="360346" y="115815"/>
                  </a:lnTo>
                  <a:lnTo>
                    <a:pt x="339789" y="72894"/>
                  </a:lnTo>
                  <a:lnTo>
                    <a:pt x="320168" y="49526"/>
                  </a:lnTo>
                  <a:lnTo>
                    <a:pt x="282648" y="24548"/>
                  </a:lnTo>
                  <a:lnTo>
                    <a:pt x="260728" y="16248"/>
                  </a:lnTo>
                  <a:lnTo>
                    <a:pt x="207632" y="9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707"/>
          <p:cNvGrpSpPr/>
          <p:nvPr/>
        </p:nvGrpSpPr>
        <p:grpSpPr>
          <a:xfrm>
            <a:off x="3234842" y="4551488"/>
            <a:ext cx="710997" cy="438974"/>
            <a:chOff x="3234842" y="4551488"/>
            <a:chExt cx="710997" cy="438974"/>
          </a:xfrm>
        </p:grpSpPr>
        <p:sp>
          <p:nvSpPr>
            <p:cNvPr id="71" name="SMARTInkShape-3533"/>
            <p:cNvSpPr/>
            <p:nvPr>
              <p:custDataLst>
                <p:tags r:id="rId42"/>
              </p:custDataLst>
            </p:nvPr>
          </p:nvSpPr>
          <p:spPr>
            <a:xfrm>
              <a:off x="3234842" y="4551488"/>
              <a:ext cx="200509" cy="354197"/>
            </a:xfrm>
            <a:custGeom>
              <a:avLst/>
              <a:gdLst/>
              <a:ahLst/>
              <a:cxnLst/>
              <a:rect l="0" t="0" r="0" b="0"/>
              <a:pathLst>
                <a:path w="200509" h="354197">
                  <a:moveTo>
                    <a:pt x="3658" y="344362"/>
                  </a:moveTo>
                  <a:lnTo>
                    <a:pt x="3658" y="344362"/>
                  </a:lnTo>
                  <a:lnTo>
                    <a:pt x="3658" y="347733"/>
                  </a:lnTo>
                  <a:lnTo>
                    <a:pt x="2952" y="348726"/>
                  </a:lnTo>
                  <a:lnTo>
                    <a:pt x="1776" y="349388"/>
                  </a:lnTo>
                  <a:lnTo>
                    <a:pt x="287" y="349829"/>
                  </a:lnTo>
                  <a:lnTo>
                    <a:pt x="0" y="350829"/>
                  </a:lnTo>
                  <a:lnTo>
                    <a:pt x="1562" y="353821"/>
                  </a:lnTo>
                  <a:lnTo>
                    <a:pt x="2261" y="354196"/>
                  </a:lnTo>
                  <a:lnTo>
                    <a:pt x="2726" y="353740"/>
                  </a:lnTo>
                  <a:lnTo>
                    <a:pt x="21154" y="310796"/>
                  </a:lnTo>
                  <a:lnTo>
                    <a:pt x="41298" y="267624"/>
                  </a:lnTo>
                  <a:lnTo>
                    <a:pt x="54253" y="236879"/>
                  </a:lnTo>
                  <a:lnTo>
                    <a:pt x="67067" y="202047"/>
                  </a:lnTo>
                  <a:lnTo>
                    <a:pt x="79817" y="167281"/>
                  </a:lnTo>
                  <a:lnTo>
                    <a:pt x="95133" y="123501"/>
                  </a:lnTo>
                  <a:lnTo>
                    <a:pt x="106021" y="87011"/>
                  </a:lnTo>
                  <a:lnTo>
                    <a:pt x="118184" y="48682"/>
                  </a:lnTo>
                  <a:lnTo>
                    <a:pt x="136470" y="5259"/>
                  </a:lnTo>
                  <a:lnTo>
                    <a:pt x="138766" y="1877"/>
                  </a:lnTo>
                  <a:lnTo>
                    <a:pt x="141002" y="327"/>
                  </a:lnTo>
                  <a:lnTo>
                    <a:pt x="143199" y="0"/>
                  </a:lnTo>
                  <a:lnTo>
                    <a:pt x="145368" y="487"/>
                  </a:lnTo>
                  <a:lnTo>
                    <a:pt x="153920" y="41120"/>
                  </a:lnTo>
                  <a:lnTo>
                    <a:pt x="159579" y="83690"/>
                  </a:lnTo>
                  <a:lnTo>
                    <a:pt x="162275" y="128915"/>
                  </a:lnTo>
                  <a:lnTo>
                    <a:pt x="166524" y="163560"/>
                  </a:lnTo>
                  <a:lnTo>
                    <a:pt x="168801" y="204165"/>
                  </a:lnTo>
                  <a:lnTo>
                    <a:pt x="173632" y="247475"/>
                  </a:lnTo>
                  <a:lnTo>
                    <a:pt x="178825" y="288060"/>
                  </a:lnTo>
                  <a:lnTo>
                    <a:pt x="181112" y="314614"/>
                  </a:lnTo>
                  <a:lnTo>
                    <a:pt x="177541" y="309504"/>
                  </a:lnTo>
                  <a:lnTo>
                    <a:pt x="151951" y="272357"/>
                  </a:lnTo>
                  <a:lnTo>
                    <a:pt x="124751" y="246962"/>
                  </a:lnTo>
                  <a:lnTo>
                    <a:pt x="98647" y="236167"/>
                  </a:lnTo>
                  <a:lnTo>
                    <a:pt x="59573" y="230300"/>
                  </a:lnTo>
                  <a:lnTo>
                    <a:pt x="104927" y="219141"/>
                  </a:lnTo>
                  <a:lnTo>
                    <a:pt x="148780" y="213349"/>
                  </a:lnTo>
                  <a:lnTo>
                    <a:pt x="200508" y="204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34"/>
            <p:cNvSpPr/>
            <p:nvPr>
              <p:custDataLst>
                <p:tags r:id="rId43"/>
              </p:custDataLst>
            </p:nvPr>
          </p:nvSpPr>
          <p:spPr>
            <a:xfrm>
              <a:off x="3504878" y="4712583"/>
              <a:ext cx="63823" cy="142463"/>
            </a:xfrm>
            <a:custGeom>
              <a:avLst/>
              <a:gdLst/>
              <a:ahLst/>
              <a:cxnLst/>
              <a:rect l="0" t="0" r="0" b="0"/>
              <a:pathLst>
                <a:path w="63823" h="142463">
                  <a:moveTo>
                    <a:pt x="63822" y="5467"/>
                  </a:moveTo>
                  <a:lnTo>
                    <a:pt x="63822" y="5467"/>
                  </a:lnTo>
                  <a:lnTo>
                    <a:pt x="53683" y="1103"/>
                  </a:lnTo>
                  <a:lnTo>
                    <a:pt x="46145" y="0"/>
                  </a:lnTo>
                  <a:lnTo>
                    <a:pt x="33969" y="2749"/>
                  </a:lnTo>
                  <a:lnTo>
                    <a:pt x="18052" y="11404"/>
                  </a:lnTo>
                  <a:lnTo>
                    <a:pt x="3301" y="26276"/>
                  </a:lnTo>
                  <a:lnTo>
                    <a:pt x="897" y="30629"/>
                  </a:lnTo>
                  <a:lnTo>
                    <a:pt x="0" y="34235"/>
                  </a:lnTo>
                  <a:lnTo>
                    <a:pt x="107" y="37346"/>
                  </a:lnTo>
                  <a:lnTo>
                    <a:pt x="9713" y="56135"/>
                  </a:lnTo>
                  <a:lnTo>
                    <a:pt x="47209" y="101085"/>
                  </a:lnTo>
                  <a:lnTo>
                    <a:pt x="52440" y="107466"/>
                  </a:lnTo>
                  <a:lnTo>
                    <a:pt x="53412" y="111566"/>
                  </a:lnTo>
                  <a:lnTo>
                    <a:pt x="52610" y="121766"/>
                  </a:lnTo>
                  <a:lnTo>
                    <a:pt x="46139" y="131474"/>
                  </a:lnTo>
                  <a:lnTo>
                    <a:pt x="36913" y="139081"/>
                  </a:lnTo>
                  <a:lnTo>
                    <a:pt x="28109" y="142462"/>
                  </a:lnTo>
                  <a:lnTo>
                    <a:pt x="23786" y="141247"/>
                  </a:lnTo>
                  <a:lnTo>
                    <a:pt x="15219" y="134253"/>
                  </a:lnTo>
                  <a:lnTo>
                    <a:pt x="6672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35"/>
            <p:cNvSpPr/>
            <p:nvPr>
              <p:custDataLst>
                <p:tags r:id="rId44"/>
              </p:custDataLst>
            </p:nvPr>
          </p:nvSpPr>
          <p:spPr>
            <a:xfrm>
              <a:off x="3619500" y="4730750"/>
              <a:ext cx="75610" cy="259712"/>
            </a:xfrm>
            <a:custGeom>
              <a:avLst/>
              <a:gdLst/>
              <a:ahLst/>
              <a:cxnLst/>
              <a:rect l="0" t="0" r="0" b="0"/>
              <a:pathLst>
                <a:path w="75610" h="259712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9420" y="15195"/>
                  </a:lnTo>
                  <a:lnTo>
                    <a:pt x="9102" y="17892"/>
                  </a:lnTo>
                  <a:lnTo>
                    <a:pt x="7573" y="24180"/>
                  </a:lnTo>
                  <a:lnTo>
                    <a:pt x="6511" y="48104"/>
                  </a:lnTo>
                  <a:lnTo>
                    <a:pt x="7869" y="51825"/>
                  </a:lnTo>
                  <a:lnTo>
                    <a:pt x="13139" y="57841"/>
                  </a:lnTo>
                  <a:lnTo>
                    <a:pt x="16521" y="59021"/>
                  </a:lnTo>
                  <a:lnTo>
                    <a:pt x="24041" y="58452"/>
                  </a:lnTo>
                  <a:lnTo>
                    <a:pt x="36207" y="54165"/>
                  </a:lnTo>
                  <a:lnTo>
                    <a:pt x="62951" y="32108"/>
                  </a:lnTo>
                  <a:lnTo>
                    <a:pt x="68487" y="26725"/>
                  </a:lnTo>
                  <a:lnTo>
                    <a:pt x="68941" y="27694"/>
                  </a:lnTo>
                  <a:lnTo>
                    <a:pt x="69770" y="63759"/>
                  </a:lnTo>
                  <a:lnTo>
                    <a:pt x="70532" y="100657"/>
                  </a:lnTo>
                  <a:lnTo>
                    <a:pt x="74207" y="136676"/>
                  </a:lnTo>
                  <a:lnTo>
                    <a:pt x="75609" y="179334"/>
                  </a:lnTo>
                  <a:lnTo>
                    <a:pt x="74614" y="211808"/>
                  </a:lnTo>
                  <a:lnTo>
                    <a:pt x="69381" y="232896"/>
                  </a:lnTo>
                  <a:lnTo>
                    <a:pt x="60469" y="248383"/>
                  </a:lnTo>
                  <a:lnTo>
                    <a:pt x="55129" y="254489"/>
                  </a:lnTo>
                  <a:lnTo>
                    <a:pt x="50159" y="257854"/>
                  </a:lnTo>
                  <a:lnTo>
                    <a:pt x="45433" y="259391"/>
                  </a:lnTo>
                  <a:lnTo>
                    <a:pt x="40872" y="259711"/>
                  </a:lnTo>
                  <a:lnTo>
                    <a:pt x="36420" y="257807"/>
                  </a:lnTo>
                  <a:lnTo>
                    <a:pt x="27711" y="250048"/>
                  </a:lnTo>
                  <a:lnTo>
                    <a:pt x="14874" y="227037"/>
                  </a:lnTo>
                  <a:lnTo>
                    <a:pt x="12020" y="213559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36"/>
            <p:cNvSpPr/>
            <p:nvPr>
              <p:custDataLst>
                <p:tags r:id="rId45"/>
              </p:custDataLst>
            </p:nvPr>
          </p:nvSpPr>
          <p:spPr>
            <a:xfrm>
              <a:off x="3752850" y="4718053"/>
              <a:ext cx="106312" cy="88898"/>
            </a:xfrm>
            <a:custGeom>
              <a:avLst/>
              <a:gdLst/>
              <a:ahLst/>
              <a:cxnLst/>
              <a:rect l="0" t="0" r="0" b="0"/>
              <a:pathLst>
                <a:path w="106312" h="88898">
                  <a:moveTo>
                    <a:pt x="0" y="12697"/>
                  </a:moveTo>
                  <a:lnTo>
                    <a:pt x="0" y="12697"/>
                  </a:lnTo>
                  <a:lnTo>
                    <a:pt x="3371" y="9326"/>
                  </a:lnTo>
                  <a:lnTo>
                    <a:pt x="4364" y="9039"/>
                  </a:lnTo>
                  <a:lnTo>
                    <a:pt x="5026" y="9553"/>
                  </a:lnTo>
                  <a:lnTo>
                    <a:pt x="5762" y="12005"/>
                  </a:lnTo>
                  <a:lnTo>
                    <a:pt x="6088" y="15446"/>
                  </a:lnTo>
                  <a:lnTo>
                    <a:pt x="573" y="57091"/>
                  </a:lnTo>
                  <a:lnTo>
                    <a:pt x="34" y="84016"/>
                  </a:lnTo>
                  <a:lnTo>
                    <a:pt x="22" y="83526"/>
                  </a:lnTo>
                  <a:lnTo>
                    <a:pt x="9721" y="40226"/>
                  </a:lnTo>
                  <a:lnTo>
                    <a:pt x="20049" y="17091"/>
                  </a:lnTo>
                  <a:lnTo>
                    <a:pt x="32810" y="3"/>
                  </a:lnTo>
                  <a:lnTo>
                    <a:pt x="35278" y="0"/>
                  </a:lnTo>
                  <a:lnTo>
                    <a:pt x="37630" y="2116"/>
                  </a:lnTo>
                  <a:lnTo>
                    <a:pt x="39903" y="5643"/>
                  </a:lnTo>
                  <a:lnTo>
                    <a:pt x="43103" y="20720"/>
                  </a:lnTo>
                  <a:lnTo>
                    <a:pt x="44434" y="68194"/>
                  </a:lnTo>
                  <a:lnTo>
                    <a:pt x="44439" y="68745"/>
                  </a:lnTo>
                  <a:lnTo>
                    <a:pt x="49517" y="58784"/>
                  </a:lnTo>
                  <a:lnTo>
                    <a:pt x="56691" y="43051"/>
                  </a:lnTo>
                  <a:lnTo>
                    <a:pt x="70890" y="26395"/>
                  </a:lnTo>
                  <a:lnTo>
                    <a:pt x="79955" y="19255"/>
                  </a:lnTo>
                  <a:lnTo>
                    <a:pt x="84348" y="17774"/>
                  </a:lnTo>
                  <a:lnTo>
                    <a:pt x="92992" y="18011"/>
                  </a:lnTo>
                  <a:lnTo>
                    <a:pt x="96566" y="20473"/>
                  </a:lnTo>
                  <a:lnTo>
                    <a:pt x="102420" y="28853"/>
                  </a:lnTo>
                  <a:lnTo>
                    <a:pt x="106311" y="42100"/>
                  </a:lnTo>
                  <a:lnTo>
                    <a:pt x="101600" y="88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37"/>
            <p:cNvSpPr/>
            <p:nvPr>
              <p:custDataLst>
                <p:tags r:id="rId46"/>
              </p:custDataLst>
            </p:nvPr>
          </p:nvSpPr>
          <p:spPr>
            <a:xfrm>
              <a:off x="3937000" y="4826000"/>
              <a:ext cx="8839" cy="6351"/>
            </a:xfrm>
            <a:custGeom>
              <a:avLst/>
              <a:gdLst/>
              <a:ahLst/>
              <a:cxnLst/>
              <a:rect l="0" t="0" r="0" b="0"/>
              <a:pathLst>
                <a:path w="8839" h="63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8715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708"/>
          <p:cNvGrpSpPr/>
          <p:nvPr/>
        </p:nvGrpSpPr>
        <p:grpSpPr>
          <a:xfrm>
            <a:off x="4311897" y="4616450"/>
            <a:ext cx="520454" cy="244348"/>
            <a:chOff x="4311897" y="4616450"/>
            <a:chExt cx="520454" cy="244348"/>
          </a:xfrm>
        </p:grpSpPr>
        <p:sp>
          <p:nvSpPr>
            <p:cNvPr id="77" name="SMARTInkShape-3538"/>
            <p:cNvSpPr/>
            <p:nvPr>
              <p:custDataLst>
                <p:tags r:id="rId38"/>
              </p:custDataLst>
            </p:nvPr>
          </p:nvSpPr>
          <p:spPr>
            <a:xfrm>
              <a:off x="4622800" y="4692650"/>
              <a:ext cx="107951" cy="136288"/>
            </a:xfrm>
            <a:custGeom>
              <a:avLst/>
              <a:gdLst/>
              <a:ahLst/>
              <a:cxnLst/>
              <a:rect l="0" t="0" r="0" b="0"/>
              <a:pathLst>
                <a:path w="107951" h="136288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2" y="43892"/>
                  </a:lnTo>
                  <a:lnTo>
                    <a:pt x="3370" y="41961"/>
                  </a:lnTo>
                  <a:lnTo>
                    <a:pt x="15580" y="35873"/>
                  </a:lnTo>
                  <a:lnTo>
                    <a:pt x="24798" y="35464"/>
                  </a:lnTo>
                  <a:lnTo>
                    <a:pt x="29232" y="36343"/>
                  </a:lnTo>
                  <a:lnTo>
                    <a:pt x="36040" y="41082"/>
                  </a:lnTo>
                  <a:lnTo>
                    <a:pt x="52901" y="62364"/>
                  </a:lnTo>
                  <a:lnTo>
                    <a:pt x="58790" y="75695"/>
                  </a:lnTo>
                  <a:lnTo>
                    <a:pt x="62570" y="108242"/>
                  </a:lnTo>
                  <a:lnTo>
                    <a:pt x="57951" y="136287"/>
                  </a:lnTo>
                  <a:lnTo>
                    <a:pt x="57387" y="125205"/>
                  </a:lnTo>
                  <a:lnTo>
                    <a:pt x="65970" y="79318"/>
                  </a:lnTo>
                  <a:lnTo>
                    <a:pt x="80628" y="37492"/>
                  </a:lnTo>
                  <a:lnTo>
                    <a:pt x="91702" y="1612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39"/>
            <p:cNvSpPr/>
            <p:nvPr>
              <p:custDataLst>
                <p:tags r:id="rId39"/>
              </p:custDataLst>
            </p:nvPr>
          </p:nvSpPr>
          <p:spPr>
            <a:xfrm>
              <a:off x="4813300" y="4794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5679" y="10113"/>
                  </a:lnTo>
                  <a:lnTo>
                    <a:pt x="13275" y="1309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540"/>
            <p:cNvSpPr/>
            <p:nvPr>
              <p:custDataLst>
                <p:tags r:id="rId40"/>
              </p:custDataLst>
            </p:nvPr>
          </p:nvSpPr>
          <p:spPr>
            <a:xfrm>
              <a:off x="4311897" y="4616450"/>
              <a:ext cx="196604" cy="244348"/>
            </a:xfrm>
            <a:custGeom>
              <a:avLst/>
              <a:gdLst/>
              <a:ahLst/>
              <a:cxnLst/>
              <a:rect l="0" t="0" r="0" b="0"/>
              <a:pathLst>
                <a:path w="196604" h="244348">
                  <a:moveTo>
                    <a:pt x="18803" y="63500"/>
                  </a:moveTo>
                  <a:lnTo>
                    <a:pt x="18803" y="63500"/>
                  </a:lnTo>
                  <a:lnTo>
                    <a:pt x="18803" y="56758"/>
                  </a:lnTo>
                  <a:lnTo>
                    <a:pt x="19508" y="54772"/>
                  </a:lnTo>
                  <a:lnTo>
                    <a:pt x="20684" y="53448"/>
                  </a:lnTo>
                  <a:lnTo>
                    <a:pt x="22174" y="52565"/>
                  </a:lnTo>
                  <a:lnTo>
                    <a:pt x="23872" y="52682"/>
                  </a:lnTo>
                  <a:lnTo>
                    <a:pt x="27642" y="54694"/>
                  </a:lnTo>
                  <a:lnTo>
                    <a:pt x="33730" y="76648"/>
                  </a:lnTo>
                  <a:lnTo>
                    <a:pt x="33260" y="116706"/>
                  </a:lnTo>
                  <a:lnTo>
                    <a:pt x="28652" y="157581"/>
                  </a:lnTo>
                  <a:lnTo>
                    <a:pt x="22819" y="199875"/>
                  </a:lnTo>
                  <a:lnTo>
                    <a:pt x="10317" y="243755"/>
                  </a:lnTo>
                  <a:lnTo>
                    <a:pt x="8207" y="244347"/>
                  </a:lnTo>
                  <a:lnTo>
                    <a:pt x="6094" y="241921"/>
                  </a:lnTo>
                  <a:lnTo>
                    <a:pt x="3981" y="237480"/>
                  </a:lnTo>
                  <a:lnTo>
                    <a:pt x="588" y="199231"/>
                  </a:lnTo>
                  <a:lnTo>
                    <a:pt x="0" y="161180"/>
                  </a:lnTo>
                  <a:lnTo>
                    <a:pt x="3565" y="118203"/>
                  </a:lnTo>
                  <a:lnTo>
                    <a:pt x="17439" y="72737"/>
                  </a:lnTo>
                  <a:lnTo>
                    <a:pt x="29250" y="58669"/>
                  </a:lnTo>
                  <a:lnTo>
                    <a:pt x="36351" y="53929"/>
                  </a:lnTo>
                  <a:lnTo>
                    <a:pt x="49886" y="50545"/>
                  </a:lnTo>
                  <a:lnTo>
                    <a:pt x="56458" y="50630"/>
                  </a:lnTo>
                  <a:lnTo>
                    <a:pt x="71287" y="62013"/>
                  </a:lnTo>
                  <a:lnTo>
                    <a:pt x="100431" y="100444"/>
                  </a:lnTo>
                  <a:lnTo>
                    <a:pt x="117904" y="147500"/>
                  </a:lnTo>
                  <a:lnTo>
                    <a:pt x="140214" y="188670"/>
                  </a:lnTo>
                  <a:lnTo>
                    <a:pt x="150610" y="200270"/>
                  </a:lnTo>
                  <a:lnTo>
                    <a:pt x="155357" y="203363"/>
                  </a:lnTo>
                  <a:lnTo>
                    <a:pt x="159228" y="202603"/>
                  </a:lnTo>
                  <a:lnTo>
                    <a:pt x="162514" y="199275"/>
                  </a:lnTo>
                  <a:lnTo>
                    <a:pt x="168047" y="186639"/>
                  </a:lnTo>
                  <a:lnTo>
                    <a:pt x="177348" y="142151"/>
                  </a:lnTo>
                  <a:lnTo>
                    <a:pt x="182608" y="96126"/>
                  </a:lnTo>
                  <a:lnTo>
                    <a:pt x="188011" y="49719"/>
                  </a:lnTo>
                  <a:lnTo>
                    <a:pt x="1966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41"/>
            <p:cNvSpPr/>
            <p:nvPr>
              <p:custDataLst>
                <p:tags r:id="rId41"/>
              </p:custDataLst>
            </p:nvPr>
          </p:nvSpPr>
          <p:spPr>
            <a:xfrm>
              <a:off x="4538620" y="4749800"/>
              <a:ext cx="61141" cy="86582"/>
            </a:xfrm>
            <a:custGeom>
              <a:avLst/>
              <a:gdLst/>
              <a:ahLst/>
              <a:cxnLst/>
              <a:rect l="0" t="0" r="0" b="0"/>
              <a:pathLst>
                <a:path w="61141" h="86582">
                  <a:moveTo>
                    <a:pt x="52430" y="19050"/>
                  </a:moveTo>
                  <a:lnTo>
                    <a:pt x="52430" y="19050"/>
                  </a:lnTo>
                  <a:lnTo>
                    <a:pt x="49059" y="19050"/>
                  </a:lnTo>
                  <a:lnTo>
                    <a:pt x="40221" y="12308"/>
                  </a:lnTo>
                  <a:lnTo>
                    <a:pt x="38646" y="10322"/>
                  </a:lnTo>
                  <a:lnTo>
                    <a:pt x="38302" y="8998"/>
                  </a:lnTo>
                  <a:lnTo>
                    <a:pt x="38778" y="8115"/>
                  </a:lnTo>
                  <a:lnTo>
                    <a:pt x="33662" y="5253"/>
                  </a:lnTo>
                  <a:lnTo>
                    <a:pt x="29335" y="3502"/>
                  </a:lnTo>
                  <a:lnTo>
                    <a:pt x="24333" y="3746"/>
                  </a:lnTo>
                  <a:lnTo>
                    <a:pt x="13131" y="7779"/>
                  </a:lnTo>
                  <a:lnTo>
                    <a:pt x="4860" y="16157"/>
                  </a:lnTo>
                  <a:lnTo>
                    <a:pt x="1667" y="21355"/>
                  </a:lnTo>
                  <a:lnTo>
                    <a:pt x="0" y="34656"/>
                  </a:lnTo>
                  <a:lnTo>
                    <a:pt x="2317" y="49975"/>
                  </a:lnTo>
                  <a:lnTo>
                    <a:pt x="8050" y="66191"/>
                  </a:lnTo>
                  <a:lnTo>
                    <a:pt x="17183" y="77160"/>
                  </a:lnTo>
                  <a:lnTo>
                    <a:pt x="28298" y="83683"/>
                  </a:lnTo>
                  <a:lnTo>
                    <a:pt x="40294" y="86581"/>
                  </a:lnTo>
                  <a:lnTo>
                    <a:pt x="48917" y="85987"/>
                  </a:lnTo>
                  <a:lnTo>
                    <a:pt x="52206" y="84842"/>
                  </a:lnTo>
                  <a:lnTo>
                    <a:pt x="57739" y="76042"/>
                  </a:lnTo>
                  <a:lnTo>
                    <a:pt x="61140" y="64136"/>
                  </a:lnTo>
                  <a:lnTo>
                    <a:pt x="59087" y="48793"/>
                  </a:lnTo>
                  <a:lnTo>
                    <a:pt x="50191" y="25004"/>
                  </a:lnTo>
                  <a:lnTo>
                    <a:pt x="39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709"/>
          <p:cNvGrpSpPr/>
          <p:nvPr/>
        </p:nvGrpSpPr>
        <p:grpSpPr>
          <a:xfrm>
            <a:off x="3060700" y="5286584"/>
            <a:ext cx="243627" cy="584533"/>
            <a:chOff x="3060700" y="5286584"/>
            <a:chExt cx="243627" cy="584533"/>
          </a:xfrm>
        </p:grpSpPr>
        <p:sp>
          <p:nvSpPr>
            <p:cNvPr id="82" name="SMARTInkShape-3542"/>
            <p:cNvSpPr/>
            <p:nvPr>
              <p:custDataLst>
                <p:tags r:id="rId35"/>
              </p:custDataLst>
            </p:nvPr>
          </p:nvSpPr>
          <p:spPr>
            <a:xfrm>
              <a:off x="3060700" y="5514784"/>
              <a:ext cx="144022" cy="356333"/>
            </a:xfrm>
            <a:custGeom>
              <a:avLst/>
              <a:gdLst/>
              <a:ahLst/>
              <a:cxnLst/>
              <a:rect l="0" t="0" r="0" b="0"/>
              <a:pathLst>
                <a:path w="144022" h="356333">
                  <a:moveTo>
                    <a:pt x="0" y="200216"/>
                  </a:moveTo>
                  <a:lnTo>
                    <a:pt x="0" y="200216"/>
                  </a:lnTo>
                  <a:lnTo>
                    <a:pt x="5026" y="220938"/>
                  </a:lnTo>
                  <a:lnTo>
                    <a:pt x="10540" y="260670"/>
                  </a:lnTo>
                  <a:lnTo>
                    <a:pt x="15786" y="303810"/>
                  </a:lnTo>
                  <a:lnTo>
                    <a:pt x="24230" y="350075"/>
                  </a:lnTo>
                  <a:lnTo>
                    <a:pt x="25054" y="356332"/>
                  </a:lnTo>
                  <a:lnTo>
                    <a:pt x="21016" y="309007"/>
                  </a:lnTo>
                  <a:lnTo>
                    <a:pt x="19438" y="261503"/>
                  </a:lnTo>
                  <a:lnTo>
                    <a:pt x="15756" y="214204"/>
                  </a:lnTo>
                  <a:lnTo>
                    <a:pt x="13605" y="168455"/>
                  </a:lnTo>
                  <a:lnTo>
                    <a:pt x="13585" y="121296"/>
                  </a:lnTo>
                  <a:lnTo>
                    <a:pt x="17761" y="78323"/>
                  </a:lnTo>
                  <a:lnTo>
                    <a:pt x="22166" y="45454"/>
                  </a:lnTo>
                  <a:lnTo>
                    <a:pt x="31184" y="23598"/>
                  </a:lnTo>
                  <a:lnTo>
                    <a:pt x="46164" y="7087"/>
                  </a:lnTo>
                  <a:lnTo>
                    <a:pt x="56030" y="1491"/>
                  </a:lnTo>
                  <a:lnTo>
                    <a:pt x="60637" y="0"/>
                  </a:lnTo>
                  <a:lnTo>
                    <a:pt x="71400" y="224"/>
                  </a:lnTo>
                  <a:lnTo>
                    <a:pt x="77233" y="1271"/>
                  </a:lnTo>
                  <a:lnTo>
                    <a:pt x="87478" y="9961"/>
                  </a:lnTo>
                  <a:lnTo>
                    <a:pt x="92185" y="16230"/>
                  </a:lnTo>
                  <a:lnTo>
                    <a:pt x="97416" y="32601"/>
                  </a:lnTo>
                  <a:lnTo>
                    <a:pt x="98479" y="61653"/>
                  </a:lnTo>
                  <a:lnTo>
                    <a:pt x="92516" y="92961"/>
                  </a:lnTo>
                  <a:lnTo>
                    <a:pt x="86600" y="104780"/>
                  </a:lnTo>
                  <a:lnTo>
                    <a:pt x="77438" y="116209"/>
                  </a:lnTo>
                  <a:lnTo>
                    <a:pt x="77731" y="116695"/>
                  </a:lnTo>
                  <a:lnTo>
                    <a:pt x="106739" y="129838"/>
                  </a:lnTo>
                  <a:lnTo>
                    <a:pt x="126641" y="148161"/>
                  </a:lnTo>
                  <a:lnTo>
                    <a:pt x="139202" y="164723"/>
                  </a:lnTo>
                  <a:lnTo>
                    <a:pt x="144021" y="185309"/>
                  </a:lnTo>
                  <a:lnTo>
                    <a:pt x="142078" y="202541"/>
                  </a:lnTo>
                  <a:lnTo>
                    <a:pt x="130291" y="219955"/>
                  </a:lnTo>
                  <a:lnTo>
                    <a:pt x="125666" y="223253"/>
                  </a:lnTo>
                  <a:lnTo>
                    <a:pt x="121172" y="224746"/>
                  </a:lnTo>
                  <a:lnTo>
                    <a:pt x="113121" y="224524"/>
                  </a:lnTo>
                  <a:lnTo>
                    <a:pt x="101600" y="21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543"/>
            <p:cNvSpPr/>
            <p:nvPr>
              <p:custDataLst>
                <p:tags r:id="rId36"/>
              </p:custDataLst>
            </p:nvPr>
          </p:nvSpPr>
          <p:spPr>
            <a:xfrm>
              <a:off x="3259065" y="5689600"/>
              <a:ext cx="45262" cy="68827"/>
            </a:xfrm>
            <a:custGeom>
              <a:avLst/>
              <a:gdLst/>
              <a:ahLst/>
              <a:cxnLst/>
              <a:rect l="0" t="0" r="0" b="0"/>
              <a:pathLst>
                <a:path w="45262" h="68827">
                  <a:moveTo>
                    <a:pt x="42935" y="6350"/>
                  </a:moveTo>
                  <a:lnTo>
                    <a:pt x="42935" y="6350"/>
                  </a:lnTo>
                  <a:lnTo>
                    <a:pt x="39564" y="6350"/>
                  </a:lnTo>
                  <a:lnTo>
                    <a:pt x="36027" y="4469"/>
                  </a:lnTo>
                  <a:lnTo>
                    <a:pt x="32103" y="1986"/>
                  </a:lnTo>
                  <a:lnTo>
                    <a:pt x="28008" y="883"/>
                  </a:lnTo>
                  <a:lnTo>
                    <a:pt x="25928" y="1294"/>
                  </a:lnTo>
                  <a:lnTo>
                    <a:pt x="21736" y="3632"/>
                  </a:lnTo>
                  <a:lnTo>
                    <a:pt x="12038" y="12287"/>
                  </a:lnTo>
                  <a:lnTo>
                    <a:pt x="3598" y="27159"/>
                  </a:lnTo>
                  <a:lnTo>
                    <a:pt x="0" y="41599"/>
                  </a:lnTo>
                  <a:lnTo>
                    <a:pt x="2305" y="58187"/>
                  </a:lnTo>
                  <a:lnTo>
                    <a:pt x="4559" y="62075"/>
                  </a:lnTo>
                  <a:lnTo>
                    <a:pt x="7474" y="64666"/>
                  </a:lnTo>
                  <a:lnTo>
                    <a:pt x="15180" y="67545"/>
                  </a:lnTo>
                  <a:lnTo>
                    <a:pt x="25660" y="68826"/>
                  </a:lnTo>
                  <a:lnTo>
                    <a:pt x="30007" y="67756"/>
                  </a:lnTo>
                  <a:lnTo>
                    <a:pt x="36719" y="62805"/>
                  </a:lnTo>
                  <a:lnTo>
                    <a:pt x="44464" y="45342"/>
                  </a:lnTo>
                  <a:lnTo>
                    <a:pt x="45261" y="34028"/>
                  </a:lnTo>
                  <a:lnTo>
                    <a:pt x="44486" y="29035"/>
                  </a:lnTo>
                  <a:lnTo>
                    <a:pt x="23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544"/>
            <p:cNvSpPr/>
            <p:nvPr>
              <p:custDataLst>
                <p:tags r:id="rId37"/>
              </p:custDataLst>
            </p:nvPr>
          </p:nvSpPr>
          <p:spPr>
            <a:xfrm>
              <a:off x="3093435" y="5286584"/>
              <a:ext cx="94266" cy="126182"/>
            </a:xfrm>
            <a:custGeom>
              <a:avLst/>
              <a:gdLst/>
              <a:ahLst/>
              <a:cxnLst/>
              <a:rect l="0" t="0" r="0" b="0"/>
              <a:pathLst>
                <a:path w="94266" h="126182">
                  <a:moveTo>
                    <a:pt x="24415" y="53766"/>
                  </a:moveTo>
                  <a:lnTo>
                    <a:pt x="24415" y="53766"/>
                  </a:lnTo>
                  <a:lnTo>
                    <a:pt x="24415" y="60508"/>
                  </a:lnTo>
                  <a:lnTo>
                    <a:pt x="22534" y="65699"/>
                  </a:lnTo>
                  <a:lnTo>
                    <a:pt x="21044" y="68071"/>
                  </a:lnTo>
                  <a:lnTo>
                    <a:pt x="7116" y="115311"/>
                  </a:lnTo>
                  <a:lnTo>
                    <a:pt x="5437" y="120630"/>
                  </a:lnTo>
                  <a:lnTo>
                    <a:pt x="2340" y="125347"/>
                  </a:lnTo>
                  <a:lnTo>
                    <a:pt x="1232" y="126181"/>
                  </a:lnTo>
                  <a:lnTo>
                    <a:pt x="493" y="126031"/>
                  </a:lnTo>
                  <a:lnTo>
                    <a:pt x="0" y="125226"/>
                  </a:lnTo>
                  <a:lnTo>
                    <a:pt x="10609" y="78975"/>
                  </a:lnTo>
                  <a:lnTo>
                    <a:pt x="23151" y="39068"/>
                  </a:lnTo>
                  <a:lnTo>
                    <a:pt x="34832" y="5656"/>
                  </a:lnTo>
                  <a:lnTo>
                    <a:pt x="39158" y="633"/>
                  </a:lnTo>
                  <a:lnTo>
                    <a:pt x="41299" y="0"/>
                  </a:lnTo>
                  <a:lnTo>
                    <a:pt x="43432" y="283"/>
                  </a:lnTo>
                  <a:lnTo>
                    <a:pt x="48389" y="3184"/>
                  </a:lnTo>
                  <a:lnTo>
                    <a:pt x="59113" y="14163"/>
                  </a:lnTo>
                  <a:lnTo>
                    <a:pt x="73498" y="42442"/>
                  </a:lnTo>
                  <a:lnTo>
                    <a:pt x="90909" y="88224"/>
                  </a:lnTo>
                  <a:lnTo>
                    <a:pt x="94265" y="11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710"/>
          <p:cNvGrpSpPr/>
          <p:nvPr/>
        </p:nvGrpSpPr>
        <p:grpSpPr>
          <a:xfrm>
            <a:off x="3594100" y="5314950"/>
            <a:ext cx="1968217" cy="477209"/>
            <a:chOff x="3594100" y="5314950"/>
            <a:chExt cx="1968217" cy="477209"/>
          </a:xfrm>
        </p:grpSpPr>
        <p:sp>
          <p:nvSpPr>
            <p:cNvPr id="86" name="SMARTInkShape-3545"/>
            <p:cNvSpPr/>
            <p:nvPr>
              <p:custDataLst>
                <p:tags r:id="rId22"/>
              </p:custDataLst>
            </p:nvPr>
          </p:nvSpPr>
          <p:spPr>
            <a:xfrm>
              <a:off x="4603750" y="5543550"/>
              <a:ext cx="158751" cy="191039"/>
            </a:xfrm>
            <a:custGeom>
              <a:avLst/>
              <a:gdLst/>
              <a:ahLst/>
              <a:cxnLst/>
              <a:rect l="0" t="0" r="0" b="0"/>
              <a:pathLst>
                <a:path w="158751" h="191039">
                  <a:moveTo>
                    <a:pt x="0" y="82550"/>
                  </a:moveTo>
                  <a:lnTo>
                    <a:pt x="0" y="82550"/>
                  </a:lnTo>
                  <a:lnTo>
                    <a:pt x="5775" y="77481"/>
                  </a:lnTo>
                  <a:lnTo>
                    <a:pt x="15901" y="72424"/>
                  </a:lnTo>
                  <a:lnTo>
                    <a:pt x="23766" y="70994"/>
                  </a:lnTo>
                  <a:lnTo>
                    <a:pt x="39497" y="73560"/>
                  </a:lnTo>
                  <a:lnTo>
                    <a:pt x="54193" y="82159"/>
                  </a:lnTo>
                  <a:lnTo>
                    <a:pt x="57295" y="86523"/>
                  </a:lnTo>
                  <a:lnTo>
                    <a:pt x="66053" y="124937"/>
                  </a:lnTo>
                  <a:lnTo>
                    <a:pt x="68395" y="165110"/>
                  </a:lnTo>
                  <a:lnTo>
                    <a:pt x="64558" y="183055"/>
                  </a:lnTo>
                  <a:lnTo>
                    <a:pt x="60913" y="190248"/>
                  </a:lnTo>
                  <a:lnTo>
                    <a:pt x="59659" y="191038"/>
                  </a:lnTo>
                  <a:lnTo>
                    <a:pt x="58823" y="190154"/>
                  </a:lnTo>
                  <a:lnTo>
                    <a:pt x="58265" y="188152"/>
                  </a:lnTo>
                  <a:lnTo>
                    <a:pt x="64205" y="148258"/>
                  </a:lnTo>
                  <a:lnTo>
                    <a:pt x="72106" y="114266"/>
                  </a:lnTo>
                  <a:lnTo>
                    <a:pt x="90600" y="74390"/>
                  </a:lnTo>
                  <a:lnTo>
                    <a:pt x="117503" y="3132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546"/>
            <p:cNvSpPr/>
            <p:nvPr>
              <p:custDataLst>
                <p:tags r:id="rId23"/>
              </p:custDataLst>
            </p:nvPr>
          </p:nvSpPr>
          <p:spPr>
            <a:xfrm>
              <a:off x="4954859" y="5458223"/>
              <a:ext cx="112442" cy="256778"/>
            </a:xfrm>
            <a:custGeom>
              <a:avLst/>
              <a:gdLst/>
              <a:ahLst/>
              <a:cxnLst/>
              <a:rect l="0" t="0" r="0" b="0"/>
              <a:pathLst>
                <a:path w="112442" h="256778">
                  <a:moveTo>
                    <a:pt x="67991" y="34527"/>
                  </a:moveTo>
                  <a:lnTo>
                    <a:pt x="67991" y="34527"/>
                  </a:lnTo>
                  <a:lnTo>
                    <a:pt x="73060" y="28752"/>
                  </a:lnTo>
                  <a:lnTo>
                    <a:pt x="82918" y="14133"/>
                  </a:lnTo>
                  <a:lnTo>
                    <a:pt x="83587" y="11759"/>
                  </a:lnTo>
                  <a:lnTo>
                    <a:pt x="83327" y="9470"/>
                  </a:lnTo>
                  <a:lnTo>
                    <a:pt x="81157" y="5046"/>
                  </a:lnTo>
                  <a:lnTo>
                    <a:pt x="77841" y="728"/>
                  </a:lnTo>
                  <a:lnTo>
                    <a:pt x="74557" y="0"/>
                  </a:lnTo>
                  <a:lnTo>
                    <a:pt x="65265" y="1072"/>
                  </a:lnTo>
                  <a:lnTo>
                    <a:pt x="54079" y="11427"/>
                  </a:lnTo>
                  <a:lnTo>
                    <a:pt x="24086" y="53174"/>
                  </a:lnTo>
                  <a:lnTo>
                    <a:pt x="6899" y="93557"/>
                  </a:lnTo>
                  <a:lnTo>
                    <a:pt x="2034" y="111563"/>
                  </a:lnTo>
                  <a:lnTo>
                    <a:pt x="0" y="148761"/>
                  </a:lnTo>
                  <a:lnTo>
                    <a:pt x="4257" y="186202"/>
                  </a:lnTo>
                  <a:lnTo>
                    <a:pt x="18580" y="231473"/>
                  </a:lnTo>
                  <a:lnTo>
                    <a:pt x="28862" y="242238"/>
                  </a:lnTo>
                  <a:lnTo>
                    <a:pt x="35555" y="247085"/>
                  </a:lnTo>
                  <a:lnTo>
                    <a:pt x="112441" y="256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547"/>
            <p:cNvSpPr/>
            <p:nvPr>
              <p:custDataLst>
                <p:tags r:id="rId24"/>
              </p:custDataLst>
            </p:nvPr>
          </p:nvSpPr>
          <p:spPr>
            <a:xfrm>
              <a:off x="5143500" y="5405252"/>
              <a:ext cx="138262" cy="384896"/>
            </a:xfrm>
            <a:custGeom>
              <a:avLst/>
              <a:gdLst/>
              <a:ahLst/>
              <a:cxnLst/>
              <a:rect l="0" t="0" r="0" b="0"/>
              <a:pathLst>
                <a:path w="138262" h="384896">
                  <a:moveTo>
                    <a:pt x="0" y="144648"/>
                  </a:moveTo>
                  <a:lnTo>
                    <a:pt x="0" y="144648"/>
                  </a:lnTo>
                  <a:lnTo>
                    <a:pt x="5467" y="191557"/>
                  </a:lnTo>
                  <a:lnTo>
                    <a:pt x="10539" y="233171"/>
                  </a:lnTo>
                  <a:lnTo>
                    <a:pt x="15787" y="277504"/>
                  </a:lnTo>
                  <a:lnTo>
                    <a:pt x="18405" y="320782"/>
                  </a:lnTo>
                  <a:lnTo>
                    <a:pt x="18993" y="364859"/>
                  </a:lnTo>
                  <a:lnTo>
                    <a:pt x="19043" y="384895"/>
                  </a:lnTo>
                  <a:lnTo>
                    <a:pt x="19049" y="337479"/>
                  </a:lnTo>
                  <a:lnTo>
                    <a:pt x="19050" y="299463"/>
                  </a:lnTo>
                  <a:lnTo>
                    <a:pt x="19050" y="265856"/>
                  </a:lnTo>
                  <a:lnTo>
                    <a:pt x="19050" y="234502"/>
                  </a:lnTo>
                  <a:lnTo>
                    <a:pt x="19050" y="199399"/>
                  </a:lnTo>
                  <a:lnTo>
                    <a:pt x="19050" y="153345"/>
                  </a:lnTo>
                  <a:lnTo>
                    <a:pt x="20931" y="116181"/>
                  </a:lnTo>
                  <a:lnTo>
                    <a:pt x="25958" y="75770"/>
                  </a:lnTo>
                  <a:lnTo>
                    <a:pt x="32398" y="30293"/>
                  </a:lnTo>
                  <a:lnTo>
                    <a:pt x="42584" y="3329"/>
                  </a:lnTo>
                  <a:lnTo>
                    <a:pt x="43912" y="1752"/>
                  </a:lnTo>
                  <a:lnTo>
                    <a:pt x="47268" y="0"/>
                  </a:lnTo>
                  <a:lnTo>
                    <a:pt x="51111" y="8629"/>
                  </a:lnTo>
                  <a:lnTo>
                    <a:pt x="60719" y="49177"/>
                  </a:lnTo>
                  <a:lnTo>
                    <a:pt x="64832" y="89414"/>
                  </a:lnTo>
                  <a:lnTo>
                    <a:pt x="71291" y="122770"/>
                  </a:lnTo>
                  <a:lnTo>
                    <a:pt x="72927" y="125829"/>
                  </a:lnTo>
                  <a:lnTo>
                    <a:pt x="74724" y="127869"/>
                  </a:lnTo>
                  <a:lnTo>
                    <a:pt x="88121" y="134781"/>
                  </a:lnTo>
                  <a:lnTo>
                    <a:pt x="115672" y="144731"/>
                  </a:lnTo>
                  <a:lnTo>
                    <a:pt x="123847" y="153857"/>
                  </a:lnTo>
                  <a:lnTo>
                    <a:pt x="134843" y="173592"/>
                  </a:lnTo>
                  <a:lnTo>
                    <a:pt x="138261" y="193519"/>
                  </a:lnTo>
                  <a:lnTo>
                    <a:pt x="136624" y="199806"/>
                  </a:lnTo>
                  <a:lnTo>
                    <a:pt x="129161" y="210555"/>
                  </a:lnTo>
                  <a:lnTo>
                    <a:pt x="116429" y="221170"/>
                  </a:lnTo>
                  <a:lnTo>
                    <a:pt x="106075" y="224518"/>
                  </a:lnTo>
                  <a:lnTo>
                    <a:pt x="95122" y="225302"/>
                  </a:lnTo>
                  <a:lnTo>
                    <a:pt x="85551" y="223298"/>
                  </a:lnTo>
                  <a:lnTo>
                    <a:pt x="83139" y="221776"/>
                  </a:lnTo>
                  <a:lnTo>
                    <a:pt x="82238" y="220055"/>
                  </a:lnTo>
                  <a:lnTo>
                    <a:pt x="82342" y="218203"/>
                  </a:lnTo>
                  <a:lnTo>
                    <a:pt x="95250" y="208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548"/>
            <p:cNvSpPr/>
            <p:nvPr>
              <p:custDataLst>
                <p:tags r:id="rId25"/>
              </p:custDataLst>
            </p:nvPr>
          </p:nvSpPr>
          <p:spPr>
            <a:xfrm>
              <a:off x="3641886" y="5559229"/>
              <a:ext cx="244315" cy="77147"/>
            </a:xfrm>
            <a:custGeom>
              <a:avLst/>
              <a:gdLst/>
              <a:ahLst/>
              <a:cxnLst/>
              <a:rect l="0" t="0" r="0" b="0"/>
              <a:pathLst>
                <a:path w="244315" h="77147">
                  <a:moveTo>
                    <a:pt x="22064" y="54171"/>
                  </a:moveTo>
                  <a:lnTo>
                    <a:pt x="22064" y="54171"/>
                  </a:lnTo>
                  <a:lnTo>
                    <a:pt x="18693" y="54171"/>
                  </a:lnTo>
                  <a:lnTo>
                    <a:pt x="17700" y="54876"/>
                  </a:lnTo>
                  <a:lnTo>
                    <a:pt x="17038" y="56053"/>
                  </a:lnTo>
                  <a:lnTo>
                    <a:pt x="16597" y="57542"/>
                  </a:lnTo>
                  <a:lnTo>
                    <a:pt x="15597" y="58535"/>
                  </a:lnTo>
                  <a:lnTo>
                    <a:pt x="10324" y="60259"/>
                  </a:lnTo>
                  <a:lnTo>
                    <a:pt x="2583" y="53580"/>
                  </a:lnTo>
                  <a:lnTo>
                    <a:pt x="610" y="51660"/>
                  </a:lnTo>
                  <a:lnTo>
                    <a:pt x="0" y="48969"/>
                  </a:lnTo>
                  <a:lnTo>
                    <a:pt x="1204" y="42216"/>
                  </a:lnTo>
                  <a:lnTo>
                    <a:pt x="5849" y="33852"/>
                  </a:lnTo>
                  <a:lnTo>
                    <a:pt x="15064" y="23535"/>
                  </a:lnTo>
                  <a:lnTo>
                    <a:pt x="30103" y="14911"/>
                  </a:lnTo>
                  <a:lnTo>
                    <a:pt x="44594" y="11258"/>
                  </a:lnTo>
                  <a:lnTo>
                    <a:pt x="64566" y="16918"/>
                  </a:lnTo>
                  <a:lnTo>
                    <a:pt x="87165" y="32179"/>
                  </a:lnTo>
                  <a:lnTo>
                    <a:pt x="107517" y="52963"/>
                  </a:lnTo>
                  <a:lnTo>
                    <a:pt x="115077" y="62100"/>
                  </a:lnTo>
                  <a:lnTo>
                    <a:pt x="125491" y="70866"/>
                  </a:lnTo>
                  <a:lnTo>
                    <a:pt x="137176" y="75702"/>
                  </a:lnTo>
                  <a:lnTo>
                    <a:pt x="148719" y="77146"/>
                  </a:lnTo>
                  <a:lnTo>
                    <a:pt x="158553" y="75436"/>
                  </a:lnTo>
                  <a:lnTo>
                    <a:pt x="172023" y="67135"/>
                  </a:lnTo>
                  <a:lnTo>
                    <a:pt x="216527" y="24751"/>
                  </a:lnTo>
                  <a:lnTo>
                    <a:pt x="236047" y="2136"/>
                  </a:lnTo>
                  <a:lnTo>
                    <a:pt x="238803" y="431"/>
                  </a:lnTo>
                  <a:lnTo>
                    <a:pt x="240640" y="0"/>
                  </a:lnTo>
                  <a:lnTo>
                    <a:pt x="244314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549"/>
            <p:cNvSpPr/>
            <p:nvPr>
              <p:custDataLst>
                <p:tags r:id="rId26"/>
              </p:custDataLst>
            </p:nvPr>
          </p:nvSpPr>
          <p:spPr>
            <a:xfrm>
              <a:off x="3703294" y="5702300"/>
              <a:ext cx="230568" cy="89859"/>
            </a:xfrm>
            <a:custGeom>
              <a:avLst/>
              <a:gdLst/>
              <a:ahLst/>
              <a:cxnLst/>
              <a:rect l="0" t="0" r="0" b="0"/>
              <a:pathLst>
                <a:path w="230568" h="89859">
                  <a:moveTo>
                    <a:pt x="24156" y="88900"/>
                  </a:moveTo>
                  <a:lnTo>
                    <a:pt x="24156" y="88900"/>
                  </a:lnTo>
                  <a:lnTo>
                    <a:pt x="9229" y="88900"/>
                  </a:lnTo>
                  <a:lnTo>
                    <a:pt x="5057" y="87019"/>
                  </a:lnTo>
                  <a:lnTo>
                    <a:pt x="2957" y="85529"/>
                  </a:lnTo>
                  <a:lnTo>
                    <a:pt x="622" y="81993"/>
                  </a:lnTo>
                  <a:lnTo>
                    <a:pt x="0" y="80061"/>
                  </a:lnTo>
                  <a:lnTo>
                    <a:pt x="2495" y="67231"/>
                  </a:lnTo>
                  <a:lnTo>
                    <a:pt x="11075" y="46653"/>
                  </a:lnTo>
                  <a:lnTo>
                    <a:pt x="20458" y="36492"/>
                  </a:lnTo>
                  <a:lnTo>
                    <a:pt x="25924" y="32795"/>
                  </a:lnTo>
                  <a:lnTo>
                    <a:pt x="47101" y="27591"/>
                  </a:lnTo>
                  <a:lnTo>
                    <a:pt x="61165" y="30137"/>
                  </a:lnTo>
                  <a:lnTo>
                    <a:pt x="90812" y="46640"/>
                  </a:lnTo>
                  <a:lnTo>
                    <a:pt x="135303" y="79595"/>
                  </a:lnTo>
                  <a:lnTo>
                    <a:pt x="146227" y="87351"/>
                  </a:lnTo>
                  <a:lnTo>
                    <a:pt x="158138" y="89858"/>
                  </a:lnTo>
                  <a:lnTo>
                    <a:pt x="170486" y="87915"/>
                  </a:lnTo>
                  <a:lnTo>
                    <a:pt x="183031" y="82347"/>
                  </a:lnTo>
                  <a:lnTo>
                    <a:pt x="205364" y="64538"/>
                  </a:lnTo>
                  <a:lnTo>
                    <a:pt x="223113" y="41387"/>
                  </a:lnTo>
                  <a:lnTo>
                    <a:pt x="230567" y="23395"/>
                  </a:lnTo>
                  <a:lnTo>
                    <a:pt x="227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550"/>
            <p:cNvSpPr/>
            <p:nvPr>
              <p:custDataLst>
                <p:tags r:id="rId27"/>
              </p:custDataLst>
            </p:nvPr>
          </p:nvSpPr>
          <p:spPr>
            <a:xfrm>
              <a:off x="3594100" y="5338880"/>
              <a:ext cx="69851" cy="73253"/>
            </a:xfrm>
            <a:custGeom>
              <a:avLst/>
              <a:gdLst/>
              <a:ahLst/>
              <a:cxnLst/>
              <a:rect l="0" t="0" r="0" b="0"/>
              <a:pathLst>
                <a:path w="69851" h="73253">
                  <a:moveTo>
                    <a:pt x="0" y="26870"/>
                  </a:moveTo>
                  <a:lnTo>
                    <a:pt x="0" y="26870"/>
                  </a:lnTo>
                  <a:lnTo>
                    <a:pt x="0" y="20781"/>
                  </a:lnTo>
                  <a:lnTo>
                    <a:pt x="0" y="23969"/>
                  </a:lnTo>
                  <a:lnTo>
                    <a:pt x="11259" y="69110"/>
                  </a:lnTo>
                  <a:lnTo>
                    <a:pt x="12059" y="73160"/>
                  </a:lnTo>
                  <a:lnTo>
                    <a:pt x="12273" y="73252"/>
                  </a:lnTo>
                  <a:lnTo>
                    <a:pt x="12415" y="72608"/>
                  </a:lnTo>
                  <a:lnTo>
                    <a:pt x="9244" y="68331"/>
                  </a:lnTo>
                  <a:lnTo>
                    <a:pt x="9518" y="58937"/>
                  </a:lnTo>
                  <a:lnTo>
                    <a:pt x="16184" y="20549"/>
                  </a:lnTo>
                  <a:lnTo>
                    <a:pt x="26950" y="1868"/>
                  </a:lnTo>
                  <a:lnTo>
                    <a:pt x="29961" y="324"/>
                  </a:lnTo>
                  <a:lnTo>
                    <a:pt x="33380" y="0"/>
                  </a:lnTo>
                  <a:lnTo>
                    <a:pt x="37069" y="490"/>
                  </a:lnTo>
                  <a:lnTo>
                    <a:pt x="44933" y="4797"/>
                  </a:lnTo>
                  <a:lnTo>
                    <a:pt x="52425" y="11416"/>
                  </a:lnTo>
                  <a:lnTo>
                    <a:pt x="58108" y="19060"/>
                  </a:lnTo>
                  <a:lnTo>
                    <a:pt x="69850" y="5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551"/>
            <p:cNvSpPr/>
            <p:nvPr>
              <p:custDataLst>
                <p:tags r:id="rId28"/>
              </p:custDataLst>
            </p:nvPr>
          </p:nvSpPr>
          <p:spPr>
            <a:xfrm>
              <a:off x="3705911" y="5359400"/>
              <a:ext cx="154890" cy="22709"/>
            </a:xfrm>
            <a:custGeom>
              <a:avLst/>
              <a:gdLst/>
              <a:ahLst/>
              <a:cxnLst/>
              <a:rect l="0" t="0" r="0" b="0"/>
              <a:pathLst>
                <a:path w="154890" h="22709">
                  <a:moveTo>
                    <a:pt x="8839" y="19050"/>
                  </a:moveTo>
                  <a:lnTo>
                    <a:pt x="8839" y="19050"/>
                  </a:lnTo>
                  <a:lnTo>
                    <a:pt x="5468" y="19050"/>
                  </a:lnTo>
                  <a:lnTo>
                    <a:pt x="1931" y="20931"/>
                  </a:lnTo>
                  <a:lnTo>
                    <a:pt x="0" y="22421"/>
                  </a:lnTo>
                  <a:lnTo>
                    <a:pt x="124" y="22708"/>
                  </a:lnTo>
                  <a:lnTo>
                    <a:pt x="8452" y="20447"/>
                  </a:lnTo>
                  <a:lnTo>
                    <a:pt x="48223" y="14808"/>
                  </a:lnTo>
                  <a:lnTo>
                    <a:pt x="89892" y="11235"/>
                  </a:lnTo>
                  <a:lnTo>
                    <a:pt x="131780" y="7315"/>
                  </a:lnTo>
                  <a:lnTo>
                    <a:pt x="154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552"/>
            <p:cNvSpPr/>
            <p:nvPr>
              <p:custDataLst>
                <p:tags r:id="rId29"/>
              </p:custDataLst>
            </p:nvPr>
          </p:nvSpPr>
          <p:spPr>
            <a:xfrm>
              <a:off x="3835923" y="5321591"/>
              <a:ext cx="42199" cy="63210"/>
            </a:xfrm>
            <a:custGeom>
              <a:avLst/>
              <a:gdLst/>
              <a:ahLst/>
              <a:cxnLst/>
              <a:rect l="0" t="0" r="0" b="0"/>
              <a:pathLst>
                <a:path w="42199" h="63210">
                  <a:moveTo>
                    <a:pt x="12177" y="18759"/>
                  </a:moveTo>
                  <a:lnTo>
                    <a:pt x="12177" y="18759"/>
                  </a:lnTo>
                  <a:lnTo>
                    <a:pt x="12177" y="15388"/>
                  </a:lnTo>
                  <a:lnTo>
                    <a:pt x="8414" y="11851"/>
                  </a:lnTo>
                  <a:lnTo>
                    <a:pt x="1243" y="7203"/>
                  </a:lnTo>
                  <a:lnTo>
                    <a:pt x="654" y="6116"/>
                  </a:lnTo>
                  <a:lnTo>
                    <a:pt x="0" y="3027"/>
                  </a:lnTo>
                  <a:lnTo>
                    <a:pt x="531" y="1921"/>
                  </a:lnTo>
                  <a:lnTo>
                    <a:pt x="1591" y="1184"/>
                  </a:lnTo>
                  <a:lnTo>
                    <a:pt x="5356" y="364"/>
                  </a:lnTo>
                  <a:lnTo>
                    <a:pt x="11732" y="0"/>
                  </a:lnTo>
                  <a:lnTo>
                    <a:pt x="17388" y="1720"/>
                  </a:lnTo>
                  <a:lnTo>
                    <a:pt x="33325" y="11263"/>
                  </a:lnTo>
                  <a:lnTo>
                    <a:pt x="38744" y="18014"/>
                  </a:lnTo>
                  <a:lnTo>
                    <a:pt x="41624" y="27600"/>
                  </a:lnTo>
                  <a:lnTo>
                    <a:pt x="42198" y="37505"/>
                  </a:lnTo>
                  <a:lnTo>
                    <a:pt x="37577" y="6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553"/>
            <p:cNvSpPr/>
            <p:nvPr>
              <p:custDataLst>
                <p:tags r:id="rId30"/>
              </p:custDataLst>
            </p:nvPr>
          </p:nvSpPr>
          <p:spPr>
            <a:xfrm>
              <a:off x="3943776" y="5314950"/>
              <a:ext cx="101040" cy="74483"/>
            </a:xfrm>
            <a:custGeom>
              <a:avLst/>
              <a:gdLst/>
              <a:ahLst/>
              <a:cxnLst/>
              <a:rect l="0" t="0" r="0" b="0"/>
              <a:pathLst>
                <a:path w="101040" h="74483">
                  <a:moveTo>
                    <a:pt x="63074" y="0"/>
                  </a:moveTo>
                  <a:lnTo>
                    <a:pt x="63074" y="0"/>
                  </a:lnTo>
                  <a:lnTo>
                    <a:pt x="68541" y="0"/>
                  </a:lnTo>
                  <a:lnTo>
                    <a:pt x="69163" y="6742"/>
                  </a:lnTo>
                  <a:lnTo>
                    <a:pt x="67426" y="11933"/>
                  </a:lnTo>
                  <a:lnTo>
                    <a:pt x="43415" y="55579"/>
                  </a:lnTo>
                  <a:lnTo>
                    <a:pt x="34580" y="64213"/>
                  </a:lnTo>
                  <a:lnTo>
                    <a:pt x="15426" y="73623"/>
                  </a:lnTo>
                  <a:lnTo>
                    <a:pt x="12258" y="74482"/>
                  </a:lnTo>
                  <a:lnTo>
                    <a:pt x="9441" y="72938"/>
                  </a:lnTo>
                  <a:lnTo>
                    <a:pt x="4430" y="65578"/>
                  </a:lnTo>
                  <a:lnTo>
                    <a:pt x="0" y="32650"/>
                  </a:lnTo>
                  <a:lnTo>
                    <a:pt x="1645" y="26740"/>
                  </a:lnTo>
                  <a:lnTo>
                    <a:pt x="3071" y="24177"/>
                  </a:lnTo>
                  <a:lnTo>
                    <a:pt x="5433" y="22468"/>
                  </a:lnTo>
                  <a:lnTo>
                    <a:pt x="11820" y="20569"/>
                  </a:lnTo>
                  <a:lnTo>
                    <a:pt x="15500" y="21473"/>
                  </a:lnTo>
                  <a:lnTo>
                    <a:pt x="27419" y="29489"/>
                  </a:lnTo>
                  <a:lnTo>
                    <a:pt x="68193" y="65268"/>
                  </a:lnTo>
                  <a:lnTo>
                    <a:pt x="71426" y="66089"/>
                  </a:lnTo>
                  <a:lnTo>
                    <a:pt x="74286" y="65932"/>
                  </a:lnTo>
                  <a:lnTo>
                    <a:pt x="76899" y="65121"/>
                  </a:lnTo>
                  <a:lnTo>
                    <a:pt x="87318" y="57238"/>
                  </a:lnTo>
                  <a:lnTo>
                    <a:pt x="95971" y="45965"/>
                  </a:lnTo>
                  <a:lnTo>
                    <a:pt x="99632" y="33689"/>
                  </a:lnTo>
                  <a:lnTo>
                    <a:pt x="101039" y="11822"/>
                  </a:lnTo>
                  <a:lnTo>
                    <a:pt x="99673" y="9292"/>
                  </a:lnTo>
                  <a:lnTo>
                    <a:pt x="94392" y="4600"/>
                  </a:lnTo>
                  <a:lnTo>
                    <a:pt x="91008" y="3772"/>
                  </a:lnTo>
                  <a:lnTo>
                    <a:pt x="6942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554"/>
            <p:cNvSpPr/>
            <p:nvPr>
              <p:custDataLst>
                <p:tags r:id="rId31"/>
              </p:custDataLst>
            </p:nvPr>
          </p:nvSpPr>
          <p:spPr>
            <a:xfrm>
              <a:off x="4236333" y="5481746"/>
              <a:ext cx="227718" cy="277507"/>
            </a:xfrm>
            <a:custGeom>
              <a:avLst/>
              <a:gdLst/>
              <a:ahLst/>
              <a:cxnLst/>
              <a:rect l="0" t="0" r="0" b="0"/>
              <a:pathLst>
                <a:path w="227718" h="277507">
                  <a:moveTo>
                    <a:pt x="5467" y="150704"/>
                  </a:moveTo>
                  <a:lnTo>
                    <a:pt x="5467" y="150704"/>
                  </a:lnTo>
                  <a:lnTo>
                    <a:pt x="5467" y="147333"/>
                  </a:lnTo>
                  <a:lnTo>
                    <a:pt x="4762" y="146340"/>
                  </a:lnTo>
                  <a:lnTo>
                    <a:pt x="3585" y="145678"/>
                  </a:lnTo>
                  <a:lnTo>
                    <a:pt x="0" y="144615"/>
                  </a:lnTo>
                  <a:lnTo>
                    <a:pt x="4259" y="160084"/>
                  </a:lnTo>
                  <a:lnTo>
                    <a:pt x="9672" y="204412"/>
                  </a:lnTo>
                  <a:lnTo>
                    <a:pt x="11393" y="247234"/>
                  </a:lnTo>
                  <a:lnTo>
                    <a:pt x="11733" y="273331"/>
                  </a:lnTo>
                  <a:lnTo>
                    <a:pt x="11055" y="276200"/>
                  </a:lnTo>
                  <a:lnTo>
                    <a:pt x="9899" y="277407"/>
                  </a:lnTo>
                  <a:lnTo>
                    <a:pt x="8421" y="277506"/>
                  </a:lnTo>
                  <a:lnTo>
                    <a:pt x="6342" y="260790"/>
                  </a:lnTo>
                  <a:lnTo>
                    <a:pt x="5639" y="222126"/>
                  </a:lnTo>
                  <a:lnTo>
                    <a:pt x="5519" y="182527"/>
                  </a:lnTo>
                  <a:lnTo>
                    <a:pt x="6187" y="142337"/>
                  </a:lnTo>
                  <a:lnTo>
                    <a:pt x="12377" y="102720"/>
                  </a:lnTo>
                  <a:lnTo>
                    <a:pt x="20394" y="68240"/>
                  </a:lnTo>
                  <a:lnTo>
                    <a:pt x="30037" y="49129"/>
                  </a:lnTo>
                  <a:lnTo>
                    <a:pt x="41832" y="36803"/>
                  </a:lnTo>
                  <a:lnTo>
                    <a:pt x="45938" y="35965"/>
                  </a:lnTo>
                  <a:lnTo>
                    <a:pt x="50087" y="36817"/>
                  </a:lnTo>
                  <a:lnTo>
                    <a:pt x="54263" y="38796"/>
                  </a:lnTo>
                  <a:lnTo>
                    <a:pt x="74764" y="60839"/>
                  </a:lnTo>
                  <a:lnTo>
                    <a:pt x="90834" y="91534"/>
                  </a:lnTo>
                  <a:lnTo>
                    <a:pt x="106021" y="132937"/>
                  </a:lnTo>
                  <a:lnTo>
                    <a:pt x="123794" y="177690"/>
                  </a:lnTo>
                  <a:lnTo>
                    <a:pt x="143258" y="221747"/>
                  </a:lnTo>
                  <a:lnTo>
                    <a:pt x="154714" y="239957"/>
                  </a:lnTo>
                  <a:lnTo>
                    <a:pt x="164932" y="250344"/>
                  </a:lnTo>
                  <a:lnTo>
                    <a:pt x="174177" y="254961"/>
                  </a:lnTo>
                  <a:lnTo>
                    <a:pt x="178618" y="254781"/>
                  </a:lnTo>
                  <a:lnTo>
                    <a:pt x="187316" y="250818"/>
                  </a:lnTo>
                  <a:lnTo>
                    <a:pt x="200145" y="233911"/>
                  </a:lnTo>
                  <a:lnTo>
                    <a:pt x="212884" y="194173"/>
                  </a:lnTo>
                  <a:lnTo>
                    <a:pt x="222224" y="148923"/>
                  </a:lnTo>
                  <a:lnTo>
                    <a:pt x="225276" y="117222"/>
                  </a:lnTo>
                  <a:lnTo>
                    <a:pt x="226993" y="77048"/>
                  </a:lnTo>
                  <a:lnTo>
                    <a:pt x="227574" y="34398"/>
                  </a:lnTo>
                  <a:lnTo>
                    <a:pt x="227708" y="0"/>
                  </a:lnTo>
                  <a:lnTo>
                    <a:pt x="227717" y="11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555"/>
            <p:cNvSpPr/>
            <p:nvPr>
              <p:custDataLst>
                <p:tags r:id="rId32"/>
              </p:custDataLst>
            </p:nvPr>
          </p:nvSpPr>
          <p:spPr>
            <a:xfrm>
              <a:off x="4538864" y="5628388"/>
              <a:ext cx="45837" cy="105862"/>
            </a:xfrm>
            <a:custGeom>
              <a:avLst/>
              <a:gdLst/>
              <a:ahLst/>
              <a:cxnLst/>
              <a:rect l="0" t="0" r="0" b="0"/>
              <a:pathLst>
                <a:path w="45837" h="105862">
                  <a:moveTo>
                    <a:pt x="45836" y="23112"/>
                  </a:moveTo>
                  <a:lnTo>
                    <a:pt x="45836" y="23112"/>
                  </a:lnTo>
                  <a:lnTo>
                    <a:pt x="35004" y="2861"/>
                  </a:lnTo>
                  <a:lnTo>
                    <a:pt x="30909" y="0"/>
                  </a:lnTo>
                  <a:lnTo>
                    <a:pt x="28124" y="649"/>
                  </a:lnTo>
                  <a:lnTo>
                    <a:pt x="21266" y="5132"/>
                  </a:lnTo>
                  <a:lnTo>
                    <a:pt x="9471" y="18960"/>
                  </a:lnTo>
                  <a:lnTo>
                    <a:pt x="410" y="36463"/>
                  </a:lnTo>
                  <a:lnTo>
                    <a:pt x="0" y="65167"/>
                  </a:lnTo>
                  <a:lnTo>
                    <a:pt x="4346" y="87000"/>
                  </a:lnTo>
                  <a:lnTo>
                    <a:pt x="11874" y="97603"/>
                  </a:lnTo>
                  <a:lnTo>
                    <a:pt x="20864" y="104902"/>
                  </a:lnTo>
                  <a:lnTo>
                    <a:pt x="24249" y="105861"/>
                  </a:lnTo>
                  <a:lnTo>
                    <a:pt x="27212" y="105795"/>
                  </a:lnTo>
                  <a:lnTo>
                    <a:pt x="34266" y="100076"/>
                  </a:lnTo>
                  <a:lnTo>
                    <a:pt x="38123" y="95588"/>
                  </a:lnTo>
                  <a:lnTo>
                    <a:pt x="42408" y="81194"/>
                  </a:lnTo>
                  <a:lnTo>
                    <a:pt x="42939" y="57020"/>
                  </a:lnTo>
                  <a:lnTo>
                    <a:pt x="36797" y="29888"/>
                  </a:lnTo>
                  <a:lnTo>
                    <a:pt x="20436" y="4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556"/>
            <p:cNvSpPr/>
            <p:nvPr>
              <p:custDataLst>
                <p:tags r:id="rId33"/>
              </p:custDataLst>
            </p:nvPr>
          </p:nvSpPr>
          <p:spPr>
            <a:xfrm>
              <a:off x="5347919" y="5594350"/>
              <a:ext cx="41881" cy="80758"/>
            </a:xfrm>
            <a:custGeom>
              <a:avLst/>
              <a:gdLst/>
              <a:ahLst/>
              <a:cxnLst/>
              <a:rect l="0" t="0" r="0" b="0"/>
              <a:pathLst>
                <a:path w="41881" h="80758">
                  <a:moveTo>
                    <a:pt x="11481" y="25400"/>
                  </a:moveTo>
                  <a:lnTo>
                    <a:pt x="11481" y="25400"/>
                  </a:lnTo>
                  <a:lnTo>
                    <a:pt x="14852" y="22029"/>
                  </a:lnTo>
                  <a:lnTo>
                    <a:pt x="16507" y="16611"/>
                  </a:lnTo>
                  <a:lnTo>
                    <a:pt x="17569" y="8377"/>
                  </a:lnTo>
                  <a:lnTo>
                    <a:pt x="16950" y="8407"/>
                  </a:lnTo>
                  <a:lnTo>
                    <a:pt x="8970" y="15366"/>
                  </a:lnTo>
                  <a:lnTo>
                    <a:pt x="2897" y="28072"/>
                  </a:lnTo>
                  <a:lnTo>
                    <a:pt x="0" y="48613"/>
                  </a:lnTo>
                  <a:lnTo>
                    <a:pt x="2513" y="65830"/>
                  </a:lnTo>
                  <a:lnTo>
                    <a:pt x="7730" y="73474"/>
                  </a:lnTo>
                  <a:lnTo>
                    <a:pt x="11097" y="76499"/>
                  </a:lnTo>
                  <a:lnTo>
                    <a:pt x="18601" y="79861"/>
                  </a:lnTo>
                  <a:lnTo>
                    <a:pt x="22578" y="80757"/>
                  </a:lnTo>
                  <a:lnTo>
                    <a:pt x="25935" y="79944"/>
                  </a:lnTo>
                  <a:lnTo>
                    <a:pt x="31545" y="75276"/>
                  </a:lnTo>
                  <a:lnTo>
                    <a:pt x="38671" y="57974"/>
                  </a:lnTo>
                  <a:lnTo>
                    <a:pt x="41880" y="38344"/>
                  </a:lnTo>
                  <a:lnTo>
                    <a:pt x="38868" y="25509"/>
                  </a:lnTo>
                  <a:lnTo>
                    <a:pt x="24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57"/>
            <p:cNvSpPr/>
            <p:nvPr>
              <p:custDataLst>
                <p:tags r:id="rId34"/>
              </p:custDataLst>
            </p:nvPr>
          </p:nvSpPr>
          <p:spPr>
            <a:xfrm>
              <a:off x="5530850" y="5670550"/>
              <a:ext cx="31467" cy="57151"/>
            </a:xfrm>
            <a:custGeom>
              <a:avLst/>
              <a:gdLst/>
              <a:ahLst/>
              <a:cxnLst/>
              <a:rect l="0" t="0" r="0" b="0"/>
              <a:pathLst>
                <a:path w="31467" h="57151">
                  <a:moveTo>
                    <a:pt x="19050" y="0"/>
                  </a:moveTo>
                  <a:lnTo>
                    <a:pt x="19050" y="0"/>
                  </a:lnTo>
                  <a:lnTo>
                    <a:pt x="24517" y="0"/>
                  </a:lnTo>
                  <a:lnTo>
                    <a:pt x="30790" y="5467"/>
                  </a:lnTo>
                  <a:lnTo>
                    <a:pt x="31466" y="16202"/>
                  </a:lnTo>
                  <a:lnTo>
                    <a:pt x="24924" y="3278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711"/>
          <p:cNvGrpSpPr/>
          <p:nvPr/>
        </p:nvGrpSpPr>
        <p:grpSpPr>
          <a:xfrm>
            <a:off x="5826785" y="5285451"/>
            <a:ext cx="490200" cy="467650"/>
            <a:chOff x="5826785" y="5285451"/>
            <a:chExt cx="490200" cy="467650"/>
          </a:xfrm>
        </p:grpSpPr>
        <p:sp>
          <p:nvSpPr>
            <p:cNvPr id="100" name="SMARTInkShape-3558"/>
            <p:cNvSpPr/>
            <p:nvPr>
              <p:custDataLst>
                <p:tags r:id="rId17"/>
              </p:custDataLst>
            </p:nvPr>
          </p:nvSpPr>
          <p:spPr>
            <a:xfrm>
              <a:off x="6223000" y="5286480"/>
              <a:ext cx="93985" cy="466621"/>
            </a:xfrm>
            <a:custGeom>
              <a:avLst/>
              <a:gdLst/>
              <a:ahLst/>
              <a:cxnLst/>
              <a:rect l="0" t="0" r="0" b="0"/>
              <a:pathLst>
                <a:path w="93985" h="466621">
                  <a:moveTo>
                    <a:pt x="19050" y="9420"/>
                  </a:moveTo>
                  <a:lnTo>
                    <a:pt x="19050" y="9420"/>
                  </a:lnTo>
                  <a:lnTo>
                    <a:pt x="27889" y="581"/>
                  </a:lnTo>
                  <a:lnTo>
                    <a:pt x="30587" y="0"/>
                  </a:lnTo>
                  <a:lnTo>
                    <a:pt x="37348" y="1235"/>
                  </a:lnTo>
                  <a:lnTo>
                    <a:pt x="52458" y="16010"/>
                  </a:lnTo>
                  <a:lnTo>
                    <a:pt x="75823" y="57837"/>
                  </a:lnTo>
                  <a:lnTo>
                    <a:pt x="88867" y="100750"/>
                  </a:lnTo>
                  <a:lnTo>
                    <a:pt x="93359" y="137453"/>
                  </a:lnTo>
                  <a:lnTo>
                    <a:pt x="93984" y="174120"/>
                  </a:lnTo>
                  <a:lnTo>
                    <a:pt x="88232" y="220354"/>
                  </a:lnTo>
                  <a:lnTo>
                    <a:pt x="76930" y="266672"/>
                  </a:lnTo>
                  <a:lnTo>
                    <a:pt x="67352" y="297791"/>
                  </a:lnTo>
                  <a:lnTo>
                    <a:pt x="56745" y="332318"/>
                  </a:lnTo>
                  <a:lnTo>
                    <a:pt x="41429" y="376967"/>
                  </a:lnTo>
                  <a:lnTo>
                    <a:pt x="21055" y="422496"/>
                  </a:lnTo>
                  <a:lnTo>
                    <a:pt x="0" y="46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559"/>
            <p:cNvSpPr/>
            <p:nvPr>
              <p:custDataLst>
                <p:tags r:id="rId18"/>
              </p:custDataLst>
            </p:nvPr>
          </p:nvSpPr>
          <p:spPr>
            <a:xfrm>
              <a:off x="6096077" y="5379410"/>
              <a:ext cx="101524" cy="99778"/>
            </a:xfrm>
            <a:custGeom>
              <a:avLst/>
              <a:gdLst/>
              <a:ahLst/>
              <a:cxnLst/>
              <a:rect l="0" t="0" r="0" b="0"/>
              <a:pathLst>
                <a:path w="101524" h="99778">
                  <a:moveTo>
                    <a:pt x="6273" y="11740"/>
                  </a:moveTo>
                  <a:lnTo>
                    <a:pt x="6273" y="11740"/>
                  </a:lnTo>
                  <a:lnTo>
                    <a:pt x="2902" y="11740"/>
                  </a:lnTo>
                  <a:lnTo>
                    <a:pt x="1909" y="11034"/>
                  </a:lnTo>
                  <a:lnTo>
                    <a:pt x="1247" y="9859"/>
                  </a:lnTo>
                  <a:lnTo>
                    <a:pt x="97" y="5273"/>
                  </a:lnTo>
                  <a:lnTo>
                    <a:pt x="0" y="2280"/>
                  </a:lnTo>
                  <a:lnTo>
                    <a:pt x="1386" y="1200"/>
                  </a:lnTo>
                  <a:lnTo>
                    <a:pt x="6688" y="0"/>
                  </a:lnTo>
                  <a:lnTo>
                    <a:pt x="17606" y="2696"/>
                  </a:lnTo>
                  <a:lnTo>
                    <a:pt x="29778" y="7963"/>
                  </a:lnTo>
                  <a:lnTo>
                    <a:pt x="36240" y="15705"/>
                  </a:lnTo>
                  <a:lnTo>
                    <a:pt x="38951" y="20734"/>
                  </a:lnTo>
                  <a:lnTo>
                    <a:pt x="40083" y="31964"/>
                  </a:lnTo>
                  <a:lnTo>
                    <a:pt x="37527" y="44717"/>
                  </a:lnTo>
                  <a:lnTo>
                    <a:pt x="20804" y="82328"/>
                  </a:lnTo>
                  <a:lnTo>
                    <a:pt x="11911" y="94586"/>
                  </a:lnTo>
                  <a:lnTo>
                    <a:pt x="11443" y="96605"/>
                  </a:lnTo>
                  <a:lnTo>
                    <a:pt x="11836" y="97950"/>
                  </a:lnTo>
                  <a:lnTo>
                    <a:pt x="17917" y="99444"/>
                  </a:lnTo>
                  <a:lnTo>
                    <a:pt x="50139" y="99777"/>
                  </a:lnTo>
                  <a:lnTo>
                    <a:pt x="101523" y="9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560"/>
            <p:cNvSpPr/>
            <p:nvPr>
              <p:custDataLst>
                <p:tags r:id="rId19"/>
              </p:custDataLst>
            </p:nvPr>
          </p:nvSpPr>
          <p:spPr>
            <a:xfrm>
              <a:off x="5952304" y="5488068"/>
              <a:ext cx="111947" cy="98427"/>
            </a:xfrm>
            <a:custGeom>
              <a:avLst/>
              <a:gdLst/>
              <a:ahLst/>
              <a:cxnLst/>
              <a:rect l="0" t="0" r="0" b="0"/>
              <a:pathLst>
                <a:path w="111947" h="98427">
                  <a:moveTo>
                    <a:pt x="42096" y="42782"/>
                  </a:moveTo>
                  <a:lnTo>
                    <a:pt x="42096" y="42782"/>
                  </a:lnTo>
                  <a:lnTo>
                    <a:pt x="23830" y="48871"/>
                  </a:lnTo>
                  <a:lnTo>
                    <a:pt x="50688" y="32494"/>
                  </a:lnTo>
                  <a:lnTo>
                    <a:pt x="74011" y="9939"/>
                  </a:lnTo>
                  <a:lnTo>
                    <a:pt x="77447" y="3961"/>
                  </a:lnTo>
                  <a:lnTo>
                    <a:pt x="75541" y="2084"/>
                  </a:lnTo>
                  <a:lnTo>
                    <a:pt x="65898" y="0"/>
                  </a:lnTo>
                  <a:lnTo>
                    <a:pt x="47972" y="2197"/>
                  </a:lnTo>
                  <a:lnTo>
                    <a:pt x="29255" y="14059"/>
                  </a:lnTo>
                  <a:lnTo>
                    <a:pt x="17046" y="24237"/>
                  </a:lnTo>
                  <a:lnTo>
                    <a:pt x="5588" y="41834"/>
                  </a:lnTo>
                  <a:lnTo>
                    <a:pt x="0" y="64922"/>
                  </a:lnTo>
                  <a:lnTo>
                    <a:pt x="1331" y="72358"/>
                  </a:lnTo>
                  <a:lnTo>
                    <a:pt x="8457" y="86266"/>
                  </a:lnTo>
                  <a:lnTo>
                    <a:pt x="14025" y="90821"/>
                  </a:lnTo>
                  <a:lnTo>
                    <a:pt x="27738" y="95883"/>
                  </a:lnTo>
                  <a:lnTo>
                    <a:pt x="60949" y="98426"/>
                  </a:lnTo>
                  <a:lnTo>
                    <a:pt x="111946" y="8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561"/>
            <p:cNvSpPr/>
            <p:nvPr>
              <p:custDataLst>
                <p:tags r:id="rId20"/>
              </p:custDataLst>
            </p:nvPr>
          </p:nvSpPr>
          <p:spPr>
            <a:xfrm>
              <a:off x="5826785" y="5461883"/>
              <a:ext cx="72366" cy="168643"/>
            </a:xfrm>
            <a:custGeom>
              <a:avLst/>
              <a:gdLst/>
              <a:ahLst/>
              <a:cxnLst/>
              <a:rect l="0" t="0" r="0" b="0"/>
              <a:pathLst>
                <a:path w="72366" h="168643">
                  <a:moveTo>
                    <a:pt x="72365" y="5467"/>
                  </a:moveTo>
                  <a:lnTo>
                    <a:pt x="72365" y="5467"/>
                  </a:lnTo>
                  <a:lnTo>
                    <a:pt x="68994" y="2096"/>
                  </a:lnTo>
                  <a:lnTo>
                    <a:pt x="65458" y="441"/>
                  </a:lnTo>
                  <a:lnTo>
                    <a:pt x="63526" y="0"/>
                  </a:lnTo>
                  <a:lnTo>
                    <a:pt x="50696" y="2749"/>
                  </a:lnTo>
                  <a:lnTo>
                    <a:pt x="18356" y="19534"/>
                  </a:lnTo>
                  <a:lnTo>
                    <a:pt x="11202" y="26065"/>
                  </a:lnTo>
                  <a:lnTo>
                    <a:pt x="860" y="41756"/>
                  </a:lnTo>
                  <a:lnTo>
                    <a:pt x="0" y="45182"/>
                  </a:lnTo>
                  <a:lnTo>
                    <a:pt x="133" y="48171"/>
                  </a:lnTo>
                  <a:lnTo>
                    <a:pt x="2868" y="54785"/>
                  </a:lnTo>
                  <a:lnTo>
                    <a:pt x="20051" y="78937"/>
                  </a:lnTo>
                  <a:lnTo>
                    <a:pt x="63592" y="125035"/>
                  </a:lnTo>
                  <a:lnTo>
                    <a:pt x="68466" y="135278"/>
                  </a:lnTo>
                  <a:lnTo>
                    <a:pt x="68355" y="140691"/>
                  </a:lnTo>
                  <a:lnTo>
                    <a:pt x="64467" y="152350"/>
                  </a:lnTo>
                  <a:lnTo>
                    <a:pt x="58036" y="160824"/>
                  </a:lnTo>
                  <a:lnTo>
                    <a:pt x="54346" y="164072"/>
                  </a:lnTo>
                  <a:lnTo>
                    <a:pt x="44601" y="167680"/>
                  </a:lnTo>
                  <a:lnTo>
                    <a:pt x="39038" y="168642"/>
                  </a:lnTo>
                  <a:lnTo>
                    <a:pt x="33919" y="167872"/>
                  </a:lnTo>
                  <a:lnTo>
                    <a:pt x="24469" y="163255"/>
                  </a:lnTo>
                  <a:lnTo>
                    <a:pt x="21384" y="160048"/>
                  </a:lnTo>
                  <a:lnTo>
                    <a:pt x="17957" y="152721"/>
                  </a:lnTo>
                  <a:lnTo>
                    <a:pt x="18454" y="148792"/>
                  </a:lnTo>
                  <a:lnTo>
                    <a:pt x="27915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562"/>
            <p:cNvSpPr/>
            <p:nvPr>
              <p:custDataLst>
                <p:tags r:id="rId21"/>
              </p:custDataLst>
            </p:nvPr>
          </p:nvSpPr>
          <p:spPr>
            <a:xfrm>
              <a:off x="5874396" y="5285451"/>
              <a:ext cx="132705" cy="73176"/>
            </a:xfrm>
            <a:custGeom>
              <a:avLst/>
              <a:gdLst/>
              <a:ahLst/>
              <a:cxnLst/>
              <a:rect l="0" t="0" r="0" b="0"/>
              <a:pathLst>
                <a:path w="132705" h="73176">
                  <a:moveTo>
                    <a:pt x="31104" y="23149"/>
                  </a:moveTo>
                  <a:lnTo>
                    <a:pt x="31104" y="23149"/>
                  </a:lnTo>
                  <a:lnTo>
                    <a:pt x="31104" y="19491"/>
                  </a:lnTo>
                  <a:lnTo>
                    <a:pt x="31104" y="21052"/>
                  </a:lnTo>
                  <a:lnTo>
                    <a:pt x="13806" y="56212"/>
                  </a:lnTo>
                  <a:lnTo>
                    <a:pt x="0" y="73175"/>
                  </a:lnTo>
                  <a:lnTo>
                    <a:pt x="22465" y="34943"/>
                  </a:lnTo>
                  <a:lnTo>
                    <a:pt x="52692" y="5347"/>
                  </a:lnTo>
                  <a:lnTo>
                    <a:pt x="62100" y="1126"/>
                  </a:lnTo>
                  <a:lnTo>
                    <a:pt x="66585" y="0"/>
                  </a:lnTo>
                  <a:lnTo>
                    <a:pt x="77212" y="2512"/>
                  </a:lnTo>
                  <a:lnTo>
                    <a:pt x="93214" y="11861"/>
                  </a:lnTo>
                  <a:lnTo>
                    <a:pt x="103158" y="21660"/>
                  </a:lnTo>
                  <a:lnTo>
                    <a:pt x="132704" y="6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712"/>
          <p:cNvGrpSpPr/>
          <p:nvPr/>
        </p:nvGrpSpPr>
        <p:grpSpPr>
          <a:xfrm>
            <a:off x="2216737" y="6149651"/>
            <a:ext cx="301435" cy="385486"/>
            <a:chOff x="2216737" y="6149651"/>
            <a:chExt cx="301435" cy="385486"/>
          </a:xfrm>
        </p:grpSpPr>
        <p:sp>
          <p:nvSpPr>
            <p:cNvPr id="106" name="SMARTInkShape-3563"/>
            <p:cNvSpPr/>
            <p:nvPr>
              <p:custDataLst>
                <p:tags r:id="rId15"/>
              </p:custDataLst>
            </p:nvPr>
          </p:nvSpPr>
          <p:spPr>
            <a:xfrm>
              <a:off x="2216737" y="6149651"/>
              <a:ext cx="301435" cy="385486"/>
            </a:xfrm>
            <a:custGeom>
              <a:avLst/>
              <a:gdLst/>
              <a:ahLst/>
              <a:cxnLst/>
              <a:rect l="0" t="0" r="0" b="0"/>
              <a:pathLst>
                <a:path w="301435" h="385486">
                  <a:moveTo>
                    <a:pt x="228013" y="66999"/>
                  </a:moveTo>
                  <a:lnTo>
                    <a:pt x="228013" y="66999"/>
                  </a:lnTo>
                  <a:lnTo>
                    <a:pt x="226131" y="46276"/>
                  </a:lnTo>
                  <a:lnTo>
                    <a:pt x="224642" y="40484"/>
                  </a:lnTo>
                  <a:lnTo>
                    <a:pt x="212433" y="22218"/>
                  </a:lnTo>
                  <a:lnTo>
                    <a:pt x="188668" y="6772"/>
                  </a:lnTo>
                  <a:lnTo>
                    <a:pt x="162654" y="0"/>
                  </a:lnTo>
                  <a:lnTo>
                    <a:pt x="145578" y="4061"/>
                  </a:lnTo>
                  <a:lnTo>
                    <a:pt x="106803" y="26856"/>
                  </a:lnTo>
                  <a:lnTo>
                    <a:pt x="68316" y="67980"/>
                  </a:lnTo>
                  <a:lnTo>
                    <a:pt x="42877" y="106095"/>
                  </a:lnTo>
                  <a:lnTo>
                    <a:pt x="24521" y="144670"/>
                  </a:lnTo>
                  <a:lnTo>
                    <a:pt x="9439" y="185027"/>
                  </a:lnTo>
                  <a:lnTo>
                    <a:pt x="2384" y="216035"/>
                  </a:lnTo>
                  <a:lnTo>
                    <a:pt x="0" y="261068"/>
                  </a:lnTo>
                  <a:lnTo>
                    <a:pt x="9668" y="308298"/>
                  </a:lnTo>
                  <a:lnTo>
                    <a:pt x="25166" y="346686"/>
                  </a:lnTo>
                  <a:lnTo>
                    <a:pt x="35553" y="359226"/>
                  </a:lnTo>
                  <a:lnTo>
                    <a:pt x="60529" y="376775"/>
                  </a:lnTo>
                  <a:lnTo>
                    <a:pt x="77611" y="384124"/>
                  </a:lnTo>
                  <a:lnTo>
                    <a:pt x="109837" y="385485"/>
                  </a:lnTo>
                  <a:lnTo>
                    <a:pt x="146196" y="378050"/>
                  </a:lnTo>
                  <a:lnTo>
                    <a:pt x="183780" y="360166"/>
                  </a:lnTo>
                  <a:lnTo>
                    <a:pt x="229336" y="323065"/>
                  </a:lnTo>
                  <a:lnTo>
                    <a:pt x="260233" y="287274"/>
                  </a:lnTo>
                  <a:lnTo>
                    <a:pt x="282716" y="246409"/>
                  </a:lnTo>
                  <a:lnTo>
                    <a:pt x="297216" y="205765"/>
                  </a:lnTo>
                  <a:lnTo>
                    <a:pt x="301434" y="162129"/>
                  </a:lnTo>
                  <a:lnTo>
                    <a:pt x="299920" y="142440"/>
                  </a:lnTo>
                  <a:lnTo>
                    <a:pt x="288360" y="116085"/>
                  </a:lnTo>
                  <a:lnTo>
                    <a:pt x="264787" y="93773"/>
                  </a:lnTo>
                  <a:lnTo>
                    <a:pt x="249296" y="85954"/>
                  </a:lnTo>
                  <a:lnTo>
                    <a:pt x="206173" y="75453"/>
                  </a:lnTo>
                  <a:lnTo>
                    <a:pt x="170863" y="6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564"/>
            <p:cNvSpPr/>
            <p:nvPr>
              <p:custDataLst>
                <p:tags r:id="rId16"/>
              </p:custDataLst>
            </p:nvPr>
          </p:nvSpPr>
          <p:spPr>
            <a:xfrm>
              <a:off x="2298700" y="6287643"/>
              <a:ext cx="105480" cy="149681"/>
            </a:xfrm>
            <a:custGeom>
              <a:avLst/>
              <a:gdLst/>
              <a:ahLst/>
              <a:cxnLst/>
              <a:rect l="0" t="0" r="0" b="0"/>
              <a:pathLst>
                <a:path w="105480" h="149681">
                  <a:moveTo>
                    <a:pt x="0" y="11557"/>
                  </a:moveTo>
                  <a:lnTo>
                    <a:pt x="0" y="11557"/>
                  </a:lnTo>
                  <a:lnTo>
                    <a:pt x="17677" y="2718"/>
                  </a:lnTo>
                  <a:lnTo>
                    <a:pt x="39967" y="0"/>
                  </a:lnTo>
                  <a:lnTo>
                    <a:pt x="65543" y="5937"/>
                  </a:lnTo>
                  <a:lnTo>
                    <a:pt x="84252" y="16634"/>
                  </a:lnTo>
                  <a:lnTo>
                    <a:pt x="87918" y="21291"/>
                  </a:lnTo>
                  <a:lnTo>
                    <a:pt x="91991" y="32111"/>
                  </a:lnTo>
                  <a:lnTo>
                    <a:pt x="91920" y="42094"/>
                  </a:lnTo>
                  <a:lnTo>
                    <a:pt x="90913" y="46732"/>
                  </a:lnTo>
                  <a:lnTo>
                    <a:pt x="79384" y="63371"/>
                  </a:lnTo>
                  <a:lnTo>
                    <a:pt x="48053" y="90261"/>
                  </a:lnTo>
                  <a:lnTo>
                    <a:pt x="42994" y="92397"/>
                  </a:lnTo>
                  <a:lnTo>
                    <a:pt x="42068" y="92262"/>
                  </a:lnTo>
                  <a:lnTo>
                    <a:pt x="42157" y="91466"/>
                  </a:lnTo>
                  <a:lnTo>
                    <a:pt x="42921" y="90229"/>
                  </a:lnTo>
                  <a:lnTo>
                    <a:pt x="47534" y="88855"/>
                  </a:lnTo>
                  <a:lnTo>
                    <a:pt x="50739" y="88490"/>
                  </a:lnTo>
                  <a:lnTo>
                    <a:pt x="68735" y="94716"/>
                  </a:lnTo>
                  <a:lnTo>
                    <a:pt x="85199" y="105497"/>
                  </a:lnTo>
                  <a:lnTo>
                    <a:pt x="101992" y="125442"/>
                  </a:lnTo>
                  <a:lnTo>
                    <a:pt x="105302" y="132258"/>
                  </a:lnTo>
                  <a:lnTo>
                    <a:pt x="105479" y="135063"/>
                  </a:lnTo>
                  <a:lnTo>
                    <a:pt x="103795" y="140062"/>
                  </a:lnTo>
                  <a:lnTo>
                    <a:pt x="95049" y="144636"/>
                  </a:lnTo>
                  <a:lnTo>
                    <a:pt x="76141" y="149295"/>
                  </a:lnTo>
                  <a:lnTo>
                    <a:pt x="63473" y="149680"/>
                  </a:lnTo>
                  <a:lnTo>
                    <a:pt x="44442" y="145224"/>
                  </a:lnTo>
                  <a:lnTo>
                    <a:pt x="19050" y="132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13"/>
          <p:cNvGrpSpPr/>
          <p:nvPr/>
        </p:nvGrpSpPr>
        <p:grpSpPr>
          <a:xfrm>
            <a:off x="3028950" y="6072942"/>
            <a:ext cx="209551" cy="482601"/>
            <a:chOff x="3028950" y="6072942"/>
            <a:chExt cx="209551" cy="482601"/>
          </a:xfrm>
        </p:grpSpPr>
        <p:sp>
          <p:nvSpPr>
            <p:cNvPr id="109" name="SMARTInkShape-3565"/>
            <p:cNvSpPr/>
            <p:nvPr>
              <p:custDataLst>
                <p:tags r:id="rId12"/>
              </p:custDataLst>
            </p:nvPr>
          </p:nvSpPr>
          <p:spPr>
            <a:xfrm>
              <a:off x="3028950" y="6185260"/>
              <a:ext cx="112525" cy="370283"/>
            </a:xfrm>
            <a:custGeom>
              <a:avLst/>
              <a:gdLst/>
              <a:ahLst/>
              <a:cxnLst/>
              <a:rect l="0" t="0" r="0" b="0"/>
              <a:pathLst>
                <a:path w="112525" h="370283">
                  <a:moveTo>
                    <a:pt x="0" y="145690"/>
                  </a:moveTo>
                  <a:lnTo>
                    <a:pt x="0" y="145690"/>
                  </a:lnTo>
                  <a:lnTo>
                    <a:pt x="3371" y="149061"/>
                  </a:lnTo>
                  <a:lnTo>
                    <a:pt x="5467" y="161270"/>
                  </a:lnTo>
                  <a:lnTo>
                    <a:pt x="1208" y="207479"/>
                  </a:lnTo>
                  <a:lnTo>
                    <a:pt x="159" y="247639"/>
                  </a:lnTo>
                  <a:lnTo>
                    <a:pt x="31" y="286295"/>
                  </a:lnTo>
                  <a:lnTo>
                    <a:pt x="2" y="332010"/>
                  </a:lnTo>
                  <a:lnTo>
                    <a:pt x="0" y="370282"/>
                  </a:lnTo>
                  <a:lnTo>
                    <a:pt x="0" y="329817"/>
                  </a:lnTo>
                  <a:lnTo>
                    <a:pt x="0" y="294552"/>
                  </a:lnTo>
                  <a:lnTo>
                    <a:pt x="0" y="255360"/>
                  </a:lnTo>
                  <a:lnTo>
                    <a:pt x="0" y="210484"/>
                  </a:lnTo>
                  <a:lnTo>
                    <a:pt x="0" y="178720"/>
                  </a:lnTo>
                  <a:lnTo>
                    <a:pt x="706" y="144848"/>
                  </a:lnTo>
                  <a:lnTo>
                    <a:pt x="5069" y="100834"/>
                  </a:lnTo>
                  <a:lnTo>
                    <a:pt x="12865" y="61805"/>
                  </a:lnTo>
                  <a:lnTo>
                    <a:pt x="18418" y="42085"/>
                  </a:lnTo>
                  <a:lnTo>
                    <a:pt x="41832" y="4559"/>
                  </a:lnTo>
                  <a:lnTo>
                    <a:pt x="46232" y="1508"/>
                  </a:lnTo>
                  <a:lnTo>
                    <a:pt x="50577" y="180"/>
                  </a:lnTo>
                  <a:lnTo>
                    <a:pt x="54884" y="0"/>
                  </a:lnTo>
                  <a:lnTo>
                    <a:pt x="58462" y="1996"/>
                  </a:lnTo>
                  <a:lnTo>
                    <a:pt x="64318" y="9860"/>
                  </a:lnTo>
                  <a:lnTo>
                    <a:pt x="73122" y="41587"/>
                  </a:lnTo>
                  <a:lnTo>
                    <a:pt x="73877" y="67965"/>
                  </a:lnTo>
                  <a:lnTo>
                    <a:pt x="61774" y="111788"/>
                  </a:lnTo>
                  <a:lnTo>
                    <a:pt x="51778" y="128981"/>
                  </a:lnTo>
                  <a:lnTo>
                    <a:pt x="45826" y="134736"/>
                  </a:lnTo>
                  <a:lnTo>
                    <a:pt x="43250" y="136271"/>
                  </a:lnTo>
                  <a:lnTo>
                    <a:pt x="42239" y="137999"/>
                  </a:lnTo>
                  <a:lnTo>
                    <a:pt x="42271" y="139857"/>
                  </a:lnTo>
                  <a:lnTo>
                    <a:pt x="42997" y="141800"/>
                  </a:lnTo>
                  <a:lnTo>
                    <a:pt x="44893" y="142393"/>
                  </a:lnTo>
                  <a:lnTo>
                    <a:pt x="50762" y="141167"/>
                  </a:lnTo>
                  <a:lnTo>
                    <a:pt x="54302" y="141969"/>
                  </a:lnTo>
                  <a:lnTo>
                    <a:pt x="97772" y="169241"/>
                  </a:lnTo>
                  <a:lnTo>
                    <a:pt x="108305" y="185124"/>
                  </a:lnTo>
                  <a:lnTo>
                    <a:pt x="112524" y="203235"/>
                  </a:lnTo>
                  <a:lnTo>
                    <a:pt x="109748" y="213834"/>
                  </a:lnTo>
                  <a:lnTo>
                    <a:pt x="107032" y="218636"/>
                  </a:lnTo>
                  <a:lnTo>
                    <a:pt x="96488" y="225853"/>
                  </a:lnTo>
                  <a:lnTo>
                    <a:pt x="73466" y="236235"/>
                  </a:lnTo>
                  <a:lnTo>
                    <a:pt x="64166" y="236968"/>
                  </a:lnTo>
                  <a:lnTo>
                    <a:pt x="56740" y="234942"/>
                  </a:lnTo>
                  <a:lnTo>
                    <a:pt x="50800" y="228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566"/>
            <p:cNvSpPr/>
            <p:nvPr>
              <p:custDataLst>
                <p:tags r:id="rId13"/>
              </p:custDataLst>
            </p:nvPr>
          </p:nvSpPr>
          <p:spPr>
            <a:xfrm>
              <a:off x="3201984" y="6356350"/>
              <a:ext cx="36517" cy="73628"/>
            </a:xfrm>
            <a:custGeom>
              <a:avLst/>
              <a:gdLst/>
              <a:ahLst/>
              <a:cxnLst/>
              <a:rect l="0" t="0" r="0" b="0"/>
              <a:pathLst>
                <a:path w="36517" h="73628">
                  <a:moveTo>
                    <a:pt x="36516" y="19050"/>
                  </a:moveTo>
                  <a:lnTo>
                    <a:pt x="36516" y="19050"/>
                  </a:lnTo>
                  <a:lnTo>
                    <a:pt x="36516" y="15679"/>
                  </a:lnTo>
                  <a:lnTo>
                    <a:pt x="35810" y="14686"/>
                  </a:lnTo>
                  <a:lnTo>
                    <a:pt x="34634" y="14024"/>
                  </a:lnTo>
                  <a:lnTo>
                    <a:pt x="33145" y="13583"/>
                  </a:lnTo>
                  <a:lnTo>
                    <a:pt x="24307" y="16332"/>
                  </a:lnTo>
                  <a:lnTo>
                    <a:pt x="12751" y="24986"/>
                  </a:lnTo>
                  <a:lnTo>
                    <a:pt x="3761" y="39859"/>
                  </a:lnTo>
                  <a:lnTo>
                    <a:pt x="0" y="54299"/>
                  </a:lnTo>
                  <a:lnTo>
                    <a:pt x="1001" y="63173"/>
                  </a:lnTo>
                  <a:lnTo>
                    <a:pt x="2256" y="67516"/>
                  </a:lnTo>
                  <a:lnTo>
                    <a:pt x="4504" y="70410"/>
                  </a:lnTo>
                  <a:lnTo>
                    <a:pt x="10765" y="73627"/>
                  </a:lnTo>
                  <a:lnTo>
                    <a:pt x="18250" y="73175"/>
                  </a:lnTo>
                  <a:lnTo>
                    <a:pt x="22222" y="72066"/>
                  </a:lnTo>
                  <a:lnTo>
                    <a:pt x="25576" y="69211"/>
                  </a:lnTo>
                  <a:lnTo>
                    <a:pt x="31183" y="60394"/>
                  </a:lnTo>
                  <a:lnTo>
                    <a:pt x="34936" y="43530"/>
                  </a:lnTo>
                  <a:lnTo>
                    <a:pt x="30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567"/>
            <p:cNvSpPr/>
            <p:nvPr>
              <p:custDataLst>
                <p:tags r:id="rId14"/>
              </p:custDataLst>
            </p:nvPr>
          </p:nvSpPr>
          <p:spPr>
            <a:xfrm>
              <a:off x="3100097" y="6072942"/>
              <a:ext cx="106654" cy="69431"/>
            </a:xfrm>
            <a:custGeom>
              <a:avLst/>
              <a:gdLst/>
              <a:ahLst/>
              <a:cxnLst/>
              <a:rect l="0" t="0" r="0" b="0"/>
              <a:pathLst>
                <a:path w="106654" h="69431">
                  <a:moveTo>
                    <a:pt x="17753" y="10358"/>
                  </a:moveTo>
                  <a:lnTo>
                    <a:pt x="17753" y="10358"/>
                  </a:lnTo>
                  <a:lnTo>
                    <a:pt x="23220" y="10358"/>
                  </a:lnTo>
                  <a:lnTo>
                    <a:pt x="23842" y="17100"/>
                  </a:lnTo>
                  <a:lnTo>
                    <a:pt x="20223" y="24172"/>
                  </a:lnTo>
                  <a:lnTo>
                    <a:pt x="12135" y="37970"/>
                  </a:lnTo>
                  <a:lnTo>
                    <a:pt x="0" y="68127"/>
                  </a:lnTo>
                  <a:lnTo>
                    <a:pt x="273" y="69333"/>
                  </a:lnTo>
                  <a:lnTo>
                    <a:pt x="1161" y="69430"/>
                  </a:lnTo>
                  <a:lnTo>
                    <a:pt x="4029" y="67657"/>
                  </a:lnTo>
                  <a:lnTo>
                    <a:pt x="7655" y="64516"/>
                  </a:lnTo>
                  <a:lnTo>
                    <a:pt x="34218" y="20633"/>
                  </a:lnTo>
                  <a:lnTo>
                    <a:pt x="47248" y="5563"/>
                  </a:lnTo>
                  <a:lnTo>
                    <a:pt x="55791" y="1171"/>
                  </a:lnTo>
                  <a:lnTo>
                    <a:pt x="60045" y="0"/>
                  </a:lnTo>
                  <a:lnTo>
                    <a:pt x="64292" y="630"/>
                  </a:lnTo>
                  <a:lnTo>
                    <a:pt x="72774" y="5094"/>
                  </a:lnTo>
                  <a:lnTo>
                    <a:pt x="85483" y="18911"/>
                  </a:lnTo>
                  <a:lnTo>
                    <a:pt x="106653" y="6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14"/>
          <p:cNvGrpSpPr/>
          <p:nvPr/>
        </p:nvGrpSpPr>
        <p:grpSpPr>
          <a:xfrm>
            <a:off x="3545992" y="6217533"/>
            <a:ext cx="162409" cy="207524"/>
            <a:chOff x="3545992" y="6217533"/>
            <a:chExt cx="162409" cy="207524"/>
          </a:xfrm>
        </p:grpSpPr>
        <p:sp>
          <p:nvSpPr>
            <p:cNvPr id="113" name="SMARTInkShape-3568"/>
            <p:cNvSpPr/>
            <p:nvPr>
              <p:custDataLst>
                <p:tags r:id="rId9"/>
              </p:custDataLst>
            </p:nvPr>
          </p:nvSpPr>
          <p:spPr>
            <a:xfrm>
              <a:off x="3545992" y="6286500"/>
              <a:ext cx="117959" cy="22422"/>
            </a:xfrm>
            <a:custGeom>
              <a:avLst/>
              <a:gdLst/>
              <a:ahLst/>
              <a:cxnLst/>
              <a:rect l="0" t="0" r="0" b="0"/>
              <a:pathLst>
                <a:path w="117959" h="22422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2003"/>
                  </a:lnTo>
                  <a:lnTo>
                    <a:pt x="1562" y="17774"/>
                  </a:lnTo>
                  <a:lnTo>
                    <a:pt x="3672" y="16083"/>
                  </a:lnTo>
                  <a:lnTo>
                    <a:pt x="9779" y="14203"/>
                  </a:lnTo>
                  <a:lnTo>
                    <a:pt x="52408" y="12832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569"/>
            <p:cNvSpPr/>
            <p:nvPr>
              <p:custDataLst>
                <p:tags r:id="rId10"/>
              </p:custDataLst>
            </p:nvPr>
          </p:nvSpPr>
          <p:spPr>
            <a:xfrm>
              <a:off x="3613622" y="6217533"/>
              <a:ext cx="24929" cy="170568"/>
            </a:xfrm>
            <a:custGeom>
              <a:avLst/>
              <a:gdLst/>
              <a:ahLst/>
              <a:cxnLst/>
              <a:rect l="0" t="0" r="0" b="0"/>
              <a:pathLst>
                <a:path w="24929" h="170568">
                  <a:moveTo>
                    <a:pt x="24928" y="5467"/>
                  </a:moveTo>
                  <a:lnTo>
                    <a:pt x="24928" y="5467"/>
                  </a:lnTo>
                  <a:lnTo>
                    <a:pt x="21557" y="2096"/>
                  </a:lnTo>
                  <a:lnTo>
                    <a:pt x="16139" y="441"/>
                  </a:lnTo>
                  <a:lnTo>
                    <a:pt x="12719" y="0"/>
                  </a:lnTo>
                  <a:lnTo>
                    <a:pt x="10438" y="411"/>
                  </a:lnTo>
                  <a:lnTo>
                    <a:pt x="8918" y="1390"/>
                  </a:lnTo>
                  <a:lnTo>
                    <a:pt x="7905" y="2749"/>
                  </a:lnTo>
                  <a:lnTo>
                    <a:pt x="1915" y="26620"/>
                  </a:lnTo>
                  <a:lnTo>
                    <a:pt x="0" y="68755"/>
                  </a:lnTo>
                  <a:lnTo>
                    <a:pt x="1549" y="106299"/>
                  </a:lnTo>
                  <a:lnTo>
                    <a:pt x="587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70"/>
            <p:cNvSpPr/>
            <p:nvPr>
              <p:custDataLst>
                <p:tags r:id="rId11"/>
              </p:custDataLst>
            </p:nvPr>
          </p:nvSpPr>
          <p:spPr>
            <a:xfrm>
              <a:off x="3551415" y="6400800"/>
              <a:ext cx="156986" cy="24257"/>
            </a:xfrm>
            <a:custGeom>
              <a:avLst/>
              <a:gdLst/>
              <a:ahLst/>
              <a:cxnLst/>
              <a:rect l="0" t="0" r="0" b="0"/>
              <a:pathLst>
                <a:path w="156986" h="24257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69"/>
                  </a:lnTo>
                  <a:lnTo>
                    <a:pt x="0" y="21539"/>
                  </a:lnTo>
                  <a:lnTo>
                    <a:pt x="823" y="22826"/>
                  </a:lnTo>
                  <a:lnTo>
                    <a:pt x="5500" y="24256"/>
                  </a:lnTo>
                  <a:lnTo>
                    <a:pt x="49712" y="20810"/>
                  </a:lnTo>
                  <a:lnTo>
                    <a:pt x="92901" y="17455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715"/>
          <p:cNvGrpSpPr/>
          <p:nvPr/>
        </p:nvGrpSpPr>
        <p:grpSpPr>
          <a:xfrm>
            <a:off x="3982856" y="6070862"/>
            <a:ext cx="1014595" cy="503233"/>
            <a:chOff x="3982856" y="6070862"/>
            <a:chExt cx="1014595" cy="503233"/>
          </a:xfrm>
        </p:grpSpPr>
        <p:sp>
          <p:nvSpPr>
            <p:cNvPr id="117" name="SMARTInkShape-3571"/>
            <p:cNvSpPr/>
            <p:nvPr>
              <p:custDataLst>
                <p:tags r:id="rId2"/>
              </p:custDataLst>
            </p:nvPr>
          </p:nvSpPr>
          <p:spPr>
            <a:xfrm>
              <a:off x="3982856" y="6229892"/>
              <a:ext cx="220845" cy="170051"/>
            </a:xfrm>
            <a:custGeom>
              <a:avLst/>
              <a:gdLst/>
              <a:ahLst/>
              <a:cxnLst/>
              <a:rect l="0" t="0" r="0" b="0"/>
              <a:pathLst>
                <a:path w="220845" h="170051">
                  <a:moveTo>
                    <a:pt x="17644" y="18508"/>
                  </a:moveTo>
                  <a:lnTo>
                    <a:pt x="17644" y="18508"/>
                  </a:lnTo>
                  <a:lnTo>
                    <a:pt x="3338" y="18508"/>
                  </a:lnTo>
                  <a:lnTo>
                    <a:pt x="1757" y="17803"/>
                  </a:lnTo>
                  <a:lnTo>
                    <a:pt x="703" y="16627"/>
                  </a:lnTo>
                  <a:lnTo>
                    <a:pt x="0" y="15137"/>
                  </a:lnTo>
                  <a:lnTo>
                    <a:pt x="942" y="13438"/>
                  </a:lnTo>
                  <a:lnTo>
                    <a:pt x="5752" y="9669"/>
                  </a:lnTo>
                  <a:lnTo>
                    <a:pt x="36253" y="2207"/>
                  </a:lnTo>
                  <a:lnTo>
                    <a:pt x="76666" y="0"/>
                  </a:lnTo>
                  <a:lnTo>
                    <a:pt x="112401" y="2936"/>
                  </a:lnTo>
                  <a:lnTo>
                    <a:pt x="155679" y="14674"/>
                  </a:lnTo>
                  <a:lnTo>
                    <a:pt x="169775" y="19861"/>
                  </a:lnTo>
                  <a:lnTo>
                    <a:pt x="172687" y="23644"/>
                  </a:lnTo>
                  <a:lnTo>
                    <a:pt x="173216" y="28282"/>
                  </a:lnTo>
                  <a:lnTo>
                    <a:pt x="172159" y="33490"/>
                  </a:lnTo>
                  <a:lnTo>
                    <a:pt x="160558" y="50935"/>
                  </a:lnTo>
                  <a:lnTo>
                    <a:pt x="117755" y="81675"/>
                  </a:lnTo>
                  <a:lnTo>
                    <a:pt x="78341" y="102247"/>
                  </a:lnTo>
                  <a:lnTo>
                    <a:pt x="37316" y="126693"/>
                  </a:lnTo>
                  <a:lnTo>
                    <a:pt x="18159" y="148533"/>
                  </a:lnTo>
                  <a:lnTo>
                    <a:pt x="17282" y="153170"/>
                  </a:lnTo>
                  <a:lnTo>
                    <a:pt x="18108" y="157672"/>
                  </a:lnTo>
                  <a:lnTo>
                    <a:pt x="20070" y="162083"/>
                  </a:lnTo>
                  <a:lnTo>
                    <a:pt x="25611" y="165025"/>
                  </a:lnTo>
                  <a:lnTo>
                    <a:pt x="64923" y="169746"/>
                  </a:lnTo>
                  <a:lnTo>
                    <a:pt x="108511" y="170050"/>
                  </a:lnTo>
                  <a:lnTo>
                    <a:pt x="152637" y="165851"/>
                  </a:lnTo>
                  <a:lnTo>
                    <a:pt x="195138" y="164023"/>
                  </a:lnTo>
                  <a:lnTo>
                    <a:pt x="220844" y="15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72"/>
            <p:cNvSpPr/>
            <p:nvPr>
              <p:custDataLst>
                <p:tags r:id="rId3"/>
              </p:custDataLst>
            </p:nvPr>
          </p:nvSpPr>
          <p:spPr>
            <a:xfrm>
              <a:off x="4263401" y="6371742"/>
              <a:ext cx="92700" cy="92880"/>
            </a:xfrm>
            <a:custGeom>
              <a:avLst/>
              <a:gdLst/>
              <a:ahLst/>
              <a:cxnLst/>
              <a:rect l="0" t="0" r="0" b="0"/>
              <a:pathLst>
                <a:path w="92700" h="92880">
                  <a:moveTo>
                    <a:pt x="86349" y="3658"/>
                  </a:moveTo>
                  <a:lnTo>
                    <a:pt x="86349" y="3658"/>
                  </a:lnTo>
                  <a:lnTo>
                    <a:pt x="89720" y="3657"/>
                  </a:lnTo>
                  <a:lnTo>
                    <a:pt x="90713" y="2953"/>
                  </a:lnTo>
                  <a:lnTo>
                    <a:pt x="91375" y="1776"/>
                  </a:lnTo>
                  <a:lnTo>
                    <a:pt x="91816" y="287"/>
                  </a:lnTo>
                  <a:lnTo>
                    <a:pt x="92110" y="0"/>
                  </a:lnTo>
                  <a:lnTo>
                    <a:pt x="92307" y="513"/>
                  </a:lnTo>
                  <a:lnTo>
                    <a:pt x="92622" y="6407"/>
                  </a:lnTo>
                  <a:lnTo>
                    <a:pt x="78205" y="49607"/>
                  </a:lnTo>
                  <a:lnTo>
                    <a:pt x="70786" y="69126"/>
                  </a:lnTo>
                  <a:lnTo>
                    <a:pt x="67507" y="74820"/>
                  </a:lnTo>
                  <a:lnTo>
                    <a:pt x="49408" y="89576"/>
                  </a:lnTo>
                  <a:lnTo>
                    <a:pt x="32301" y="92879"/>
                  </a:lnTo>
                  <a:lnTo>
                    <a:pt x="22801" y="92772"/>
                  </a:lnTo>
                  <a:lnTo>
                    <a:pt x="15761" y="90584"/>
                  </a:lnTo>
                  <a:lnTo>
                    <a:pt x="6058" y="82508"/>
                  </a:lnTo>
                  <a:lnTo>
                    <a:pt x="1276" y="75627"/>
                  </a:lnTo>
                  <a:lnTo>
                    <a:pt x="0" y="72803"/>
                  </a:lnTo>
                  <a:lnTo>
                    <a:pt x="1266" y="70217"/>
                  </a:lnTo>
                  <a:lnTo>
                    <a:pt x="8317" y="65460"/>
                  </a:lnTo>
                  <a:lnTo>
                    <a:pt x="42296" y="52379"/>
                  </a:lnTo>
                  <a:lnTo>
                    <a:pt x="52894" y="51887"/>
                  </a:lnTo>
                  <a:lnTo>
                    <a:pt x="57696" y="52745"/>
                  </a:lnTo>
                  <a:lnTo>
                    <a:pt x="60897" y="54727"/>
                  </a:lnTo>
                  <a:lnTo>
                    <a:pt x="63030" y="57459"/>
                  </a:lnTo>
                  <a:lnTo>
                    <a:pt x="66813" y="64259"/>
                  </a:lnTo>
                  <a:lnTo>
                    <a:pt x="92699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73"/>
            <p:cNvSpPr/>
            <p:nvPr>
              <p:custDataLst>
                <p:tags r:id="rId4"/>
              </p:custDataLst>
            </p:nvPr>
          </p:nvSpPr>
          <p:spPr>
            <a:xfrm>
              <a:off x="4419600" y="6349896"/>
              <a:ext cx="52229" cy="120755"/>
            </a:xfrm>
            <a:custGeom>
              <a:avLst/>
              <a:gdLst/>
              <a:ahLst/>
              <a:cxnLst/>
              <a:rect l="0" t="0" r="0" b="0"/>
              <a:pathLst>
                <a:path w="52229" h="120755">
                  <a:moveTo>
                    <a:pt x="38100" y="19154"/>
                  </a:moveTo>
                  <a:lnTo>
                    <a:pt x="38100" y="19154"/>
                  </a:lnTo>
                  <a:lnTo>
                    <a:pt x="50309" y="3574"/>
                  </a:lnTo>
                  <a:lnTo>
                    <a:pt x="52228" y="0"/>
                  </a:lnTo>
                  <a:lnTo>
                    <a:pt x="51752" y="35"/>
                  </a:lnTo>
                  <a:lnTo>
                    <a:pt x="31296" y="44980"/>
                  </a:lnTo>
                  <a:lnTo>
                    <a:pt x="10785" y="87854"/>
                  </a:lnTo>
                  <a:lnTo>
                    <a:pt x="0" y="120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574"/>
            <p:cNvSpPr/>
            <p:nvPr>
              <p:custDataLst>
                <p:tags r:id="rId5"/>
              </p:custDataLst>
            </p:nvPr>
          </p:nvSpPr>
          <p:spPr>
            <a:xfrm>
              <a:off x="4464050" y="6445928"/>
              <a:ext cx="57151" cy="128167"/>
            </a:xfrm>
            <a:custGeom>
              <a:avLst/>
              <a:gdLst/>
              <a:ahLst/>
              <a:cxnLst/>
              <a:rect l="0" t="0" r="0" b="0"/>
              <a:pathLst>
                <a:path w="57151" h="128167">
                  <a:moveTo>
                    <a:pt x="0" y="24722"/>
                  </a:moveTo>
                  <a:lnTo>
                    <a:pt x="0" y="24722"/>
                  </a:lnTo>
                  <a:lnTo>
                    <a:pt x="11556" y="1611"/>
                  </a:lnTo>
                  <a:lnTo>
                    <a:pt x="12643" y="847"/>
                  </a:lnTo>
                  <a:lnTo>
                    <a:pt x="15732" y="0"/>
                  </a:lnTo>
                  <a:lnTo>
                    <a:pt x="24809" y="2894"/>
                  </a:lnTo>
                  <a:lnTo>
                    <a:pt x="27122" y="4526"/>
                  </a:lnTo>
                  <a:lnTo>
                    <a:pt x="29693" y="8220"/>
                  </a:lnTo>
                  <a:lnTo>
                    <a:pt x="35708" y="22116"/>
                  </a:lnTo>
                  <a:lnTo>
                    <a:pt x="37785" y="47245"/>
                  </a:lnTo>
                  <a:lnTo>
                    <a:pt x="32968" y="69153"/>
                  </a:lnTo>
                  <a:lnTo>
                    <a:pt x="19863" y="115786"/>
                  </a:lnTo>
                  <a:lnTo>
                    <a:pt x="19411" y="121169"/>
                  </a:lnTo>
                  <a:lnTo>
                    <a:pt x="21092" y="125913"/>
                  </a:lnTo>
                  <a:lnTo>
                    <a:pt x="22528" y="128166"/>
                  </a:lnTo>
                  <a:lnTo>
                    <a:pt x="57150" y="12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75"/>
            <p:cNvSpPr/>
            <p:nvPr>
              <p:custDataLst>
                <p:tags r:id="rId6"/>
              </p:custDataLst>
            </p:nvPr>
          </p:nvSpPr>
          <p:spPr>
            <a:xfrm>
              <a:off x="4729459" y="6245630"/>
              <a:ext cx="98050" cy="173715"/>
            </a:xfrm>
            <a:custGeom>
              <a:avLst/>
              <a:gdLst/>
              <a:ahLst/>
              <a:cxnLst/>
              <a:rect l="0" t="0" r="0" b="0"/>
              <a:pathLst>
                <a:path w="98050" h="173715">
                  <a:moveTo>
                    <a:pt x="83841" y="21820"/>
                  </a:moveTo>
                  <a:lnTo>
                    <a:pt x="83841" y="21820"/>
                  </a:lnTo>
                  <a:lnTo>
                    <a:pt x="83841" y="18449"/>
                  </a:lnTo>
                  <a:lnTo>
                    <a:pt x="78374" y="4797"/>
                  </a:lnTo>
                  <a:lnTo>
                    <a:pt x="67639" y="0"/>
                  </a:lnTo>
                  <a:lnTo>
                    <a:pt x="47682" y="852"/>
                  </a:lnTo>
                  <a:lnTo>
                    <a:pt x="30638" y="5572"/>
                  </a:lnTo>
                  <a:lnTo>
                    <a:pt x="1471" y="23114"/>
                  </a:lnTo>
                  <a:lnTo>
                    <a:pt x="0" y="26210"/>
                  </a:lnTo>
                  <a:lnTo>
                    <a:pt x="246" y="33413"/>
                  </a:lnTo>
                  <a:lnTo>
                    <a:pt x="6471" y="41318"/>
                  </a:lnTo>
                  <a:lnTo>
                    <a:pt x="49415" y="73899"/>
                  </a:lnTo>
                  <a:lnTo>
                    <a:pt x="90252" y="110885"/>
                  </a:lnTo>
                  <a:lnTo>
                    <a:pt x="98049" y="125351"/>
                  </a:lnTo>
                  <a:lnTo>
                    <a:pt x="96975" y="138859"/>
                  </a:lnTo>
                  <a:lnTo>
                    <a:pt x="90319" y="156687"/>
                  </a:lnTo>
                  <a:lnTo>
                    <a:pt x="88160" y="160415"/>
                  </a:lnTo>
                  <a:lnTo>
                    <a:pt x="68266" y="172403"/>
                  </a:lnTo>
                  <a:lnTo>
                    <a:pt x="60757" y="173714"/>
                  </a:lnTo>
                  <a:lnTo>
                    <a:pt x="46770" y="171409"/>
                  </a:lnTo>
                  <a:lnTo>
                    <a:pt x="37262" y="165679"/>
                  </a:lnTo>
                  <a:lnTo>
                    <a:pt x="33738" y="162177"/>
                  </a:lnTo>
                  <a:lnTo>
                    <a:pt x="26691" y="14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76"/>
            <p:cNvSpPr/>
            <p:nvPr>
              <p:custDataLst>
                <p:tags r:id="rId7"/>
              </p:custDataLst>
            </p:nvPr>
          </p:nvSpPr>
          <p:spPr>
            <a:xfrm>
              <a:off x="4891881" y="6272731"/>
              <a:ext cx="105570" cy="96320"/>
            </a:xfrm>
            <a:custGeom>
              <a:avLst/>
              <a:gdLst/>
              <a:ahLst/>
              <a:cxnLst/>
              <a:rect l="0" t="0" r="0" b="0"/>
              <a:pathLst>
                <a:path w="105570" h="96320">
                  <a:moveTo>
                    <a:pt x="3969" y="32819"/>
                  </a:moveTo>
                  <a:lnTo>
                    <a:pt x="3969" y="32819"/>
                  </a:lnTo>
                  <a:lnTo>
                    <a:pt x="3969" y="41658"/>
                  </a:lnTo>
                  <a:lnTo>
                    <a:pt x="5380" y="43651"/>
                  </a:lnTo>
                  <a:lnTo>
                    <a:pt x="10711" y="47746"/>
                  </a:lnTo>
                  <a:lnTo>
                    <a:pt x="17784" y="50036"/>
                  </a:lnTo>
                  <a:lnTo>
                    <a:pt x="21645" y="50647"/>
                  </a:lnTo>
                  <a:lnTo>
                    <a:pt x="40564" y="44765"/>
                  </a:lnTo>
                  <a:lnTo>
                    <a:pt x="78762" y="19888"/>
                  </a:lnTo>
                  <a:lnTo>
                    <a:pt x="79936" y="16437"/>
                  </a:lnTo>
                  <a:lnTo>
                    <a:pt x="79309" y="12725"/>
                  </a:lnTo>
                  <a:lnTo>
                    <a:pt x="77479" y="8840"/>
                  </a:lnTo>
                  <a:lnTo>
                    <a:pt x="71683" y="2641"/>
                  </a:lnTo>
                  <a:lnTo>
                    <a:pt x="68162" y="0"/>
                  </a:lnTo>
                  <a:lnTo>
                    <a:pt x="54841" y="829"/>
                  </a:lnTo>
                  <a:lnTo>
                    <a:pt x="37868" y="7312"/>
                  </a:lnTo>
                  <a:lnTo>
                    <a:pt x="7739" y="32589"/>
                  </a:lnTo>
                  <a:lnTo>
                    <a:pt x="2249" y="39016"/>
                  </a:lnTo>
                  <a:lnTo>
                    <a:pt x="0" y="46122"/>
                  </a:lnTo>
                  <a:lnTo>
                    <a:pt x="1264" y="61544"/>
                  </a:lnTo>
                  <a:lnTo>
                    <a:pt x="6529" y="74043"/>
                  </a:lnTo>
                  <a:lnTo>
                    <a:pt x="9910" y="79351"/>
                  </a:lnTo>
                  <a:lnTo>
                    <a:pt x="23072" y="87132"/>
                  </a:lnTo>
                  <a:lnTo>
                    <a:pt x="50317" y="93597"/>
                  </a:lnTo>
                  <a:lnTo>
                    <a:pt x="105569" y="96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77"/>
            <p:cNvSpPr/>
            <p:nvPr>
              <p:custDataLst>
                <p:tags r:id="rId8"/>
              </p:custDataLst>
            </p:nvPr>
          </p:nvSpPr>
          <p:spPr>
            <a:xfrm>
              <a:off x="4807291" y="6070862"/>
              <a:ext cx="120310" cy="92970"/>
            </a:xfrm>
            <a:custGeom>
              <a:avLst/>
              <a:gdLst/>
              <a:ahLst/>
              <a:cxnLst/>
              <a:rect l="0" t="0" r="0" b="0"/>
              <a:pathLst>
                <a:path w="120310" h="92970">
                  <a:moveTo>
                    <a:pt x="18709" y="44188"/>
                  </a:moveTo>
                  <a:lnTo>
                    <a:pt x="18709" y="44188"/>
                  </a:lnTo>
                  <a:lnTo>
                    <a:pt x="13242" y="33253"/>
                  </a:lnTo>
                  <a:lnTo>
                    <a:pt x="12947" y="34076"/>
                  </a:lnTo>
                  <a:lnTo>
                    <a:pt x="2248" y="80713"/>
                  </a:lnTo>
                  <a:lnTo>
                    <a:pt x="0" y="92969"/>
                  </a:lnTo>
                  <a:lnTo>
                    <a:pt x="592" y="92937"/>
                  </a:lnTo>
                  <a:lnTo>
                    <a:pt x="3132" y="91019"/>
                  </a:lnTo>
                  <a:lnTo>
                    <a:pt x="20062" y="48027"/>
                  </a:lnTo>
                  <a:lnTo>
                    <a:pt x="34211" y="15887"/>
                  </a:lnTo>
                  <a:lnTo>
                    <a:pt x="42297" y="4328"/>
                  </a:lnTo>
                  <a:lnTo>
                    <a:pt x="46428" y="1387"/>
                  </a:lnTo>
                  <a:lnTo>
                    <a:pt x="50594" y="132"/>
                  </a:lnTo>
                  <a:lnTo>
                    <a:pt x="54782" y="0"/>
                  </a:lnTo>
                  <a:lnTo>
                    <a:pt x="70790" y="6558"/>
                  </a:lnTo>
                  <a:lnTo>
                    <a:pt x="80897" y="17350"/>
                  </a:lnTo>
                  <a:lnTo>
                    <a:pt x="120309" y="6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222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716"/>
          <p:cNvGrpSpPr/>
          <p:nvPr/>
        </p:nvGrpSpPr>
        <p:grpSpPr>
          <a:xfrm>
            <a:off x="719369" y="490213"/>
            <a:ext cx="400211" cy="475958"/>
            <a:chOff x="719369" y="490213"/>
            <a:chExt cx="400211" cy="475958"/>
          </a:xfrm>
        </p:grpSpPr>
        <p:sp>
          <p:nvSpPr>
            <p:cNvPr id="2" name="SMARTInkShape-3578"/>
            <p:cNvSpPr/>
            <p:nvPr>
              <p:custDataLst>
                <p:tags r:id="rId132"/>
              </p:custDataLst>
            </p:nvPr>
          </p:nvSpPr>
          <p:spPr>
            <a:xfrm>
              <a:off x="719369" y="490213"/>
              <a:ext cx="400211" cy="475958"/>
            </a:xfrm>
            <a:custGeom>
              <a:avLst/>
              <a:gdLst/>
              <a:ahLst/>
              <a:cxnLst/>
              <a:rect l="0" t="0" r="0" b="0"/>
              <a:pathLst>
                <a:path w="400211" h="475958">
                  <a:moveTo>
                    <a:pt x="290281" y="49537"/>
                  </a:moveTo>
                  <a:lnTo>
                    <a:pt x="290281" y="49537"/>
                  </a:lnTo>
                  <a:lnTo>
                    <a:pt x="290281" y="42795"/>
                  </a:lnTo>
                  <a:lnTo>
                    <a:pt x="283539" y="28489"/>
                  </a:lnTo>
                  <a:lnTo>
                    <a:pt x="269233" y="14216"/>
                  </a:lnTo>
                  <a:lnTo>
                    <a:pt x="238105" y="1050"/>
                  </a:lnTo>
                  <a:lnTo>
                    <a:pt x="217233" y="0"/>
                  </a:lnTo>
                  <a:lnTo>
                    <a:pt x="180207" y="11106"/>
                  </a:lnTo>
                  <a:lnTo>
                    <a:pt x="136546" y="30389"/>
                  </a:lnTo>
                  <a:lnTo>
                    <a:pt x="113299" y="44554"/>
                  </a:lnTo>
                  <a:lnTo>
                    <a:pt x="75379" y="82393"/>
                  </a:lnTo>
                  <a:lnTo>
                    <a:pt x="37954" y="129280"/>
                  </a:lnTo>
                  <a:lnTo>
                    <a:pt x="13497" y="175584"/>
                  </a:lnTo>
                  <a:lnTo>
                    <a:pt x="1938" y="219806"/>
                  </a:lnTo>
                  <a:lnTo>
                    <a:pt x="0" y="266028"/>
                  </a:lnTo>
                  <a:lnTo>
                    <a:pt x="4991" y="306142"/>
                  </a:lnTo>
                  <a:lnTo>
                    <a:pt x="18543" y="352757"/>
                  </a:lnTo>
                  <a:lnTo>
                    <a:pt x="43780" y="400277"/>
                  </a:lnTo>
                  <a:lnTo>
                    <a:pt x="75365" y="442810"/>
                  </a:lnTo>
                  <a:lnTo>
                    <a:pt x="100464" y="462161"/>
                  </a:lnTo>
                  <a:lnTo>
                    <a:pt x="133615" y="474557"/>
                  </a:lnTo>
                  <a:lnTo>
                    <a:pt x="176990" y="475957"/>
                  </a:lnTo>
                  <a:lnTo>
                    <a:pt x="222219" y="458420"/>
                  </a:lnTo>
                  <a:lnTo>
                    <a:pt x="261471" y="430322"/>
                  </a:lnTo>
                  <a:lnTo>
                    <a:pt x="299553" y="390013"/>
                  </a:lnTo>
                  <a:lnTo>
                    <a:pt x="327704" y="351323"/>
                  </a:lnTo>
                  <a:lnTo>
                    <a:pt x="353647" y="311591"/>
                  </a:lnTo>
                  <a:lnTo>
                    <a:pt x="375783" y="272986"/>
                  </a:lnTo>
                  <a:lnTo>
                    <a:pt x="393039" y="228567"/>
                  </a:lnTo>
                  <a:lnTo>
                    <a:pt x="398981" y="196839"/>
                  </a:lnTo>
                  <a:lnTo>
                    <a:pt x="400210" y="163453"/>
                  </a:lnTo>
                  <a:lnTo>
                    <a:pt x="398622" y="116254"/>
                  </a:lnTo>
                  <a:lnTo>
                    <a:pt x="390879" y="99885"/>
                  </a:lnTo>
                  <a:lnTo>
                    <a:pt x="359541" y="66381"/>
                  </a:lnTo>
                  <a:lnTo>
                    <a:pt x="319583" y="47786"/>
                  </a:lnTo>
                  <a:lnTo>
                    <a:pt x="239481" y="36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79"/>
            <p:cNvSpPr/>
            <p:nvPr>
              <p:custDataLst>
                <p:tags r:id="rId133"/>
              </p:custDataLst>
            </p:nvPr>
          </p:nvSpPr>
          <p:spPr>
            <a:xfrm>
              <a:off x="946150" y="7302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7169" y="6908"/>
                  </a:lnTo>
                  <a:lnTo>
                    <a:pt x="13980" y="12242"/>
                  </a:lnTo>
                  <a:lnTo>
                    <a:pt x="8924" y="27851"/>
                  </a:lnTo>
                  <a:lnTo>
                    <a:pt x="3318" y="69589"/>
                  </a:lnTo>
                  <a:lnTo>
                    <a:pt x="656" y="11409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80"/>
            <p:cNvSpPr/>
            <p:nvPr>
              <p:custDataLst>
                <p:tags r:id="rId134"/>
              </p:custDataLst>
            </p:nvPr>
          </p:nvSpPr>
          <p:spPr>
            <a:xfrm>
              <a:off x="858307" y="535165"/>
              <a:ext cx="119594" cy="254438"/>
            </a:xfrm>
            <a:custGeom>
              <a:avLst/>
              <a:gdLst/>
              <a:ahLst/>
              <a:cxnLst/>
              <a:rect l="0" t="0" r="0" b="0"/>
              <a:pathLst>
                <a:path w="119594" h="254438">
                  <a:moveTo>
                    <a:pt x="87843" y="10935"/>
                  </a:moveTo>
                  <a:lnTo>
                    <a:pt x="87843" y="10935"/>
                  </a:lnTo>
                  <a:lnTo>
                    <a:pt x="93310" y="0"/>
                  </a:lnTo>
                  <a:lnTo>
                    <a:pt x="93605" y="823"/>
                  </a:lnTo>
                  <a:lnTo>
                    <a:pt x="93931" y="5500"/>
                  </a:lnTo>
                  <a:lnTo>
                    <a:pt x="76880" y="48885"/>
                  </a:lnTo>
                  <a:lnTo>
                    <a:pt x="61252" y="91514"/>
                  </a:lnTo>
                  <a:lnTo>
                    <a:pt x="44839" y="135027"/>
                  </a:lnTo>
                  <a:lnTo>
                    <a:pt x="33709" y="158005"/>
                  </a:lnTo>
                  <a:lnTo>
                    <a:pt x="6971" y="203111"/>
                  </a:lnTo>
                  <a:lnTo>
                    <a:pt x="529" y="232262"/>
                  </a:lnTo>
                  <a:lnTo>
                    <a:pt x="0" y="238919"/>
                  </a:lnTo>
                  <a:lnTo>
                    <a:pt x="1059" y="243358"/>
                  </a:lnTo>
                  <a:lnTo>
                    <a:pt x="3176" y="246317"/>
                  </a:lnTo>
                  <a:lnTo>
                    <a:pt x="16712" y="254437"/>
                  </a:lnTo>
                  <a:lnTo>
                    <a:pt x="38937" y="253985"/>
                  </a:lnTo>
                  <a:lnTo>
                    <a:pt x="81005" y="246806"/>
                  </a:lnTo>
                  <a:lnTo>
                    <a:pt x="119593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3581"/>
          <p:cNvSpPr/>
          <p:nvPr>
            <p:custDataLst>
              <p:tags r:id="rId1"/>
            </p:custDataLst>
          </p:nvPr>
        </p:nvSpPr>
        <p:spPr>
          <a:xfrm>
            <a:off x="1455098" y="544740"/>
            <a:ext cx="322903" cy="603082"/>
          </a:xfrm>
          <a:custGeom>
            <a:avLst/>
            <a:gdLst/>
            <a:ahLst/>
            <a:cxnLst/>
            <a:rect l="0" t="0" r="0" b="0"/>
            <a:pathLst>
              <a:path w="322903" h="603082">
                <a:moveTo>
                  <a:pt x="81602" y="58510"/>
                </a:moveTo>
                <a:lnTo>
                  <a:pt x="81602" y="58510"/>
                </a:lnTo>
                <a:lnTo>
                  <a:pt x="46151" y="59216"/>
                </a:lnTo>
                <a:lnTo>
                  <a:pt x="24356" y="63977"/>
                </a:lnTo>
                <a:lnTo>
                  <a:pt x="15237" y="60705"/>
                </a:lnTo>
                <a:lnTo>
                  <a:pt x="9842" y="57857"/>
                </a:lnTo>
                <a:lnTo>
                  <a:pt x="6245" y="53841"/>
                </a:lnTo>
                <a:lnTo>
                  <a:pt x="2249" y="43735"/>
                </a:lnTo>
                <a:lnTo>
                  <a:pt x="0" y="29516"/>
                </a:lnTo>
                <a:lnTo>
                  <a:pt x="3236" y="18813"/>
                </a:lnTo>
                <a:lnTo>
                  <a:pt x="13441" y="1436"/>
                </a:lnTo>
                <a:lnTo>
                  <a:pt x="17111" y="0"/>
                </a:lnTo>
                <a:lnTo>
                  <a:pt x="26834" y="285"/>
                </a:lnTo>
                <a:lnTo>
                  <a:pt x="36329" y="4645"/>
                </a:lnTo>
                <a:lnTo>
                  <a:pt x="53923" y="18942"/>
                </a:lnTo>
                <a:lnTo>
                  <a:pt x="63366" y="44670"/>
                </a:lnTo>
                <a:lnTo>
                  <a:pt x="70633" y="82475"/>
                </a:lnTo>
                <a:lnTo>
                  <a:pt x="77254" y="121585"/>
                </a:lnTo>
                <a:lnTo>
                  <a:pt x="80314" y="159984"/>
                </a:lnTo>
                <a:lnTo>
                  <a:pt x="82053" y="198499"/>
                </a:lnTo>
                <a:lnTo>
                  <a:pt x="85185" y="236787"/>
                </a:lnTo>
                <a:lnTo>
                  <a:pt x="82977" y="275884"/>
                </a:lnTo>
                <a:lnTo>
                  <a:pt x="78412" y="318749"/>
                </a:lnTo>
                <a:lnTo>
                  <a:pt x="69447" y="352459"/>
                </a:lnTo>
                <a:lnTo>
                  <a:pt x="58090" y="369306"/>
                </a:lnTo>
                <a:lnTo>
                  <a:pt x="45047" y="379380"/>
                </a:lnTo>
                <a:lnTo>
                  <a:pt x="34546" y="381506"/>
                </a:lnTo>
                <a:lnTo>
                  <a:pt x="25175" y="378218"/>
                </a:lnTo>
                <a:lnTo>
                  <a:pt x="20701" y="375365"/>
                </a:lnTo>
                <a:lnTo>
                  <a:pt x="7662" y="354495"/>
                </a:lnTo>
                <a:lnTo>
                  <a:pt x="1603" y="329340"/>
                </a:lnTo>
                <a:lnTo>
                  <a:pt x="9921" y="297271"/>
                </a:lnTo>
                <a:lnTo>
                  <a:pt x="32400" y="257942"/>
                </a:lnTo>
                <a:lnTo>
                  <a:pt x="74742" y="210451"/>
                </a:lnTo>
                <a:lnTo>
                  <a:pt x="117048" y="168987"/>
                </a:lnTo>
                <a:lnTo>
                  <a:pt x="159812" y="127030"/>
                </a:lnTo>
                <a:lnTo>
                  <a:pt x="204542" y="83015"/>
                </a:lnTo>
                <a:lnTo>
                  <a:pt x="227562" y="55413"/>
                </a:lnTo>
                <a:lnTo>
                  <a:pt x="232094" y="45284"/>
                </a:lnTo>
                <a:lnTo>
                  <a:pt x="232024" y="44754"/>
                </a:lnTo>
                <a:lnTo>
                  <a:pt x="209129" y="88022"/>
                </a:lnTo>
                <a:lnTo>
                  <a:pt x="195144" y="128780"/>
                </a:lnTo>
                <a:lnTo>
                  <a:pt x="181096" y="165487"/>
                </a:lnTo>
                <a:lnTo>
                  <a:pt x="166899" y="211014"/>
                </a:lnTo>
                <a:lnTo>
                  <a:pt x="157127" y="250138"/>
                </a:lnTo>
                <a:lnTo>
                  <a:pt x="149763" y="297557"/>
                </a:lnTo>
                <a:lnTo>
                  <a:pt x="145292" y="335262"/>
                </a:lnTo>
                <a:lnTo>
                  <a:pt x="140953" y="371306"/>
                </a:lnTo>
                <a:lnTo>
                  <a:pt x="135249" y="410991"/>
                </a:lnTo>
                <a:lnTo>
                  <a:pt x="133246" y="457871"/>
                </a:lnTo>
                <a:lnTo>
                  <a:pt x="134450" y="500783"/>
                </a:lnTo>
                <a:lnTo>
                  <a:pt x="141273" y="546550"/>
                </a:lnTo>
                <a:lnTo>
                  <a:pt x="154485" y="590188"/>
                </a:lnTo>
                <a:lnTo>
                  <a:pt x="162443" y="601258"/>
                </a:lnTo>
                <a:lnTo>
                  <a:pt x="167951" y="603081"/>
                </a:lnTo>
                <a:lnTo>
                  <a:pt x="181598" y="601343"/>
                </a:lnTo>
                <a:lnTo>
                  <a:pt x="193307" y="593986"/>
                </a:lnTo>
                <a:lnTo>
                  <a:pt x="203216" y="582249"/>
                </a:lnTo>
                <a:lnTo>
                  <a:pt x="215316" y="557219"/>
                </a:lnTo>
                <a:lnTo>
                  <a:pt x="222001" y="521557"/>
                </a:lnTo>
                <a:lnTo>
                  <a:pt x="226536" y="481274"/>
                </a:lnTo>
                <a:lnTo>
                  <a:pt x="221656" y="437725"/>
                </a:lnTo>
                <a:lnTo>
                  <a:pt x="210600" y="392630"/>
                </a:lnTo>
                <a:lnTo>
                  <a:pt x="209228" y="389206"/>
                </a:lnTo>
                <a:lnTo>
                  <a:pt x="207609" y="386924"/>
                </a:lnTo>
                <a:lnTo>
                  <a:pt x="203310" y="383261"/>
                </a:lnTo>
                <a:lnTo>
                  <a:pt x="203663" y="382961"/>
                </a:lnTo>
                <a:lnTo>
                  <a:pt x="244670" y="375488"/>
                </a:lnTo>
                <a:lnTo>
                  <a:pt x="289918" y="364652"/>
                </a:lnTo>
                <a:lnTo>
                  <a:pt x="322902" y="3506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718"/>
          <p:cNvGrpSpPr/>
          <p:nvPr/>
        </p:nvGrpSpPr>
        <p:grpSpPr>
          <a:xfrm>
            <a:off x="2384577" y="623545"/>
            <a:ext cx="263374" cy="322606"/>
            <a:chOff x="2384577" y="623545"/>
            <a:chExt cx="263374" cy="322606"/>
          </a:xfrm>
        </p:grpSpPr>
        <p:sp>
          <p:nvSpPr>
            <p:cNvPr id="7" name="SMARTInkShape-3582"/>
            <p:cNvSpPr/>
            <p:nvPr>
              <p:custDataLst>
                <p:tags r:id="rId129"/>
              </p:custDataLst>
            </p:nvPr>
          </p:nvSpPr>
          <p:spPr>
            <a:xfrm>
              <a:off x="2636133" y="78105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441" y="5792"/>
                  </a:lnTo>
                  <a:lnTo>
                    <a:pt x="0" y="3862"/>
                  </a:lnTo>
                  <a:lnTo>
                    <a:pt x="411" y="3280"/>
                  </a:lnTo>
                  <a:lnTo>
                    <a:pt x="1391" y="3598"/>
                  </a:lnTo>
                  <a:lnTo>
                    <a:pt x="2750" y="4515"/>
                  </a:lnTo>
                  <a:lnTo>
                    <a:pt x="4361" y="4421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83"/>
            <p:cNvSpPr/>
            <p:nvPr>
              <p:custDataLst>
                <p:tags r:id="rId130"/>
              </p:custDataLst>
            </p:nvPr>
          </p:nvSpPr>
          <p:spPr>
            <a:xfrm>
              <a:off x="2622550" y="8826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4" y="467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84"/>
            <p:cNvSpPr/>
            <p:nvPr>
              <p:custDataLst>
                <p:tags r:id="rId131"/>
              </p:custDataLst>
            </p:nvPr>
          </p:nvSpPr>
          <p:spPr>
            <a:xfrm>
              <a:off x="2384577" y="623545"/>
              <a:ext cx="225274" cy="271120"/>
            </a:xfrm>
            <a:custGeom>
              <a:avLst/>
              <a:gdLst/>
              <a:ahLst/>
              <a:cxnLst/>
              <a:rect l="0" t="0" r="0" b="0"/>
              <a:pathLst>
                <a:path w="225274" h="271120">
                  <a:moveTo>
                    <a:pt x="225273" y="24155"/>
                  </a:moveTo>
                  <a:lnTo>
                    <a:pt x="225273" y="24155"/>
                  </a:lnTo>
                  <a:lnTo>
                    <a:pt x="225273" y="20784"/>
                  </a:lnTo>
                  <a:lnTo>
                    <a:pt x="223391" y="17247"/>
                  </a:lnTo>
                  <a:lnTo>
                    <a:pt x="219498" y="13324"/>
                  </a:lnTo>
                  <a:lnTo>
                    <a:pt x="203619" y="5056"/>
                  </a:lnTo>
                  <a:lnTo>
                    <a:pt x="188283" y="622"/>
                  </a:lnTo>
                  <a:lnTo>
                    <a:pt x="183680" y="0"/>
                  </a:lnTo>
                  <a:lnTo>
                    <a:pt x="160346" y="5866"/>
                  </a:lnTo>
                  <a:lnTo>
                    <a:pt x="115659" y="30737"/>
                  </a:lnTo>
                  <a:lnTo>
                    <a:pt x="75706" y="75042"/>
                  </a:lnTo>
                  <a:lnTo>
                    <a:pt x="61404" y="95128"/>
                  </a:lnTo>
                  <a:lnTo>
                    <a:pt x="56069" y="113388"/>
                  </a:lnTo>
                  <a:lnTo>
                    <a:pt x="54489" y="132204"/>
                  </a:lnTo>
                  <a:lnTo>
                    <a:pt x="57794" y="138521"/>
                  </a:lnTo>
                  <a:lnTo>
                    <a:pt x="82803" y="160105"/>
                  </a:lnTo>
                  <a:lnTo>
                    <a:pt x="94925" y="166422"/>
                  </a:lnTo>
                  <a:lnTo>
                    <a:pt x="128075" y="175081"/>
                  </a:lnTo>
                  <a:lnTo>
                    <a:pt x="129430" y="176278"/>
                  </a:lnTo>
                  <a:lnTo>
                    <a:pt x="128922" y="177781"/>
                  </a:lnTo>
                  <a:lnTo>
                    <a:pt x="127173" y="179489"/>
                  </a:lnTo>
                  <a:lnTo>
                    <a:pt x="83160" y="185976"/>
                  </a:lnTo>
                  <a:lnTo>
                    <a:pt x="36058" y="207664"/>
                  </a:lnTo>
                  <a:lnTo>
                    <a:pt x="19822" y="217192"/>
                  </a:lnTo>
                  <a:lnTo>
                    <a:pt x="7902" y="228483"/>
                  </a:lnTo>
                  <a:lnTo>
                    <a:pt x="1664" y="238675"/>
                  </a:lnTo>
                  <a:lnTo>
                    <a:pt x="0" y="243368"/>
                  </a:lnTo>
                  <a:lnTo>
                    <a:pt x="1915" y="254227"/>
                  </a:lnTo>
                  <a:lnTo>
                    <a:pt x="4401" y="260087"/>
                  </a:lnTo>
                  <a:lnTo>
                    <a:pt x="8175" y="263993"/>
                  </a:lnTo>
                  <a:lnTo>
                    <a:pt x="18013" y="268333"/>
                  </a:lnTo>
                  <a:lnTo>
                    <a:pt x="56078" y="271119"/>
                  </a:lnTo>
                  <a:lnTo>
                    <a:pt x="100182" y="267906"/>
                  </a:lnTo>
                  <a:lnTo>
                    <a:pt x="155423" y="25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3585"/>
          <p:cNvSpPr/>
          <p:nvPr>
            <p:custDataLst>
              <p:tags r:id="rId2"/>
            </p:custDataLst>
          </p:nvPr>
        </p:nvSpPr>
        <p:spPr>
          <a:xfrm>
            <a:off x="3035671" y="817504"/>
            <a:ext cx="253630" cy="85190"/>
          </a:xfrm>
          <a:custGeom>
            <a:avLst/>
            <a:gdLst/>
            <a:ahLst/>
            <a:cxnLst/>
            <a:rect l="0" t="0" r="0" b="0"/>
            <a:pathLst>
              <a:path w="253630" h="85190">
                <a:moveTo>
                  <a:pt x="31379" y="52446"/>
                </a:moveTo>
                <a:lnTo>
                  <a:pt x="31379" y="52446"/>
                </a:lnTo>
                <a:lnTo>
                  <a:pt x="28008" y="52446"/>
                </a:lnTo>
                <a:lnTo>
                  <a:pt x="24471" y="54327"/>
                </a:lnTo>
                <a:lnTo>
                  <a:pt x="20548" y="56810"/>
                </a:lnTo>
                <a:lnTo>
                  <a:pt x="12280" y="58404"/>
                </a:lnTo>
                <a:lnTo>
                  <a:pt x="10180" y="58534"/>
                </a:lnTo>
                <a:lnTo>
                  <a:pt x="8074" y="57211"/>
                </a:lnTo>
                <a:lnTo>
                  <a:pt x="3853" y="51977"/>
                </a:lnTo>
                <a:lnTo>
                  <a:pt x="1507" y="44947"/>
                </a:lnTo>
                <a:lnTo>
                  <a:pt x="0" y="28936"/>
                </a:lnTo>
                <a:lnTo>
                  <a:pt x="6481" y="13024"/>
                </a:lnTo>
                <a:lnTo>
                  <a:pt x="15374" y="4822"/>
                </a:lnTo>
                <a:lnTo>
                  <a:pt x="20709" y="1646"/>
                </a:lnTo>
                <a:lnTo>
                  <a:pt x="32281" y="0"/>
                </a:lnTo>
                <a:lnTo>
                  <a:pt x="38331" y="548"/>
                </a:lnTo>
                <a:lnTo>
                  <a:pt x="63699" y="11434"/>
                </a:lnTo>
                <a:lnTo>
                  <a:pt x="110443" y="49769"/>
                </a:lnTo>
                <a:lnTo>
                  <a:pt x="150448" y="83569"/>
                </a:lnTo>
                <a:lnTo>
                  <a:pt x="155914" y="85189"/>
                </a:lnTo>
                <a:lnTo>
                  <a:pt x="169513" y="85108"/>
                </a:lnTo>
                <a:lnTo>
                  <a:pt x="189665" y="77724"/>
                </a:lnTo>
                <a:lnTo>
                  <a:pt x="219801" y="56812"/>
                </a:lnTo>
                <a:lnTo>
                  <a:pt x="252610" y="24256"/>
                </a:lnTo>
                <a:lnTo>
                  <a:pt x="253629" y="79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720"/>
          <p:cNvGrpSpPr/>
          <p:nvPr/>
        </p:nvGrpSpPr>
        <p:grpSpPr>
          <a:xfrm>
            <a:off x="3540508" y="596900"/>
            <a:ext cx="1310893" cy="374651"/>
            <a:chOff x="3540508" y="596900"/>
            <a:chExt cx="1310893" cy="374651"/>
          </a:xfrm>
        </p:grpSpPr>
        <p:sp>
          <p:nvSpPr>
            <p:cNvPr id="12" name="SMARTInkShape-3586"/>
            <p:cNvSpPr/>
            <p:nvPr>
              <p:custDataLst>
                <p:tags r:id="rId122"/>
              </p:custDataLst>
            </p:nvPr>
          </p:nvSpPr>
          <p:spPr>
            <a:xfrm>
              <a:off x="4622800" y="597599"/>
              <a:ext cx="107951" cy="88202"/>
            </a:xfrm>
            <a:custGeom>
              <a:avLst/>
              <a:gdLst/>
              <a:ahLst/>
              <a:cxnLst/>
              <a:rect l="0" t="0" r="0" b="0"/>
              <a:pathLst>
                <a:path w="107951" h="88202">
                  <a:moveTo>
                    <a:pt x="0" y="5651"/>
                  </a:moveTo>
                  <a:lnTo>
                    <a:pt x="0" y="5651"/>
                  </a:lnTo>
                  <a:lnTo>
                    <a:pt x="0" y="1993"/>
                  </a:lnTo>
                  <a:lnTo>
                    <a:pt x="0" y="3555"/>
                  </a:lnTo>
                  <a:lnTo>
                    <a:pt x="705" y="3548"/>
                  </a:lnTo>
                  <a:lnTo>
                    <a:pt x="3370" y="1659"/>
                  </a:lnTo>
                  <a:lnTo>
                    <a:pt x="12209" y="0"/>
                  </a:lnTo>
                  <a:lnTo>
                    <a:pt x="23766" y="2879"/>
                  </a:lnTo>
                  <a:lnTo>
                    <a:pt x="30083" y="8182"/>
                  </a:lnTo>
                  <a:lnTo>
                    <a:pt x="32755" y="11572"/>
                  </a:lnTo>
                  <a:lnTo>
                    <a:pt x="35725" y="20982"/>
                  </a:lnTo>
                  <a:lnTo>
                    <a:pt x="36339" y="32220"/>
                  </a:lnTo>
                  <a:lnTo>
                    <a:pt x="30983" y="54801"/>
                  </a:lnTo>
                  <a:lnTo>
                    <a:pt x="20260" y="79246"/>
                  </a:lnTo>
                  <a:lnTo>
                    <a:pt x="20562" y="80820"/>
                  </a:lnTo>
                  <a:lnTo>
                    <a:pt x="22779" y="84450"/>
                  </a:lnTo>
                  <a:lnTo>
                    <a:pt x="27998" y="86534"/>
                  </a:lnTo>
                  <a:lnTo>
                    <a:pt x="107950" y="8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87"/>
            <p:cNvSpPr/>
            <p:nvPr>
              <p:custDataLst>
                <p:tags r:id="rId123"/>
              </p:custDataLst>
            </p:nvPr>
          </p:nvSpPr>
          <p:spPr>
            <a:xfrm>
              <a:off x="4705350" y="596900"/>
              <a:ext cx="146051" cy="374651"/>
            </a:xfrm>
            <a:custGeom>
              <a:avLst/>
              <a:gdLst/>
              <a:ahLst/>
              <a:cxnLst/>
              <a:rect l="0" t="0" r="0" b="0"/>
              <a:pathLst>
                <a:path w="146051" h="3746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41686" y="1411"/>
                  </a:lnTo>
                  <a:lnTo>
                    <a:pt x="140288" y="12256"/>
                  </a:lnTo>
                  <a:lnTo>
                    <a:pt x="143149" y="59739"/>
                  </a:lnTo>
                  <a:lnTo>
                    <a:pt x="145190" y="99388"/>
                  </a:lnTo>
                  <a:lnTo>
                    <a:pt x="145795" y="135674"/>
                  </a:lnTo>
                  <a:lnTo>
                    <a:pt x="139233" y="178880"/>
                  </a:lnTo>
                  <a:lnTo>
                    <a:pt x="131723" y="213947"/>
                  </a:lnTo>
                  <a:lnTo>
                    <a:pt x="114915" y="255695"/>
                  </a:lnTo>
                  <a:lnTo>
                    <a:pt x="88690" y="300442"/>
                  </a:lnTo>
                  <a:lnTo>
                    <a:pt x="56634" y="341978"/>
                  </a:lnTo>
                  <a:lnTo>
                    <a:pt x="43515" y="35377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88"/>
            <p:cNvSpPr/>
            <p:nvPr>
              <p:custDataLst>
                <p:tags r:id="rId124"/>
              </p:custDataLst>
            </p:nvPr>
          </p:nvSpPr>
          <p:spPr>
            <a:xfrm>
              <a:off x="4382372" y="781050"/>
              <a:ext cx="221379" cy="117073"/>
            </a:xfrm>
            <a:custGeom>
              <a:avLst/>
              <a:gdLst/>
              <a:ahLst/>
              <a:cxnLst/>
              <a:rect l="0" t="0" r="0" b="0"/>
              <a:pathLst>
                <a:path w="221379" h="117073">
                  <a:moveTo>
                    <a:pt x="62628" y="31750"/>
                  </a:moveTo>
                  <a:lnTo>
                    <a:pt x="62628" y="31750"/>
                  </a:lnTo>
                  <a:lnTo>
                    <a:pt x="65999" y="31750"/>
                  </a:lnTo>
                  <a:lnTo>
                    <a:pt x="66992" y="32456"/>
                  </a:lnTo>
                  <a:lnTo>
                    <a:pt x="67654" y="33631"/>
                  </a:lnTo>
                  <a:lnTo>
                    <a:pt x="68389" y="38231"/>
                  </a:lnTo>
                  <a:lnTo>
                    <a:pt x="66980" y="60312"/>
                  </a:lnTo>
                  <a:lnTo>
                    <a:pt x="57426" y="94830"/>
                  </a:lnTo>
                  <a:lnTo>
                    <a:pt x="47603" y="112059"/>
                  </a:lnTo>
                  <a:lnTo>
                    <a:pt x="42309" y="116832"/>
                  </a:lnTo>
                  <a:lnTo>
                    <a:pt x="31961" y="117072"/>
                  </a:lnTo>
                  <a:lnTo>
                    <a:pt x="25250" y="116148"/>
                  </a:lnTo>
                  <a:lnTo>
                    <a:pt x="19365" y="112004"/>
                  </a:lnTo>
                  <a:lnTo>
                    <a:pt x="9063" y="97992"/>
                  </a:lnTo>
                  <a:lnTo>
                    <a:pt x="2071" y="80383"/>
                  </a:lnTo>
                  <a:lnTo>
                    <a:pt x="0" y="59487"/>
                  </a:lnTo>
                  <a:lnTo>
                    <a:pt x="2532" y="52358"/>
                  </a:lnTo>
                  <a:lnTo>
                    <a:pt x="12871" y="38792"/>
                  </a:lnTo>
                  <a:lnTo>
                    <a:pt x="28754" y="29471"/>
                  </a:lnTo>
                  <a:lnTo>
                    <a:pt x="71067" y="14366"/>
                  </a:lnTo>
                  <a:lnTo>
                    <a:pt x="112168" y="7228"/>
                  </a:lnTo>
                  <a:lnTo>
                    <a:pt x="151547" y="2455"/>
                  </a:lnTo>
                  <a:lnTo>
                    <a:pt x="221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89"/>
            <p:cNvSpPr/>
            <p:nvPr>
              <p:custDataLst>
                <p:tags r:id="rId125"/>
              </p:custDataLst>
            </p:nvPr>
          </p:nvSpPr>
          <p:spPr>
            <a:xfrm>
              <a:off x="4127500" y="901700"/>
              <a:ext cx="37218" cy="50801"/>
            </a:xfrm>
            <a:custGeom>
              <a:avLst/>
              <a:gdLst/>
              <a:ahLst/>
              <a:cxnLst/>
              <a:rect l="0" t="0" r="0" b="0"/>
              <a:pathLst>
                <a:path w="37218" h="5080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6776" y="8789"/>
                  </a:lnTo>
                  <a:lnTo>
                    <a:pt x="37217" y="12209"/>
                  </a:lnTo>
                  <a:lnTo>
                    <a:pt x="35826" y="17891"/>
                  </a:lnTo>
                  <a:lnTo>
                    <a:pt x="31445" y="2417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90"/>
            <p:cNvSpPr/>
            <p:nvPr>
              <p:custDataLst>
                <p:tags r:id="rId126"/>
              </p:custDataLst>
            </p:nvPr>
          </p:nvSpPr>
          <p:spPr>
            <a:xfrm>
              <a:off x="4001612" y="761441"/>
              <a:ext cx="79109" cy="140777"/>
            </a:xfrm>
            <a:custGeom>
              <a:avLst/>
              <a:gdLst/>
              <a:ahLst/>
              <a:cxnLst/>
              <a:rect l="0" t="0" r="0" b="0"/>
              <a:pathLst>
                <a:path w="79109" h="140777">
                  <a:moveTo>
                    <a:pt x="49688" y="38659"/>
                  </a:moveTo>
                  <a:lnTo>
                    <a:pt x="49688" y="38659"/>
                  </a:lnTo>
                  <a:lnTo>
                    <a:pt x="48983" y="16997"/>
                  </a:lnTo>
                  <a:lnTo>
                    <a:pt x="46317" y="8805"/>
                  </a:lnTo>
                  <a:lnTo>
                    <a:pt x="44619" y="6057"/>
                  </a:lnTo>
                  <a:lnTo>
                    <a:pt x="40849" y="3002"/>
                  </a:lnTo>
                  <a:lnTo>
                    <a:pt x="33060" y="5408"/>
                  </a:lnTo>
                  <a:lnTo>
                    <a:pt x="23247" y="11886"/>
                  </a:lnTo>
                  <a:lnTo>
                    <a:pt x="14183" y="21821"/>
                  </a:lnTo>
                  <a:lnTo>
                    <a:pt x="4517" y="42685"/>
                  </a:lnTo>
                  <a:lnTo>
                    <a:pt x="0" y="84453"/>
                  </a:lnTo>
                  <a:lnTo>
                    <a:pt x="629" y="114630"/>
                  </a:lnTo>
                  <a:lnTo>
                    <a:pt x="5776" y="127928"/>
                  </a:lnTo>
                  <a:lnTo>
                    <a:pt x="14649" y="136660"/>
                  </a:lnTo>
                  <a:lnTo>
                    <a:pt x="19979" y="139976"/>
                  </a:lnTo>
                  <a:lnTo>
                    <a:pt x="24943" y="140776"/>
                  </a:lnTo>
                  <a:lnTo>
                    <a:pt x="29663" y="139898"/>
                  </a:lnTo>
                  <a:lnTo>
                    <a:pt x="39377" y="134454"/>
                  </a:lnTo>
                  <a:lnTo>
                    <a:pt x="59096" y="115594"/>
                  </a:lnTo>
                  <a:lnTo>
                    <a:pt x="73576" y="87958"/>
                  </a:lnTo>
                  <a:lnTo>
                    <a:pt x="79108" y="52012"/>
                  </a:lnTo>
                  <a:lnTo>
                    <a:pt x="74758" y="30012"/>
                  </a:lnTo>
                  <a:lnTo>
                    <a:pt x="66475" y="12944"/>
                  </a:lnTo>
                  <a:lnTo>
                    <a:pt x="58089" y="3006"/>
                  </a:lnTo>
                  <a:lnTo>
                    <a:pt x="53878" y="779"/>
                  </a:lnTo>
                  <a:lnTo>
                    <a:pt x="49659" y="0"/>
                  </a:lnTo>
                  <a:lnTo>
                    <a:pt x="45435" y="186"/>
                  </a:lnTo>
                  <a:lnTo>
                    <a:pt x="41914" y="2427"/>
                  </a:lnTo>
                  <a:lnTo>
                    <a:pt x="30638" y="19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591"/>
            <p:cNvSpPr/>
            <p:nvPr>
              <p:custDataLst>
                <p:tags r:id="rId127"/>
              </p:custDataLst>
            </p:nvPr>
          </p:nvSpPr>
          <p:spPr>
            <a:xfrm>
              <a:off x="3861977" y="644354"/>
              <a:ext cx="100055" cy="276397"/>
            </a:xfrm>
            <a:custGeom>
              <a:avLst/>
              <a:gdLst/>
              <a:ahLst/>
              <a:cxnLst/>
              <a:rect l="0" t="0" r="0" b="0"/>
              <a:pathLst>
                <a:path w="100055" h="276397">
                  <a:moveTo>
                    <a:pt x="75023" y="41446"/>
                  </a:moveTo>
                  <a:lnTo>
                    <a:pt x="75023" y="41446"/>
                  </a:lnTo>
                  <a:lnTo>
                    <a:pt x="80092" y="35671"/>
                  </a:lnTo>
                  <a:lnTo>
                    <a:pt x="99593" y="3696"/>
                  </a:lnTo>
                  <a:lnTo>
                    <a:pt x="100054" y="444"/>
                  </a:lnTo>
                  <a:lnTo>
                    <a:pt x="98766" y="0"/>
                  </a:lnTo>
                  <a:lnTo>
                    <a:pt x="93571" y="1389"/>
                  </a:lnTo>
                  <a:lnTo>
                    <a:pt x="73670" y="18874"/>
                  </a:lnTo>
                  <a:lnTo>
                    <a:pt x="44826" y="58552"/>
                  </a:lnTo>
                  <a:lnTo>
                    <a:pt x="20270" y="105607"/>
                  </a:lnTo>
                  <a:lnTo>
                    <a:pt x="4785" y="149135"/>
                  </a:lnTo>
                  <a:lnTo>
                    <a:pt x="0" y="192932"/>
                  </a:lnTo>
                  <a:lnTo>
                    <a:pt x="583" y="218505"/>
                  </a:lnTo>
                  <a:lnTo>
                    <a:pt x="9771" y="246386"/>
                  </a:lnTo>
                  <a:lnTo>
                    <a:pt x="19917" y="261647"/>
                  </a:lnTo>
                  <a:lnTo>
                    <a:pt x="29600" y="269841"/>
                  </a:lnTo>
                  <a:lnTo>
                    <a:pt x="38607" y="273483"/>
                  </a:lnTo>
                  <a:lnTo>
                    <a:pt x="55973" y="276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92"/>
            <p:cNvSpPr/>
            <p:nvPr>
              <p:custDataLst>
                <p:tags r:id="rId128"/>
              </p:custDataLst>
            </p:nvPr>
          </p:nvSpPr>
          <p:spPr>
            <a:xfrm>
              <a:off x="3540508" y="666750"/>
              <a:ext cx="211617" cy="271269"/>
            </a:xfrm>
            <a:custGeom>
              <a:avLst/>
              <a:gdLst/>
              <a:ahLst/>
              <a:cxnLst/>
              <a:rect l="0" t="0" r="0" b="0"/>
              <a:pathLst>
                <a:path w="211617" h="271269">
                  <a:moveTo>
                    <a:pt x="28192" y="101600"/>
                  </a:moveTo>
                  <a:lnTo>
                    <a:pt x="28192" y="101600"/>
                  </a:lnTo>
                  <a:lnTo>
                    <a:pt x="28192" y="145759"/>
                  </a:lnTo>
                  <a:lnTo>
                    <a:pt x="28192" y="190965"/>
                  </a:lnTo>
                  <a:lnTo>
                    <a:pt x="28192" y="233866"/>
                  </a:lnTo>
                  <a:lnTo>
                    <a:pt x="28192" y="256765"/>
                  </a:lnTo>
                  <a:lnTo>
                    <a:pt x="26780" y="259371"/>
                  </a:lnTo>
                  <a:lnTo>
                    <a:pt x="24429" y="260403"/>
                  </a:lnTo>
                  <a:lnTo>
                    <a:pt x="21450" y="260385"/>
                  </a:lnTo>
                  <a:lnTo>
                    <a:pt x="18758" y="258257"/>
                  </a:lnTo>
                  <a:lnTo>
                    <a:pt x="13886" y="250248"/>
                  </a:lnTo>
                  <a:lnTo>
                    <a:pt x="5010" y="207581"/>
                  </a:lnTo>
                  <a:lnTo>
                    <a:pt x="0" y="166006"/>
                  </a:lnTo>
                  <a:lnTo>
                    <a:pt x="1651" y="125936"/>
                  </a:lnTo>
                  <a:lnTo>
                    <a:pt x="6329" y="90441"/>
                  </a:lnTo>
                  <a:lnTo>
                    <a:pt x="12831" y="71946"/>
                  </a:lnTo>
                  <a:lnTo>
                    <a:pt x="20424" y="63726"/>
                  </a:lnTo>
                  <a:lnTo>
                    <a:pt x="25130" y="63651"/>
                  </a:lnTo>
                  <a:lnTo>
                    <a:pt x="36003" y="69211"/>
                  </a:lnTo>
                  <a:lnTo>
                    <a:pt x="54025" y="87613"/>
                  </a:lnTo>
                  <a:lnTo>
                    <a:pt x="78371" y="129254"/>
                  </a:lnTo>
                  <a:lnTo>
                    <a:pt x="95620" y="174482"/>
                  </a:lnTo>
                  <a:lnTo>
                    <a:pt x="109401" y="214382"/>
                  </a:lnTo>
                  <a:lnTo>
                    <a:pt x="130076" y="257777"/>
                  </a:lnTo>
                  <a:lnTo>
                    <a:pt x="139561" y="269319"/>
                  </a:lnTo>
                  <a:lnTo>
                    <a:pt x="144771" y="271268"/>
                  </a:lnTo>
                  <a:lnTo>
                    <a:pt x="150361" y="271157"/>
                  </a:lnTo>
                  <a:lnTo>
                    <a:pt x="156205" y="269671"/>
                  </a:lnTo>
                  <a:lnTo>
                    <a:pt x="166460" y="254850"/>
                  </a:lnTo>
                  <a:lnTo>
                    <a:pt x="180168" y="218739"/>
                  </a:lnTo>
                  <a:lnTo>
                    <a:pt x="193166" y="176760"/>
                  </a:lnTo>
                  <a:lnTo>
                    <a:pt x="204073" y="138686"/>
                  </a:lnTo>
                  <a:lnTo>
                    <a:pt x="209892" y="102005"/>
                  </a:lnTo>
                  <a:lnTo>
                    <a:pt x="211616" y="57270"/>
                  </a:lnTo>
                  <a:lnTo>
                    <a:pt x="210608" y="31098"/>
                  </a:lnTo>
                  <a:lnTo>
                    <a:pt x="193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3593"/>
          <p:cNvSpPr/>
          <p:nvPr>
            <p:custDataLst>
              <p:tags r:id="rId3"/>
            </p:custDataLst>
          </p:nvPr>
        </p:nvSpPr>
        <p:spPr>
          <a:xfrm>
            <a:off x="5194300" y="990600"/>
            <a:ext cx="62357" cy="88901"/>
          </a:xfrm>
          <a:custGeom>
            <a:avLst/>
            <a:gdLst/>
            <a:ahLst/>
            <a:cxnLst/>
            <a:rect l="0" t="0" r="0" b="0"/>
            <a:pathLst>
              <a:path w="62357" h="88901">
                <a:moveTo>
                  <a:pt x="50800" y="0"/>
                </a:moveTo>
                <a:lnTo>
                  <a:pt x="50800" y="0"/>
                </a:lnTo>
                <a:lnTo>
                  <a:pt x="59639" y="8838"/>
                </a:lnTo>
                <a:lnTo>
                  <a:pt x="62356" y="25040"/>
                </a:lnTo>
                <a:lnTo>
                  <a:pt x="57347" y="39821"/>
                </a:lnTo>
                <a:lnTo>
                  <a:pt x="47360" y="55093"/>
                </a:lnTo>
                <a:lnTo>
                  <a:pt x="26576" y="74179"/>
                </a:lnTo>
                <a:lnTo>
                  <a:pt x="0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722"/>
          <p:cNvGrpSpPr/>
          <p:nvPr/>
        </p:nvGrpSpPr>
        <p:grpSpPr>
          <a:xfrm>
            <a:off x="5778500" y="453291"/>
            <a:ext cx="524718" cy="648336"/>
            <a:chOff x="5778500" y="453291"/>
            <a:chExt cx="524718" cy="648336"/>
          </a:xfrm>
        </p:grpSpPr>
        <p:sp>
          <p:nvSpPr>
            <p:cNvPr id="21" name="SMARTInkShape-3594"/>
            <p:cNvSpPr/>
            <p:nvPr>
              <p:custDataLst>
                <p:tags r:id="rId117"/>
              </p:custDataLst>
            </p:nvPr>
          </p:nvSpPr>
          <p:spPr>
            <a:xfrm>
              <a:off x="5778500" y="745277"/>
              <a:ext cx="129828" cy="356350"/>
            </a:xfrm>
            <a:custGeom>
              <a:avLst/>
              <a:gdLst/>
              <a:ahLst/>
              <a:cxnLst/>
              <a:rect l="0" t="0" r="0" b="0"/>
              <a:pathLst>
                <a:path w="129828" h="356350">
                  <a:moveTo>
                    <a:pt x="0" y="137373"/>
                  </a:moveTo>
                  <a:lnTo>
                    <a:pt x="0" y="137373"/>
                  </a:lnTo>
                  <a:lnTo>
                    <a:pt x="3371" y="182991"/>
                  </a:lnTo>
                  <a:lnTo>
                    <a:pt x="5467" y="222542"/>
                  </a:lnTo>
                  <a:lnTo>
                    <a:pt x="6088" y="259897"/>
                  </a:lnTo>
                  <a:lnTo>
                    <a:pt x="6273" y="300049"/>
                  </a:lnTo>
                  <a:lnTo>
                    <a:pt x="1313" y="343050"/>
                  </a:lnTo>
                  <a:lnTo>
                    <a:pt x="259" y="356349"/>
                  </a:lnTo>
                  <a:lnTo>
                    <a:pt x="15" y="311729"/>
                  </a:lnTo>
                  <a:lnTo>
                    <a:pt x="1884" y="267456"/>
                  </a:lnTo>
                  <a:lnTo>
                    <a:pt x="5468" y="221002"/>
                  </a:lnTo>
                  <a:lnTo>
                    <a:pt x="9460" y="182143"/>
                  </a:lnTo>
                  <a:lnTo>
                    <a:pt x="14155" y="136587"/>
                  </a:lnTo>
                  <a:lnTo>
                    <a:pt x="19481" y="99040"/>
                  </a:lnTo>
                  <a:lnTo>
                    <a:pt x="27408" y="61104"/>
                  </a:lnTo>
                  <a:lnTo>
                    <a:pt x="41762" y="14284"/>
                  </a:lnTo>
                  <a:lnTo>
                    <a:pt x="46313" y="5526"/>
                  </a:lnTo>
                  <a:lnTo>
                    <a:pt x="49926" y="2908"/>
                  </a:lnTo>
                  <a:lnTo>
                    <a:pt x="59584" y="0"/>
                  </a:lnTo>
                  <a:lnTo>
                    <a:pt x="67169" y="589"/>
                  </a:lnTo>
                  <a:lnTo>
                    <a:pt x="70179" y="1733"/>
                  </a:lnTo>
                  <a:lnTo>
                    <a:pt x="81158" y="13458"/>
                  </a:lnTo>
                  <a:lnTo>
                    <a:pt x="85460" y="24444"/>
                  </a:lnTo>
                  <a:lnTo>
                    <a:pt x="86666" y="37088"/>
                  </a:lnTo>
                  <a:lnTo>
                    <a:pt x="77934" y="83346"/>
                  </a:lnTo>
                  <a:lnTo>
                    <a:pt x="69774" y="102686"/>
                  </a:lnTo>
                  <a:lnTo>
                    <a:pt x="64739" y="110139"/>
                  </a:lnTo>
                  <a:lnTo>
                    <a:pt x="65032" y="111456"/>
                  </a:lnTo>
                  <a:lnTo>
                    <a:pt x="70571" y="118639"/>
                  </a:lnTo>
                  <a:lnTo>
                    <a:pt x="72448" y="120650"/>
                  </a:lnTo>
                  <a:lnTo>
                    <a:pt x="102386" y="139900"/>
                  </a:lnTo>
                  <a:lnTo>
                    <a:pt x="125038" y="166931"/>
                  </a:lnTo>
                  <a:lnTo>
                    <a:pt x="129656" y="177791"/>
                  </a:lnTo>
                  <a:lnTo>
                    <a:pt x="129827" y="189203"/>
                  </a:lnTo>
                  <a:lnTo>
                    <a:pt x="126846" y="200625"/>
                  </a:lnTo>
                  <a:lnTo>
                    <a:pt x="120817" y="210406"/>
                  </a:lnTo>
                  <a:lnTo>
                    <a:pt x="115822" y="213578"/>
                  </a:lnTo>
                  <a:lnTo>
                    <a:pt x="102746" y="217103"/>
                  </a:lnTo>
                  <a:lnTo>
                    <a:pt x="82890" y="215716"/>
                  </a:lnTo>
                  <a:lnTo>
                    <a:pt x="73764" y="210763"/>
                  </a:lnTo>
                  <a:lnTo>
                    <a:pt x="70342" y="207466"/>
                  </a:lnTo>
                  <a:lnTo>
                    <a:pt x="69473" y="203857"/>
                  </a:lnTo>
                  <a:lnTo>
                    <a:pt x="76200" y="188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95"/>
            <p:cNvSpPr/>
            <p:nvPr>
              <p:custDataLst>
                <p:tags r:id="rId118"/>
              </p:custDataLst>
            </p:nvPr>
          </p:nvSpPr>
          <p:spPr>
            <a:xfrm>
              <a:off x="5977768" y="982277"/>
              <a:ext cx="72737" cy="98254"/>
            </a:xfrm>
            <a:custGeom>
              <a:avLst/>
              <a:gdLst/>
              <a:ahLst/>
              <a:cxnLst/>
              <a:rect l="0" t="0" r="0" b="0"/>
              <a:pathLst>
                <a:path w="72737" h="98254">
                  <a:moveTo>
                    <a:pt x="48382" y="14673"/>
                  </a:moveTo>
                  <a:lnTo>
                    <a:pt x="48382" y="14673"/>
                  </a:lnTo>
                  <a:lnTo>
                    <a:pt x="51753" y="11302"/>
                  </a:lnTo>
                  <a:lnTo>
                    <a:pt x="52040" y="9603"/>
                  </a:lnTo>
                  <a:lnTo>
                    <a:pt x="51527" y="7765"/>
                  </a:lnTo>
                  <a:lnTo>
                    <a:pt x="49004" y="3117"/>
                  </a:lnTo>
                  <a:lnTo>
                    <a:pt x="48091" y="3441"/>
                  </a:lnTo>
                  <a:lnTo>
                    <a:pt x="28004" y="16929"/>
                  </a:lnTo>
                  <a:lnTo>
                    <a:pt x="5746" y="52646"/>
                  </a:lnTo>
                  <a:lnTo>
                    <a:pt x="0" y="71785"/>
                  </a:lnTo>
                  <a:lnTo>
                    <a:pt x="538" y="82625"/>
                  </a:lnTo>
                  <a:lnTo>
                    <a:pt x="1669" y="87491"/>
                  </a:lnTo>
                  <a:lnTo>
                    <a:pt x="6690" y="94779"/>
                  </a:lnTo>
                  <a:lnTo>
                    <a:pt x="10004" y="97710"/>
                  </a:lnTo>
                  <a:lnTo>
                    <a:pt x="15035" y="98253"/>
                  </a:lnTo>
                  <a:lnTo>
                    <a:pt x="28152" y="95094"/>
                  </a:lnTo>
                  <a:lnTo>
                    <a:pt x="39627" y="87105"/>
                  </a:lnTo>
                  <a:lnTo>
                    <a:pt x="61861" y="61358"/>
                  </a:lnTo>
                  <a:lnTo>
                    <a:pt x="68484" y="47416"/>
                  </a:lnTo>
                  <a:lnTo>
                    <a:pt x="72736" y="24590"/>
                  </a:lnTo>
                  <a:lnTo>
                    <a:pt x="69554" y="15318"/>
                  </a:lnTo>
                  <a:lnTo>
                    <a:pt x="59384" y="1238"/>
                  </a:lnTo>
                  <a:lnTo>
                    <a:pt x="57128" y="72"/>
                  </a:lnTo>
                  <a:lnTo>
                    <a:pt x="54917" y="0"/>
                  </a:lnTo>
                  <a:lnTo>
                    <a:pt x="48382" y="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96"/>
            <p:cNvSpPr/>
            <p:nvPr>
              <p:custDataLst>
                <p:tags r:id="rId119"/>
              </p:custDataLst>
            </p:nvPr>
          </p:nvSpPr>
          <p:spPr>
            <a:xfrm>
              <a:off x="6096362" y="952839"/>
              <a:ext cx="69489" cy="130317"/>
            </a:xfrm>
            <a:custGeom>
              <a:avLst/>
              <a:gdLst/>
              <a:ahLst/>
              <a:cxnLst/>
              <a:rect l="0" t="0" r="0" b="0"/>
              <a:pathLst>
                <a:path w="69489" h="130317">
                  <a:moveTo>
                    <a:pt x="25038" y="12361"/>
                  </a:moveTo>
                  <a:lnTo>
                    <a:pt x="25038" y="12361"/>
                  </a:lnTo>
                  <a:lnTo>
                    <a:pt x="28409" y="8990"/>
                  </a:lnTo>
                  <a:lnTo>
                    <a:pt x="27991" y="7291"/>
                  </a:lnTo>
                  <a:lnTo>
                    <a:pt x="19133" y="0"/>
                  </a:lnTo>
                  <a:lnTo>
                    <a:pt x="18699" y="43829"/>
                  </a:lnTo>
                  <a:lnTo>
                    <a:pt x="11782" y="85876"/>
                  </a:lnTo>
                  <a:lnTo>
                    <a:pt x="5823" y="103052"/>
                  </a:lnTo>
                  <a:lnTo>
                    <a:pt x="2387" y="110524"/>
                  </a:lnTo>
                  <a:lnTo>
                    <a:pt x="0" y="124257"/>
                  </a:lnTo>
                  <a:lnTo>
                    <a:pt x="1290" y="125058"/>
                  </a:lnTo>
                  <a:lnTo>
                    <a:pt x="30408" y="126567"/>
                  </a:lnTo>
                  <a:lnTo>
                    <a:pt x="51720" y="127354"/>
                  </a:lnTo>
                  <a:lnTo>
                    <a:pt x="57593" y="130026"/>
                  </a:lnTo>
                  <a:lnTo>
                    <a:pt x="60146" y="130316"/>
                  </a:lnTo>
                  <a:lnTo>
                    <a:pt x="69488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97"/>
            <p:cNvSpPr/>
            <p:nvPr>
              <p:custDataLst>
                <p:tags r:id="rId120"/>
              </p:custDataLst>
            </p:nvPr>
          </p:nvSpPr>
          <p:spPr>
            <a:xfrm>
              <a:off x="5785646" y="453291"/>
              <a:ext cx="119855" cy="166971"/>
            </a:xfrm>
            <a:custGeom>
              <a:avLst/>
              <a:gdLst/>
              <a:ahLst/>
              <a:cxnLst/>
              <a:rect l="0" t="0" r="0" b="0"/>
              <a:pathLst>
                <a:path w="119855" h="166971">
                  <a:moveTo>
                    <a:pt x="50004" y="67409"/>
                  </a:moveTo>
                  <a:lnTo>
                    <a:pt x="50004" y="67409"/>
                  </a:lnTo>
                  <a:lnTo>
                    <a:pt x="50004" y="57575"/>
                  </a:lnTo>
                  <a:lnTo>
                    <a:pt x="50004" y="59040"/>
                  </a:lnTo>
                  <a:lnTo>
                    <a:pt x="31706" y="106440"/>
                  </a:lnTo>
                  <a:lnTo>
                    <a:pt x="13018" y="149483"/>
                  </a:lnTo>
                  <a:lnTo>
                    <a:pt x="742" y="166970"/>
                  </a:lnTo>
                  <a:lnTo>
                    <a:pt x="229" y="165533"/>
                  </a:lnTo>
                  <a:lnTo>
                    <a:pt x="0" y="134985"/>
                  </a:lnTo>
                  <a:lnTo>
                    <a:pt x="9892" y="94111"/>
                  </a:lnTo>
                  <a:lnTo>
                    <a:pt x="25069" y="49008"/>
                  </a:lnTo>
                  <a:lnTo>
                    <a:pt x="44743" y="5798"/>
                  </a:lnTo>
                  <a:lnTo>
                    <a:pt x="49547" y="1221"/>
                  </a:lnTo>
                  <a:lnTo>
                    <a:pt x="51816" y="0"/>
                  </a:lnTo>
                  <a:lnTo>
                    <a:pt x="54740" y="1303"/>
                  </a:lnTo>
                  <a:lnTo>
                    <a:pt x="61752" y="8395"/>
                  </a:lnTo>
                  <a:lnTo>
                    <a:pt x="76881" y="46920"/>
                  </a:lnTo>
                  <a:lnTo>
                    <a:pt x="89259" y="87037"/>
                  </a:lnTo>
                  <a:lnTo>
                    <a:pt x="102836" y="130402"/>
                  </a:lnTo>
                  <a:lnTo>
                    <a:pt x="105686" y="134804"/>
                  </a:lnTo>
                  <a:lnTo>
                    <a:pt x="119854" y="14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98"/>
            <p:cNvSpPr/>
            <p:nvPr>
              <p:custDataLst>
                <p:tags r:id="rId121"/>
              </p:custDataLst>
            </p:nvPr>
          </p:nvSpPr>
          <p:spPr>
            <a:xfrm>
              <a:off x="6235700" y="946250"/>
              <a:ext cx="67518" cy="133251"/>
            </a:xfrm>
            <a:custGeom>
              <a:avLst/>
              <a:gdLst/>
              <a:ahLst/>
              <a:cxnLst/>
              <a:rect l="0" t="0" r="0" b="0"/>
              <a:pathLst>
                <a:path w="67518" h="133251">
                  <a:moveTo>
                    <a:pt x="63500" y="12600"/>
                  </a:moveTo>
                  <a:lnTo>
                    <a:pt x="63500" y="12600"/>
                  </a:lnTo>
                  <a:lnTo>
                    <a:pt x="63499" y="3762"/>
                  </a:lnTo>
                  <a:lnTo>
                    <a:pt x="64205" y="2474"/>
                  </a:lnTo>
                  <a:lnTo>
                    <a:pt x="65382" y="1616"/>
                  </a:lnTo>
                  <a:lnTo>
                    <a:pt x="66871" y="1044"/>
                  </a:lnTo>
                  <a:lnTo>
                    <a:pt x="67158" y="663"/>
                  </a:lnTo>
                  <a:lnTo>
                    <a:pt x="66645" y="408"/>
                  </a:lnTo>
                  <a:lnTo>
                    <a:pt x="57379" y="0"/>
                  </a:lnTo>
                  <a:lnTo>
                    <a:pt x="28233" y="14214"/>
                  </a:lnTo>
                  <a:lnTo>
                    <a:pt x="15029" y="27660"/>
                  </a:lnTo>
                  <a:lnTo>
                    <a:pt x="10207" y="37167"/>
                  </a:lnTo>
                  <a:lnTo>
                    <a:pt x="8922" y="41678"/>
                  </a:lnTo>
                  <a:lnTo>
                    <a:pt x="8770" y="45391"/>
                  </a:lnTo>
                  <a:lnTo>
                    <a:pt x="10483" y="51398"/>
                  </a:lnTo>
                  <a:lnTo>
                    <a:pt x="17359" y="56419"/>
                  </a:lnTo>
                  <a:lnTo>
                    <a:pt x="39020" y="68763"/>
                  </a:lnTo>
                  <a:lnTo>
                    <a:pt x="61976" y="93132"/>
                  </a:lnTo>
                  <a:lnTo>
                    <a:pt x="66351" y="101544"/>
                  </a:lnTo>
                  <a:lnTo>
                    <a:pt x="67517" y="105763"/>
                  </a:lnTo>
                  <a:lnTo>
                    <a:pt x="66178" y="109986"/>
                  </a:lnTo>
                  <a:lnTo>
                    <a:pt x="59046" y="118442"/>
                  </a:lnTo>
                  <a:lnTo>
                    <a:pt x="43130" y="127765"/>
                  </a:lnTo>
                  <a:lnTo>
                    <a:pt x="19495" y="132166"/>
                  </a:lnTo>
                  <a:lnTo>
                    <a:pt x="0" y="13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23"/>
          <p:cNvGrpSpPr/>
          <p:nvPr/>
        </p:nvGrpSpPr>
        <p:grpSpPr>
          <a:xfrm>
            <a:off x="6578600" y="746579"/>
            <a:ext cx="400351" cy="136072"/>
            <a:chOff x="6578600" y="746579"/>
            <a:chExt cx="400351" cy="136072"/>
          </a:xfrm>
        </p:grpSpPr>
        <p:sp>
          <p:nvSpPr>
            <p:cNvPr id="27" name="SMARTInkShape-3599"/>
            <p:cNvSpPr/>
            <p:nvPr>
              <p:custDataLst>
                <p:tags r:id="rId115"/>
              </p:custDataLst>
            </p:nvPr>
          </p:nvSpPr>
          <p:spPr>
            <a:xfrm>
              <a:off x="6888497" y="746579"/>
              <a:ext cx="90454" cy="136072"/>
            </a:xfrm>
            <a:custGeom>
              <a:avLst/>
              <a:gdLst/>
              <a:ahLst/>
              <a:cxnLst/>
              <a:rect l="0" t="0" r="0" b="0"/>
              <a:pathLst>
                <a:path w="90454" h="136072">
                  <a:moveTo>
                    <a:pt x="33003" y="21771"/>
                  </a:moveTo>
                  <a:lnTo>
                    <a:pt x="33003" y="21771"/>
                  </a:lnTo>
                  <a:lnTo>
                    <a:pt x="431" y="756"/>
                  </a:lnTo>
                  <a:lnTo>
                    <a:pt x="0" y="0"/>
                  </a:lnTo>
                  <a:lnTo>
                    <a:pt x="28375" y="8144"/>
                  </a:lnTo>
                  <a:lnTo>
                    <a:pt x="62583" y="25821"/>
                  </a:lnTo>
                  <a:lnTo>
                    <a:pt x="79789" y="42021"/>
                  </a:lnTo>
                  <a:lnTo>
                    <a:pt x="90453" y="70340"/>
                  </a:lnTo>
                  <a:lnTo>
                    <a:pt x="90051" y="85926"/>
                  </a:lnTo>
                  <a:lnTo>
                    <a:pt x="84463" y="98262"/>
                  </a:lnTo>
                  <a:lnTo>
                    <a:pt x="69417" y="116402"/>
                  </a:lnTo>
                  <a:lnTo>
                    <a:pt x="39353" y="13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600"/>
            <p:cNvSpPr/>
            <p:nvPr>
              <p:custDataLst>
                <p:tags r:id="rId116"/>
              </p:custDataLst>
            </p:nvPr>
          </p:nvSpPr>
          <p:spPr>
            <a:xfrm>
              <a:off x="6578600" y="819150"/>
              <a:ext cx="381001" cy="31359"/>
            </a:xfrm>
            <a:custGeom>
              <a:avLst/>
              <a:gdLst/>
              <a:ahLst/>
              <a:cxnLst/>
              <a:rect l="0" t="0" r="0" b="0"/>
              <a:pathLst>
                <a:path w="381001" h="31359">
                  <a:moveTo>
                    <a:pt x="0" y="25400"/>
                  </a:moveTo>
                  <a:lnTo>
                    <a:pt x="0" y="25400"/>
                  </a:lnTo>
                  <a:lnTo>
                    <a:pt x="3370" y="28771"/>
                  </a:lnTo>
                  <a:lnTo>
                    <a:pt x="42376" y="31358"/>
                  </a:lnTo>
                  <a:lnTo>
                    <a:pt x="83112" y="29752"/>
                  </a:lnTo>
                  <a:lnTo>
                    <a:pt x="127872" y="26689"/>
                  </a:lnTo>
                  <a:lnTo>
                    <a:pt x="172884" y="23901"/>
                  </a:lnTo>
                  <a:lnTo>
                    <a:pt x="208070" y="20500"/>
                  </a:lnTo>
                  <a:lnTo>
                    <a:pt x="253091" y="14619"/>
                  </a:lnTo>
                  <a:lnTo>
                    <a:pt x="300141" y="9114"/>
                  </a:lnTo>
                  <a:lnTo>
                    <a:pt x="347153" y="6896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724"/>
          <p:cNvGrpSpPr/>
          <p:nvPr/>
        </p:nvGrpSpPr>
        <p:grpSpPr>
          <a:xfrm>
            <a:off x="7271517" y="345117"/>
            <a:ext cx="741923" cy="695270"/>
            <a:chOff x="7271517" y="345117"/>
            <a:chExt cx="741923" cy="695270"/>
          </a:xfrm>
        </p:grpSpPr>
        <p:sp>
          <p:nvSpPr>
            <p:cNvPr id="30" name="SMARTInkShape-3601"/>
            <p:cNvSpPr/>
            <p:nvPr>
              <p:custDataLst>
                <p:tags r:id="rId109"/>
              </p:custDataLst>
            </p:nvPr>
          </p:nvSpPr>
          <p:spPr>
            <a:xfrm>
              <a:off x="7312372" y="345117"/>
              <a:ext cx="110779" cy="108747"/>
            </a:xfrm>
            <a:custGeom>
              <a:avLst/>
              <a:gdLst/>
              <a:ahLst/>
              <a:cxnLst/>
              <a:rect l="0" t="0" r="0" b="0"/>
              <a:pathLst>
                <a:path w="110779" h="108747">
                  <a:moveTo>
                    <a:pt x="34578" y="29533"/>
                  </a:moveTo>
                  <a:lnTo>
                    <a:pt x="34578" y="29533"/>
                  </a:lnTo>
                  <a:lnTo>
                    <a:pt x="31207" y="29533"/>
                  </a:lnTo>
                  <a:lnTo>
                    <a:pt x="30214" y="28827"/>
                  </a:lnTo>
                  <a:lnTo>
                    <a:pt x="29552" y="27652"/>
                  </a:lnTo>
                  <a:lnTo>
                    <a:pt x="28489" y="20695"/>
                  </a:lnTo>
                  <a:lnTo>
                    <a:pt x="27696" y="21524"/>
                  </a:lnTo>
                  <a:lnTo>
                    <a:pt x="23210" y="34921"/>
                  </a:lnTo>
                  <a:lnTo>
                    <a:pt x="13308" y="81487"/>
                  </a:lnTo>
                  <a:lnTo>
                    <a:pt x="7031" y="100822"/>
                  </a:lnTo>
                  <a:lnTo>
                    <a:pt x="2814" y="107078"/>
                  </a:lnTo>
                  <a:lnTo>
                    <a:pt x="703" y="108746"/>
                  </a:lnTo>
                  <a:lnTo>
                    <a:pt x="0" y="108448"/>
                  </a:lnTo>
                  <a:lnTo>
                    <a:pt x="6046" y="82143"/>
                  </a:lnTo>
                  <a:lnTo>
                    <a:pt x="23209" y="40621"/>
                  </a:lnTo>
                  <a:lnTo>
                    <a:pt x="42093" y="5266"/>
                  </a:lnTo>
                  <a:lnTo>
                    <a:pt x="46856" y="1109"/>
                  </a:lnTo>
                  <a:lnTo>
                    <a:pt x="49113" y="0"/>
                  </a:lnTo>
                  <a:lnTo>
                    <a:pt x="69145" y="5182"/>
                  </a:lnTo>
                  <a:lnTo>
                    <a:pt x="81925" y="17534"/>
                  </a:lnTo>
                  <a:lnTo>
                    <a:pt x="110778" y="73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02"/>
            <p:cNvSpPr/>
            <p:nvPr>
              <p:custDataLst>
                <p:tags r:id="rId110"/>
              </p:custDataLst>
            </p:nvPr>
          </p:nvSpPr>
          <p:spPr>
            <a:xfrm>
              <a:off x="7271517" y="624908"/>
              <a:ext cx="159867" cy="415479"/>
            </a:xfrm>
            <a:custGeom>
              <a:avLst/>
              <a:gdLst/>
              <a:ahLst/>
              <a:cxnLst/>
              <a:rect l="0" t="0" r="0" b="0"/>
              <a:pathLst>
                <a:path w="159867" h="415479">
                  <a:moveTo>
                    <a:pt x="11933" y="181542"/>
                  </a:moveTo>
                  <a:lnTo>
                    <a:pt x="11933" y="181542"/>
                  </a:lnTo>
                  <a:lnTo>
                    <a:pt x="11933" y="184913"/>
                  </a:lnTo>
                  <a:lnTo>
                    <a:pt x="17400" y="208678"/>
                  </a:lnTo>
                  <a:lnTo>
                    <a:pt x="18022" y="243361"/>
                  </a:lnTo>
                  <a:lnTo>
                    <a:pt x="14834" y="282644"/>
                  </a:lnTo>
                  <a:lnTo>
                    <a:pt x="12793" y="321094"/>
                  </a:lnTo>
                  <a:lnTo>
                    <a:pt x="10164" y="367763"/>
                  </a:lnTo>
                  <a:lnTo>
                    <a:pt x="958" y="411796"/>
                  </a:lnTo>
                  <a:lnTo>
                    <a:pt x="383" y="415478"/>
                  </a:lnTo>
                  <a:lnTo>
                    <a:pt x="0" y="415110"/>
                  </a:lnTo>
                  <a:lnTo>
                    <a:pt x="3665" y="367536"/>
                  </a:lnTo>
                  <a:lnTo>
                    <a:pt x="5720" y="325708"/>
                  </a:lnTo>
                  <a:lnTo>
                    <a:pt x="11190" y="289953"/>
                  </a:lnTo>
                  <a:lnTo>
                    <a:pt x="17717" y="255595"/>
                  </a:lnTo>
                  <a:lnTo>
                    <a:pt x="25322" y="218688"/>
                  </a:lnTo>
                  <a:lnTo>
                    <a:pt x="35656" y="171617"/>
                  </a:lnTo>
                  <a:lnTo>
                    <a:pt x="43185" y="132270"/>
                  </a:lnTo>
                  <a:lnTo>
                    <a:pt x="51767" y="90508"/>
                  </a:lnTo>
                  <a:lnTo>
                    <a:pt x="60566" y="51533"/>
                  </a:lnTo>
                  <a:lnTo>
                    <a:pt x="74381" y="10593"/>
                  </a:lnTo>
                  <a:lnTo>
                    <a:pt x="76848" y="6193"/>
                  </a:lnTo>
                  <a:lnTo>
                    <a:pt x="79904" y="3259"/>
                  </a:lnTo>
                  <a:lnTo>
                    <a:pt x="87063" y="0"/>
                  </a:lnTo>
                  <a:lnTo>
                    <a:pt x="90948" y="542"/>
                  </a:lnTo>
                  <a:lnTo>
                    <a:pt x="99026" y="4907"/>
                  </a:lnTo>
                  <a:lnTo>
                    <a:pt x="105440" y="15313"/>
                  </a:lnTo>
                  <a:lnTo>
                    <a:pt x="109935" y="30757"/>
                  </a:lnTo>
                  <a:lnTo>
                    <a:pt x="111056" y="61841"/>
                  </a:lnTo>
                  <a:lnTo>
                    <a:pt x="96846" y="109156"/>
                  </a:lnTo>
                  <a:lnTo>
                    <a:pt x="92475" y="117150"/>
                  </a:lnTo>
                  <a:lnTo>
                    <a:pt x="88181" y="121173"/>
                  </a:lnTo>
                  <a:lnTo>
                    <a:pt x="86048" y="122246"/>
                  </a:lnTo>
                  <a:lnTo>
                    <a:pt x="86039" y="123667"/>
                  </a:lnTo>
                  <a:lnTo>
                    <a:pt x="89789" y="127127"/>
                  </a:lnTo>
                  <a:lnTo>
                    <a:pt x="133053" y="154413"/>
                  </a:lnTo>
                  <a:lnTo>
                    <a:pt x="148401" y="173582"/>
                  </a:lnTo>
                  <a:lnTo>
                    <a:pt x="158515" y="197136"/>
                  </a:lnTo>
                  <a:lnTo>
                    <a:pt x="159866" y="213637"/>
                  </a:lnTo>
                  <a:lnTo>
                    <a:pt x="157409" y="228262"/>
                  </a:lnTo>
                  <a:lnTo>
                    <a:pt x="151613" y="237114"/>
                  </a:lnTo>
                  <a:lnTo>
                    <a:pt x="137046" y="246064"/>
                  </a:lnTo>
                  <a:lnTo>
                    <a:pt x="125394" y="247143"/>
                  </a:lnTo>
                  <a:lnTo>
                    <a:pt x="119323" y="246442"/>
                  </a:lnTo>
                  <a:lnTo>
                    <a:pt x="114571" y="243153"/>
                  </a:lnTo>
                  <a:lnTo>
                    <a:pt x="100833" y="20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603"/>
            <p:cNvSpPr/>
            <p:nvPr>
              <p:custDataLst>
                <p:tags r:id="rId111"/>
              </p:custDataLst>
            </p:nvPr>
          </p:nvSpPr>
          <p:spPr>
            <a:xfrm>
              <a:off x="7936707" y="876300"/>
              <a:ext cx="70644" cy="25401"/>
            </a:xfrm>
            <a:custGeom>
              <a:avLst/>
              <a:gdLst/>
              <a:ahLst/>
              <a:cxnLst/>
              <a:rect l="0" t="0" r="0" b="0"/>
              <a:pathLst>
                <a:path w="70644" h="25401">
                  <a:moveTo>
                    <a:pt x="13493" y="25400"/>
                  </a:moveTo>
                  <a:lnTo>
                    <a:pt x="13493" y="25400"/>
                  </a:lnTo>
                  <a:lnTo>
                    <a:pt x="8025" y="19933"/>
                  </a:lnTo>
                  <a:lnTo>
                    <a:pt x="0" y="19224"/>
                  </a:lnTo>
                  <a:lnTo>
                    <a:pt x="3027" y="19128"/>
                  </a:lnTo>
                  <a:lnTo>
                    <a:pt x="7196" y="17203"/>
                  </a:lnTo>
                  <a:lnTo>
                    <a:pt x="9294" y="15702"/>
                  </a:lnTo>
                  <a:lnTo>
                    <a:pt x="70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604"/>
            <p:cNvSpPr/>
            <p:nvPr>
              <p:custDataLst>
                <p:tags r:id="rId112"/>
              </p:custDataLst>
            </p:nvPr>
          </p:nvSpPr>
          <p:spPr>
            <a:xfrm>
              <a:off x="7906122" y="800439"/>
              <a:ext cx="107318" cy="159519"/>
            </a:xfrm>
            <a:custGeom>
              <a:avLst/>
              <a:gdLst/>
              <a:ahLst/>
              <a:cxnLst/>
              <a:rect l="0" t="0" r="0" b="0"/>
              <a:pathLst>
                <a:path w="107318" h="159519">
                  <a:moveTo>
                    <a:pt x="101228" y="12361"/>
                  </a:moveTo>
                  <a:lnTo>
                    <a:pt x="101228" y="12361"/>
                  </a:lnTo>
                  <a:lnTo>
                    <a:pt x="104598" y="8990"/>
                  </a:lnTo>
                  <a:lnTo>
                    <a:pt x="106254" y="5453"/>
                  </a:lnTo>
                  <a:lnTo>
                    <a:pt x="107317" y="805"/>
                  </a:lnTo>
                  <a:lnTo>
                    <a:pt x="106697" y="424"/>
                  </a:lnTo>
                  <a:lnTo>
                    <a:pt x="104129" y="0"/>
                  </a:lnTo>
                  <a:lnTo>
                    <a:pt x="73730" y="9395"/>
                  </a:lnTo>
                  <a:lnTo>
                    <a:pt x="62901" y="14570"/>
                  </a:lnTo>
                  <a:lnTo>
                    <a:pt x="48872" y="18895"/>
                  </a:lnTo>
                  <a:lnTo>
                    <a:pt x="40093" y="24908"/>
                  </a:lnTo>
                  <a:lnTo>
                    <a:pt x="33369" y="34165"/>
                  </a:lnTo>
                  <a:lnTo>
                    <a:pt x="14522" y="80215"/>
                  </a:lnTo>
                  <a:lnTo>
                    <a:pt x="1514" y="120628"/>
                  </a:lnTo>
                  <a:lnTo>
                    <a:pt x="0" y="142403"/>
                  </a:lnTo>
                  <a:lnTo>
                    <a:pt x="581" y="145622"/>
                  </a:lnTo>
                  <a:lnTo>
                    <a:pt x="1674" y="147768"/>
                  </a:lnTo>
                  <a:lnTo>
                    <a:pt x="15241" y="157955"/>
                  </a:lnTo>
                  <a:lnTo>
                    <a:pt x="19914" y="159518"/>
                  </a:lnTo>
                  <a:lnTo>
                    <a:pt x="54845" y="157896"/>
                  </a:lnTo>
                  <a:lnTo>
                    <a:pt x="79528" y="149598"/>
                  </a:lnTo>
                  <a:lnTo>
                    <a:pt x="94878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05"/>
            <p:cNvSpPr/>
            <p:nvPr>
              <p:custDataLst>
                <p:tags r:id="rId113"/>
              </p:custDataLst>
            </p:nvPr>
          </p:nvSpPr>
          <p:spPr>
            <a:xfrm>
              <a:off x="7759931" y="822604"/>
              <a:ext cx="101370" cy="154359"/>
            </a:xfrm>
            <a:custGeom>
              <a:avLst/>
              <a:gdLst/>
              <a:ahLst/>
              <a:cxnLst/>
              <a:rect l="0" t="0" r="0" b="0"/>
              <a:pathLst>
                <a:path w="101370" h="154359">
                  <a:moveTo>
                    <a:pt x="25169" y="15596"/>
                  </a:moveTo>
                  <a:lnTo>
                    <a:pt x="25169" y="15596"/>
                  </a:lnTo>
                  <a:lnTo>
                    <a:pt x="40765" y="0"/>
                  </a:lnTo>
                  <a:lnTo>
                    <a:pt x="39626" y="1139"/>
                  </a:lnTo>
                  <a:lnTo>
                    <a:pt x="31491" y="46823"/>
                  </a:lnTo>
                  <a:lnTo>
                    <a:pt x="13090" y="88060"/>
                  </a:lnTo>
                  <a:lnTo>
                    <a:pt x="2400" y="126649"/>
                  </a:lnTo>
                  <a:lnTo>
                    <a:pt x="0" y="152131"/>
                  </a:lnTo>
                  <a:lnTo>
                    <a:pt x="1334" y="153186"/>
                  </a:lnTo>
                  <a:lnTo>
                    <a:pt x="6579" y="154358"/>
                  </a:lnTo>
                  <a:lnTo>
                    <a:pt x="51084" y="149479"/>
                  </a:lnTo>
                  <a:lnTo>
                    <a:pt x="87761" y="145645"/>
                  </a:lnTo>
                  <a:lnTo>
                    <a:pt x="101369" y="136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06"/>
            <p:cNvSpPr/>
            <p:nvPr>
              <p:custDataLst>
                <p:tags r:id="rId114"/>
              </p:custDataLst>
            </p:nvPr>
          </p:nvSpPr>
          <p:spPr>
            <a:xfrm>
              <a:off x="7518399" y="817581"/>
              <a:ext cx="165102" cy="199543"/>
            </a:xfrm>
            <a:custGeom>
              <a:avLst/>
              <a:gdLst/>
              <a:ahLst/>
              <a:cxnLst/>
              <a:rect l="0" t="0" r="0" b="0"/>
              <a:pathLst>
                <a:path w="165102" h="199543">
                  <a:moveTo>
                    <a:pt x="1" y="109519"/>
                  </a:moveTo>
                  <a:lnTo>
                    <a:pt x="1" y="109519"/>
                  </a:lnTo>
                  <a:lnTo>
                    <a:pt x="0" y="99685"/>
                  </a:lnTo>
                  <a:lnTo>
                    <a:pt x="0" y="142217"/>
                  </a:lnTo>
                  <a:lnTo>
                    <a:pt x="0" y="187037"/>
                  </a:lnTo>
                  <a:lnTo>
                    <a:pt x="0" y="199542"/>
                  </a:lnTo>
                  <a:lnTo>
                    <a:pt x="0" y="153111"/>
                  </a:lnTo>
                  <a:lnTo>
                    <a:pt x="5027" y="109685"/>
                  </a:lnTo>
                  <a:lnTo>
                    <a:pt x="9460" y="68943"/>
                  </a:lnTo>
                  <a:lnTo>
                    <a:pt x="17836" y="35338"/>
                  </a:lnTo>
                  <a:lnTo>
                    <a:pt x="36593" y="275"/>
                  </a:lnTo>
                  <a:lnTo>
                    <a:pt x="38507" y="0"/>
                  </a:lnTo>
                  <a:lnTo>
                    <a:pt x="44396" y="3459"/>
                  </a:lnTo>
                  <a:lnTo>
                    <a:pt x="46531" y="6357"/>
                  </a:lnTo>
                  <a:lnTo>
                    <a:pt x="63592" y="50142"/>
                  </a:lnTo>
                  <a:lnTo>
                    <a:pt x="65678" y="53001"/>
                  </a:lnTo>
                  <a:lnTo>
                    <a:pt x="68480" y="54907"/>
                  </a:lnTo>
                  <a:lnTo>
                    <a:pt x="75356" y="57025"/>
                  </a:lnTo>
                  <a:lnTo>
                    <a:pt x="90532" y="54846"/>
                  </a:lnTo>
                  <a:lnTo>
                    <a:pt x="101692" y="49732"/>
                  </a:lnTo>
                  <a:lnTo>
                    <a:pt x="142962" y="17431"/>
                  </a:lnTo>
                  <a:lnTo>
                    <a:pt x="147735" y="15674"/>
                  </a:lnTo>
                  <a:lnTo>
                    <a:pt x="149290" y="15911"/>
                  </a:lnTo>
                  <a:lnTo>
                    <a:pt x="150326" y="16775"/>
                  </a:lnTo>
                  <a:lnTo>
                    <a:pt x="155361" y="29972"/>
                  </a:lnTo>
                  <a:lnTo>
                    <a:pt x="163644" y="76623"/>
                  </a:lnTo>
                  <a:lnTo>
                    <a:pt x="164974" y="118416"/>
                  </a:lnTo>
                  <a:lnTo>
                    <a:pt x="165101" y="153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725"/>
          <p:cNvGrpSpPr/>
          <p:nvPr/>
        </p:nvGrpSpPr>
        <p:grpSpPr>
          <a:xfrm>
            <a:off x="622300" y="1905295"/>
            <a:ext cx="6388101" cy="1046311"/>
            <a:chOff x="622300" y="1905295"/>
            <a:chExt cx="6388101" cy="1046311"/>
          </a:xfrm>
        </p:grpSpPr>
        <p:sp>
          <p:nvSpPr>
            <p:cNvPr id="37" name="SMARTInkShape-3607"/>
            <p:cNvSpPr/>
            <p:nvPr>
              <p:custDataLst>
                <p:tags r:id="rId92"/>
              </p:custDataLst>
            </p:nvPr>
          </p:nvSpPr>
          <p:spPr>
            <a:xfrm>
              <a:off x="1908367" y="2414667"/>
              <a:ext cx="41084" cy="290521"/>
            </a:xfrm>
            <a:custGeom>
              <a:avLst/>
              <a:gdLst/>
              <a:ahLst/>
              <a:cxnLst/>
              <a:rect l="0" t="0" r="0" b="0"/>
              <a:pathLst>
                <a:path w="41084" h="290521">
                  <a:moveTo>
                    <a:pt x="28383" y="23733"/>
                  </a:moveTo>
                  <a:lnTo>
                    <a:pt x="28383" y="23733"/>
                  </a:lnTo>
                  <a:lnTo>
                    <a:pt x="28383" y="0"/>
                  </a:lnTo>
                  <a:lnTo>
                    <a:pt x="22916" y="46042"/>
                  </a:lnTo>
                  <a:lnTo>
                    <a:pt x="18923" y="85220"/>
                  </a:lnTo>
                  <a:lnTo>
                    <a:pt x="11254" y="130318"/>
                  </a:lnTo>
                  <a:lnTo>
                    <a:pt x="5747" y="171809"/>
                  </a:lnTo>
                  <a:lnTo>
                    <a:pt x="1647" y="218187"/>
                  </a:lnTo>
                  <a:lnTo>
                    <a:pt x="0" y="256092"/>
                  </a:lnTo>
                  <a:lnTo>
                    <a:pt x="3068" y="275876"/>
                  </a:lnTo>
                  <a:lnTo>
                    <a:pt x="9136" y="287021"/>
                  </a:lnTo>
                  <a:lnTo>
                    <a:pt x="13435" y="289569"/>
                  </a:lnTo>
                  <a:lnTo>
                    <a:pt x="23856" y="290520"/>
                  </a:lnTo>
                  <a:lnTo>
                    <a:pt x="28187" y="287669"/>
                  </a:lnTo>
                  <a:lnTo>
                    <a:pt x="41083" y="26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608"/>
            <p:cNvSpPr/>
            <p:nvPr>
              <p:custDataLst>
                <p:tags r:id="rId93"/>
              </p:custDataLst>
            </p:nvPr>
          </p:nvSpPr>
          <p:spPr>
            <a:xfrm>
              <a:off x="1728823" y="2572640"/>
              <a:ext cx="106328" cy="132718"/>
            </a:xfrm>
            <a:custGeom>
              <a:avLst/>
              <a:gdLst/>
              <a:ahLst/>
              <a:cxnLst/>
              <a:rect l="0" t="0" r="0" b="0"/>
              <a:pathLst>
                <a:path w="106328" h="132718">
                  <a:moveTo>
                    <a:pt x="80927" y="18160"/>
                  </a:moveTo>
                  <a:lnTo>
                    <a:pt x="80927" y="18160"/>
                  </a:lnTo>
                  <a:lnTo>
                    <a:pt x="80927" y="8700"/>
                  </a:lnTo>
                  <a:lnTo>
                    <a:pt x="80221" y="7620"/>
                  </a:lnTo>
                  <a:lnTo>
                    <a:pt x="79045" y="6900"/>
                  </a:lnTo>
                  <a:lnTo>
                    <a:pt x="74460" y="5650"/>
                  </a:lnTo>
                  <a:lnTo>
                    <a:pt x="71467" y="5544"/>
                  </a:lnTo>
                  <a:lnTo>
                    <a:pt x="67786" y="3616"/>
                  </a:lnTo>
                  <a:lnTo>
                    <a:pt x="63797" y="1113"/>
                  </a:lnTo>
                  <a:lnTo>
                    <a:pt x="59673" y="0"/>
                  </a:lnTo>
                  <a:lnTo>
                    <a:pt x="38214" y="4655"/>
                  </a:lnTo>
                  <a:lnTo>
                    <a:pt x="29959" y="10747"/>
                  </a:lnTo>
                  <a:lnTo>
                    <a:pt x="21585" y="21920"/>
                  </a:lnTo>
                  <a:lnTo>
                    <a:pt x="3855" y="64525"/>
                  </a:lnTo>
                  <a:lnTo>
                    <a:pt x="0" y="93438"/>
                  </a:lnTo>
                  <a:lnTo>
                    <a:pt x="2861" y="108297"/>
                  </a:lnTo>
                  <a:lnTo>
                    <a:pt x="5600" y="114234"/>
                  </a:lnTo>
                  <a:lnTo>
                    <a:pt x="16169" y="124595"/>
                  </a:lnTo>
                  <a:lnTo>
                    <a:pt x="22938" y="129333"/>
                  </a:lnTo>
                  <a:lnTo>
                    <a:pt x="39867" y="132717"/>
                  </a:lnTo>
                  <a:lnTo>
                    <a:pt x="58445" y="131163"/>
                  </a:lnTo>
                  <a:lnTo>
                    <a:pt x="106327" y="113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609"/>
            <p:cNvSpPr/>
            <p:nvPr>
              <p:custDataLst>
                <p:tags r:id="rId94"/>
              </p:custDataLst>
            </p:nvPr>
          </p:nvSpPr>
          <p:spPr>
            <a:xfrm>
              <a:off x="1662790" y="2514600"/>
              <a:ext cx="19961" cy="31751"/>
            </a:xfrm>
            <a:custGeom>
              <a:avLst/>
              <a:gdLst/>
              <a:ahLst/>
              <a:cxnLst/>
              <a:rect l="0" t="0" r="0" b="0"/>
              <a:pathLst>
                <a:path w="19961" h="31751">
                  <a:moveTo>
                    <a:pt x="19960" y="31750"/>
                  </a:moveTo>
                  <a:lnTo>
                    <a:pt x="19960" y="31750"/>
                  </a:lnTo>
                  <a:lnTo>
                    <a:pt x="13053" y="9765"/>
                  </a:lnTo>
                  <a:lnTo>
                    <a:pt x="11122" y="6510"/>
                  </a:lnTo>
                  <a:lnTo>
                    <a:pt x="8423" y="4340"/>
                  </a:lnTo>
                  <a:lnTo>
                    <a:pt x="0" y="1286"/>
                  </a:lnTo>
                  <a:lnTo>
                    <a:pt x="9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10"/>
            <p:cNvSpPr/>
            <p:nvPr>
              <p:custDataLst>
                <p:tags r:id="rId95"/>
              </p:custDataLst>
            </p:nvPr>
          </p:nvSpPr>
          <p:spPr>
            <a:xfrm>
              <a:off x="1663700" y="26035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1" y="10845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11"/>
            <p:cNvSpPr/>
            <p:nvPr>
              <p:custDataLst>
                <p:tags r:id="rId96"/>
              </p:custDataLst>
            </p:nvPr>
          </p:nvSpPr>
          <p:spPr>
            <a:xfrm>
              <a:off x="1506959" y="2431548"/>
              <a:ext cx="112292" cy="295019"/>
            </a:xfrm>
            <a:custGeom>
              <a:avLst/>
              <a:gdLst/>
              <a:ahLst/>
              <a:cxnLst/>
              <a:rect l="0" t="0" r="0" b="0"/>
              <a:pathLst>
                <a:path w="112292" h="295019">
                  <a:moveTo>
                    <a:pt x="93241" y="184652"/>
                  </a:moveTo>
                  <a:lnTo>
                    <a:pt x="93241" y="184652"/>
                  </a:lnTo>
                  <a:lnTo>
                    <a:pt x="83102" y="183946"/>
                  </a:lnTo>
                  <a:lnTo>
                    <a:pt x="75564" y="181281"/>
                  </a:lnTo>
                  <a:lnTo>
                    <a:pt x="56645" y="182556"/>
                  </a:lnTo>
                  <a:lnTo>
                    <a:pt x="43110" y="189365"/>
                  </a:lnTo>
                  <a:lnTo>
                    <a:pt x="23589" y="206980"/>
                  </a:lnTo>
                  <a:lnTo>
                    <a:pt x="12191" y="222798"/>
                  </a:lnTo>
                  <a:lnTo>
                    <a:pt x="1005" y="257934"/>
                  </a:lnTo>
                  <a:lnTo>
                    <a:pt x="0" y="265257"/>
                  </a:lnTo>
                  <a:lnTo>
                    <a:pt x="2647" y="279037"/>
                  </a:lnTo>
                  <a:lnTo>
                    <a:pt x="7822" y="290101"/>
                  </a:lnTo>
                  <a:lnTo>
                    <a:pt x="12473" y="295018"/>
                  </a:lnTo>
                  <a:lnTo>
                    <a:pt x="16112" y="294918"/>
                  </a:lnTo>
                  <a:lnTo>
                    <a:pt x="25801" y="291045"/>
                  </a:lnTo>
                  <a:lnTo>
                    <a:pt x="46526" y="270817"/>
                  </a:lnTo>
                  <a:lnTo>
                    <a:pt x="63799" y="239110"/>
                  </a:lnTo>
                  <a:lnTo>
                    <a:pt x="74483" y="196163"/>
                  </a:lnTo>
                  <a:lnTo>
                    <a:pt x="82117" y="161173"/>
                  </a:lnTo>
                  <a:lnTo>
                    <a:pt x="85476" y="116077"/>
                  </a:lnTo>
                  <a:lnTo>
                    <a:pt x="86612" y="71545"/>
                  </a:lnTo>
                  <a:lnTo>
                    <a:pt x="86808" y="34330"/>
                  </a:lnTo>
                  <a:lnTo>
                    <a:pt x="86161" y="7311"/>
                  </a:lnTo>
                  <a:lnTo>
                    <a:pt x="83509" y="0"/>
                  </a:lnTo>
                  <a:lnTo>
                    <a:pt x="81814" y="1579"/>
                  </a:lnTo>
                  <a:lnTo>
                    <a:pt x="71964" y="42228"/>
                  </a:lnTo>
                  <a:lnTo>
                    <a:pt x="69062" y="81147"/>
                  </a:lnTo>
                  <a:lnTo>
                    <a:pt x="71574" y="123959"/>
                  </a:lnTo>
                  <a:lnTo>
                    <a:pt x="80155" y="168169"/>
                  </a:lnTo>
                  <a:lnTo>
                    <a:pt x="99984" y="213952"/>
                  </a:lnTo>
                  <a:lnTo>
                    <a:pt x="112291" y="23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12"/>
            <p:cNvSpPr/>
            <p:nvPr>
              <p:custDataLst>
                <p:tags r:id="rId97"/>
              </p:custDataLst>
            </p:nvPr>
          </p:nvSpPr>
          <p:spPr>
            <a:xfrm>
              <a:off x="1363739" y="2618002"/>
              <a:ext cx="84062" cy="115083"/>
            </a:xfrm>
            <a:custGeom>
              <a:avLst/>
              <a:gdLst/>
              <a:ahLst/>
              <a:cxnLst/>
              <a:rect l="0" t="0" r="0" b="0"/>
              <a:pathLst>
                <a:path w="84062" h="115083">
                  <a:moveTo>
                    <a:pt x="26911" y="48998"/>
                  </a:moveTo>
                  <a:lnTo>
                    <a:pt x="26911" y="48998"/>
                  </a:lnTo>
                  <a:lnTo>
                    <a:pt x="23540" y="48998"/>
                  </a:lnTo>
                  <a:lnTo>
                    <a:pt x="22547" y="49703"/>
                  </a:lnTo>
                  <a:lnTo>
                    <a:pt x="21885" y="50879"/>
                  </a:lnTo>
                  <a:lnTo>
                    <a:pt x="21444" y="52369"/>
                  </a:lnTo>
                  <a:lnTo>
                    <a:pt x="21855" y="51951"/>
                  </a:lnTo>
                  <a:lnTo>
                    <a:pt x="35808" y="34217"/>
                  </a:lnTo>
                  <a:lnTo>
                    <a:pt x="59829" y="4280"/>
                  </a:lnTo>
                  <a:lnTo>
                    <a:pt x="60851" y="2253"/>
                  </a:lnTo>
                  <a:lnTo>
                    <a:pt x="60827" y="902"/>
                  </a:lnTo>
                  <a:lnTo>
                    <a:pt x="60105" y="0"/>
                  </a:lnTo>
                  <a:lnTo>
                    <a:pt x="48976" y="2103"/>
                  </a:lnTo>
                  <a:lnTo>
                    <a:pt x="32273" y="10566"/>
                  </a:lnTo>
                  <a:lnTo>
                    <a:pt x="13918" y="32123"/>
                  </a:lnTo>
                  <a:lnTo>
                    <a:pt x="1816" y="64224"/>
                  </a:lnTo>
                  <a:lnTo>
                    <a:pt x="0" y="80695"/>
                  </a:lnTo>
                  <a:lnTo>
                    <a:pt x="504" y="87063"/>
                  </a:lnTo>
                  <a:lnTo>
                    <a:pt x="6708" y="99782"/>
                  </a:lnTo>
                  <a:lnTo>
                    <a:pt x="11325" y="106137"/>
                  </a:lnTo>
                  <a:lnTo>
                    <a:pt x="17932" y="110374"/>
                  </a:lnTo>
                  <a:lnTo>
                    <a:pt x="34680" y="115082"/>
                  </a:lnTo>
                  <a:lnTo>
                    <a:pt x="84061" y="112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13"/>
            <p:cNvSpPr/>
            <p:nvPr>
              <p:custDataLst>
                <p:tags r:id="rId98"/>
              </p:custDataLst>
            </p:nvPr>
          </p:nvSpPr>
          <p:spPr>
            <a:xfrm>
              <a:off x="1187450" y="2622550"/>
              <a:ext cx="133351" cy="123575"/>
            </a:xfrm>
            <a:custGeom>
              <a:avLst/>
              <a:gdLst/>
              <a:ahLst/>
              <a:cxnLst/>
              <a:rect l="0" t="0" r="0" b="0"/>
              <a:pathLst>
                <a:path w="133351" h="123575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5775" y="29372"/>
                  </a:lnTo>
                  <a:lnTo>
                    <a:pt x="12209" y="27165"/>
                  </a:lnTo>
                  <a:lnTo>
                    <a:pt x="33878" y="29294"/>
                  </a:lnTo>
                  <a:lnTo>
                    <a:pt x="48923" y="40066"/>
                  </a:lnTo>
                  <a:lnTo>
                    <a:pt x="72458" y="68984"/>
                  </a:lnTo>
                  <a:lnTo>
                    <a:pt x="82931" y="95385"/>
                  </a:lnTo>
                  <a:lnTo>
                    <a:pt x="84366" y="109656"/>
                  </a:lnTo>
                  <a:lnTo>
                    <a:pt x="82652" y="119292"/>
                  </a:lnTo>
                  <a:lnTo>
                    <a:pt x="81207" y="121861"/>
                  </a:lnTo>
                  <a:lnTo>
                    <a:pt x="79538" y="123574"/>
                  </a:lnTo>
                  <a:lnTo>
                    <a:pt x="77014" y="122599"/>
                  </a:lnTo>
                  <a:lnTo>
                    <a:pt x="70447" y="115872"/>
                  </a:lnTo>
                  <a:lnTo>
                    <a:pt x="66587" y="103945"/>
                  </a:lnTo>
                  <a:lnTo>
                    <a:pt x="66296" y="75719"/>
                  </a:lnTo>
                  <a:lnTo>
                    <a:pt x="70387" y="51292"/>
                  </a:lnTo>
                  <a:lnTo>
                    <a:pt x="83885" y="20528"/>
                  </a:lnTo>
                  <a:lnTo>
                    <a:pt x="92786" y="959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614"/>
            <p:cNvSpPr/>
            <p:nvPr>
              <p:custDataLst>
                <p:tags r:id="rId99"/>
              </p:custDataLst>
            </p:nvPr>
          </p:nvSpPr>
          <p:spPr>
            <a:xfrm>
              <a:off x="1047750" y="2424622"/>
              <a:ext cx="98295" cy="371796"/>
            </a:xfrm>
            <a:custGeom>
              <a:avLst/>
              <a:gdLst/>
              <a:ahLst/>
              <a:cxnLst/>
              <a:rect l="0" t="0" r="0" b="0"/>
              <a:pathLst>
                <a:path w="98295" h="371796">
                  <a:moveTo>
                    <a:pt x="0" y="172528"/>
                  </a:moveTo>
                  <a:lnTo>
                    <a:pt x="0" y="172528"/>
                  </a:lnTo>
                  <a:lnTo>
                    <a:pt x="3371" y="179270"/>
                  </a:lnTo>
                  <a:lnTo>
                    <a:pt x="9460" y="220058"/>
                  </a:lnTo>
                  <a:lnTo>
                    <a:pt x="16424" y="258927"/>
                  </a:lnTo>
                  <a:lnTo>
                    <a:pt x="22075" y="305601"/>
                  </a:lnTo>
                  <a:lnTo>
                    <a:pt x="29107" y="347974"/>
                  </a:lnTo>
                  <a:lnTo>
                    <a:pt x="31402" y="371795"/>
                  </a:lnTo>
                  <a:lnTo>
                    <a:pt x="31518" y="371695"/>
                  </a:lnTo>
                  <a:lnTo>
                    <a:pt x="30270" y="359873"/>
                  </a:lnTo>
                  <a:lnTo>
                    <a:pt x="22296" y="319054"/>
                  </a:lnTo>
                  <a:lnTo>
                    <a:pt x="15857" y="273015"/>
                  </a:lnTo>
                  <a:lnTo>
                    <a:pt x="12930" y="233268"/>
                  </a:lnTo>
                  <a:lnTo>
                    <a:pt x="9745" y="200229"/>
                  </a:lnTo>
                  <a:lnTo>
                    <a:pt x="7859" y="164379"/>
                  </a:lnTo>
                  <a:lnTo>
                    <a:pt x="8679" y="119784"/>
                  </a:lnTo>
                  <a:lnTo>
                    <a:pt x="15277" y="72269"/>
                  </a:lnTo>
                  <a:lnTo>
                    <a:pt x="24785" y="30532"/>
                  </a:lnTo>
                  <a:lnTo>
                    <a:pt x="34299" y="12522"/>
                  </a:lnTo>
                  <a:lnTo>
                    <a:pt x="43701" y="2637"/>
                  </a:lnTo>
                  <a:lnTo>
                    <a:pt x="48184" y="0"/>
                  </a:lnTo>
                  <a:lnTo>
                    <a:pt x="54701" y="360"/>
                  </a:lnTo>
                  <a:lnTo>
                    <a:pt x="71349" y="6403"/>
                  </a:lnTo>
                  <a:lnTo>
                    <a:pt x="84862" y="23671"/>
                  </a:lnTo>
                  <a:lnTo>
                    <a:pt x="94161" y="46397"/>
                  </a:lnTo>
                  <a:lnTo>
                    <a:pt x="98294" y="68257"/>
                  </a:lnTo>
                  <a:lnTo>
                    <a:pt x="93879" y="107139"/>
                  </a:lnTo>
                  <a:lnTo>
                    <a:pt x="85468" y="127944"/>
                  </a:lnTo>
                  <a:lnTo>
                    <a:pt x="80262" y="136455"/>
                  </a:lnTo>
                  <a:lnTo>
                    <a:pt x="65070" y="149675"/>
                  </a:lnTo>
                  <a:lnTo>
                    <a:pt x="47970" y="158843"/>
                  </a:lnTo>
                  <a:lnTo>
                    <a:pt x="6350" y="166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15"/>
            <p:cNvSpPr/>
            <p:nvPr>
              <p:custDataLst>
                <p:tags r:id="rId100"/>
              </p:custDataLst>
            </p:nvPr>
          </p:nvSpPr>
          <p:spPr>
            <a:xfrm>
              <a:off x="622300" y="1905295"/>
              <a:ext cx="6388101" cy="323455"/>
            </a:xfrm>
            <a:custGeom>
              <a:avLst/>
              <a:gdLst/>
              <a:ahLst/>
              <a:cxnLst/>
              <a:rect l="0" t="0" r="0" b="0"/>
              <a:pathLst>
                <a:path w="6388101" h="323455">
                  <a:moveTo>
                    <a:pt x="0" y="310855"/>
                  </a:moveTo>
                  <a:lnTo>
                    <a:pt x="0" y="310855"/>
                  </a:lnTo>
                  <a:lnTo>
                    <a:pt x="38300" y="317763"/>
                  </a:lnTo>
                  <a:lnTo>
                    <a:pt x="83785" y="321839"/>
                  </a:lnTo>
                  <a:lnTo>
                    <a:pt x="119788" y="322792"/>
                  </a:lnTo>
                  <a:lnTo>
                    <a:pt x="152252" y="323216"/>
                  </a:lnTo>
                  <a:lnTo>
                    <a:pt x="198296" y="323454"/>
                  </a:lnTo>
                  <a:lnTo>
                    <a:pt x="230183" y="321629"/>
                  </a:lnTo>
                  <a:lnTo>
                    <a:pt x="264581" y="318465"/>
                  </a:lnTo>
                  <a:lnTo>
                    <a:pt x="303388" y="314708"/>
                  </a:lnTo>
                  <a:lnTo>
                    <a:pt x="346035" y="310686"/>
                  </a:lnTo>
                  <a:lnTo>
                    <a:pt x="390860" y="305841"/>
                  </a:lnTo>
                  <a:lnTo>
                    <a:pt x="436653" y="298984"/>
                  </a:lnTo>
                  <a:lnTo>
                    <a:pt x="461141" y="295885"/>
                  </a:lnTo>
                  <a:lnTo>
                    <a:pt x="486638" y="293114"/>
                  </a:lnTo>
                  <a:lnTo>
                    <a:pt x="512809" y="290561"/>
                  </a:lnTo>
                  <a:lnTo>
                    <a:pt x="541545" y="287448"/>
                  </a:lnTo>
                  <a:lnTo>
                    <a:pt x="571991" y="283961"/>
                  </a:lnTo>
                  <a:lnTo>
                    <a:pt x="603577" y="280226"/>
                  </a:lnTo>
                  <a:lnTo>
                    <a:pt x="635218" y="275619"/>
                  </a:lnTo>
                  <a:lnTo>
                    <a:pt x="666895" y="270431"/>
                  </a:lnTo>
                  <a:lnTo>
                    <a:pt x="698597" y="264856"/>
                  </a:lnTo>
                  <a:lnTo>
                    <a:pt x="731020" y="259728"/>
                  </a:lnTo>
                  <a:lnTo>
                    <a:pt x="763925" y="254898"/>
                  </a:lnTo>
                  <a:lnTo>
                    <a:pt x="797150" y="250267"/>
                  </a:lnTo>
                  <a:lnTo>
                    <a:pt x="832705" y="245063"/>
                  </a:lnTo>
                  <a:lnTo>
                    <a:pt x="869815" y="239477"/>
                  </a:lnTo>
                  <a:lnTo>
                    <a:pt x="907960" y="233636"/>
                  </a:lnTo>
                  <a:lnTo>
                    <a:pt x="946795" y="228331"/>
                  </a:lnTo>
                  <a:lnTo>
                    <a:pt x="986091" y="223384"/>
                  </a:lnTo>
                  <a:lnTo>
                    <a:pt x="1025694" y="218674"/>
                  </a:lnTo>
                  <a:lnTo>
                    <a:pt x="1066913" y="213418"/>
                  </a:lnTo>
                  <a:lnTo>
                    <a:pt x="1109209" y="207797"/>
                  </a:lnTo>
                  <a:lnTo>
                    <a:pt x="1152222" y="201933"/>
                  </a:lnTo>
                  <a:lnTo>
                    <a:pt x="1196421" y="195907"/>
                  </a:lnTo>
                  <a:lnTo>
                    <a:pt x="1241408" y="189773"/>
                  </a:lnTo>
                  <a:lnTo>
                    <a:pt x="1286922" y="183567"/>
                  </a:lnTo>
                  <a:lnTo>
                    <a:pt x="1333492" y="177313"/>
                  </a:lnTo>
                  <a:lnTo>
                    <a:pt x="1380767" y="171027"/>
                  </a:lnTo>
                  <a:lnTo>
                    <a:pt x="1428512" y="164719"/>
                  </a:lnTo>
                  <a:lnTo>
                    <a:pt x="1476569" y="158398"/>
                  </a:lnTo>
                  <a:lnTo>
                    <a:pt x="1524835" y="152067"/>
                  </a:lnTo>
                  <a:lnTo>
                    <a:pt x="1573240" y="145730"/>
                  </a:lnTo>
                  <a:lnTo>
                    <a:pt x="1623149" y="140094"/>
                  </a:lnTo>
                  <a:lnTo>
                    <a:pt x="1674060" y="134925"/>
                  </a:lnTo>
                  <a:lnTo>
                    <a:pt x="1725640" y="130068"/>
                  </a:lnTo>
                  <a:lnTo>
                    <a:pt x="1778371" y="124714"/>
                  </a:lnTo>
                  <a:lnTo>
                    <a:pt x="1831870" y="119028"/>
                  </a:lnTo>
                  <a:lnTo>
                    <a:pt x="1885880" y="113120"/>
                  </a:lnTo>
                  <a:lnTo>
                    <a:pt x="1941642" y="107065"/>
                  </a:lnTo>
                  <a:lnTo>
                    <a:pt x="1998573" y="100912"/>
                  </a:lnTo>
                  <a:lnTo>
                    <a:pt x="2056282" y="94693"/>
                  </a:lnTo>
                  <a:lnTo>
                    <a:pt x="2111688" y="89136"/>
                  </a:lnTo>
                  <a:lnTo>
                    <a:pt x="2165559" y="84020"/>
                  </a:lnTo>
                  <a:lnTo>
                    <a:pt x="2218406" y="79198"/>
                  </a:lnTo>
                  <a:lnTo>
                    <a:pt x="2273393" y="73867"/>
                  </a:lnTo>
                  <a:lnTo>
                    <a:pt x="2329806" y="68197"/>
                  </a:lnTo>
                  <a:lnTo>
                    <a:pt x="2387171" y="62299"/>
                  </a:lnTo>
                  <a:lnTo>
                    <a:pt x="2443053" y="56957"/>
                  </a:lnTo>
                  <a:lnTo>
                    <a:pt x="2497946" y="51984"/>
                  </a:lnTo>
                  <a:lnTo>
                    <a:pt x="2552181" y="47258"/>
                  </a:lnTo>
                  <a:lnTo>
                    <a:pt x="2608798" y="42696"/>
                  </a:lnTo>
                  <a:lnTo>
                    <a:pt x="2667004" y="38243"/>
                  </a:lnTo>
                  <a:lnTo>
                    <a:pt x="2726269" y="33864"/>
                  </a:lnTo>
                  <a:lnTo>
                    <a:pt x="2786947" y="30239"/>
                  </a:lnTo>
                  <a:lnTo>
                    <a:pt x="2848564" y="27116"/>
                  </a:lnTo>
                  <a:lnTo>
                    <a:pt x="2910809" y="24329"/>
                  </a:lnTo>
                  <a:lnTo>
                    <a:pt x="2972062" y="21765"/>
                  </a:lnTo>
                  <a:lnTo>
                    <a:pt x="3032652" y="19351"/>
                  </a:lnTo>
                  <a:lnTo>
                    <a:pt x="3092801" y="17035"/>
                  </a:lnTo>
                  <a:lnTo>
                    <a:pt x="3154773" y="14786"/>
                  </a:lnTo>
                  <a:lnTo>
                    <a:pt x="3217960" y="12582"/>
                  </a:lnTo>
                  <a:lnTo>
                    <a:pt x="3281956" y="10406"/>
                  </a:lnTo>
                  <a:lnTo>
                    <a:pt x="3344376" y="8956"/>
                  </a:lnTo>
                  <a:lnTo>
                    <a:pt x="3405745" y="7989"/>
                  </a:lnTo>
                  <a:lnTo>
                    <a:pt x="3466414" y="7344"/>
                  </a:lnTo>
                  <a:lnTo>
                    <a:pt x="3529437" y="6209"/>
                  </a:lnTo>
                  <a:lnTo>
                    <a:pt x="3594030" y="4746"/>
                  </a:lnTo>
                  <a:lnTo>
                    <a:pt x="3659670" y="3066"/>
                  </a:lnTo>
                  <a:lnTo>
                    <a:pt x="3723185" y="1946"/>
                  </a:lnTo>
                  <a:lnTo>
                    <a:pt x="3785284" y="1199"/>
                  </a:lnTo>
                  <a:lnTo>
                    <a:pt x="3846439" y="701"/>
                  </a:lnTo>
                  <a:lnTo>
                    <a:pt x="3910493" y="369"/>
                  </a:lnTo>
                  <a:lnTo>
                    <a:pt x="3976479" y="147"/>
                  </a:lnTo>
                  <a:lnTo>
                    <a:pt x="4043752" y="0"/>
                  </a:lnTo>
                  <a:lnTo>
                    <a:pt x="4108357" y="607"/>
                  </a:lnTo>
                  <a:lnTo>
                    <a:pt x="4171182" y="1717"/>
                  </a:lnTo>
                  <a:lnTo>
                    <a:pt x="4232822" y="3163"/>
                  </a:lnTo>
                  <a:lnTo>
                    <a:pt x="4295081" y="4833"/>
                  </a:lnTo>
                  <a:lnTo>
                    <a:pt x="4357754" y="6651"/>
                  </a:lnTo>
                  <a:lnTo>
                    <a:pt x="4420703" y="8569"/>
                  </a:lnTo>
                  <a:lnTo>
                    <a:pt x="4482424" y="10553"/>
                  </a:lnTo>
                  <a:lnTo>
                    <a:pt x="4543327" y="12582"/>
                  </a:lnTo>
                  <a:lnTo>
                    <a:pt x="4603685" y="14640"/>
                  </a:lnTo>
                  <a:lnTo>
                    <a:pt x="4663679" y="16717"/>
                  </a:lnTo>
                  <a:lnTo>
                    <a:pt x="4723430" y="18807"/>
                  </a:lnTo>
                  <a:lnTo>
                    <a:pt x="4783020" y="20906"/>
                  </a:lnTo>
                  <a:lnTo>
                    <a:pt x="4843208" y="23012"/>
                  </a:lnTo>
                  <a:lnTo>
                    <a:pt x="4903794" y="25120"/>
                  </a:lnTo>
                  <a:lnTo>
                    <a:pt x="4964645" y="27232"/>
                  </a:lnTo>
                  <a:lnTo>
                    <a:pt x="5024264" y="29345"/>
                  </a:lnTo>
                  <a:lnTo>
                    <a:pt x="5083059" y="31459"/>
                  </a:lnTo>
                  <a:lnTo>
                    <a:pt x="5141306" y="33575"/>
                  </a:lnTo>
                  <a:lnTo>
                    <a:pt x="5197776" y="35690"/>
                  </a:lnTo>
                  <a:lnTo>
                    <a:pt x="5253062" y="37806"/>
                  </a:lnTo>
                  <a:lnTo>
                    <a:pt x="5307558" y="39923"/>
                  </a:lnTo>
                  <a:lnTo>
                    <a:pt x="5360117" y="42744"/>
                  </a:lnTo>
                  <a:lnTo>
                    <a:pt x="5411383" y="46037"/>
                  </a:lnTo>
                  <a:lnTo>
                    <a:pt x="5461789" y="49643"/>
                  </a:lnTo>
                  <a:lnTo>
                    <a:pt x="5510915" y="52753"/>
                  </a:lnTo>
                  <a:lnTo>
                    <a:pt x="5559187" y="55531"/>
                  </a:lnTo>
                  <a:lnTo>
                    <a:pt x="5606891" y="58089"/>
                  </a:lnTo>
                  <a:lnTo>
                    <a:pt x="5652805" y="60500"/>
                  </a:lnTo>
                  <a:lnTo>
                    <a:pt x="5697526" y="62813"/>
                  </a:lnTo>
                  <a:lnTo>
                    <a:pt x="5741450" y="65060"/>
                  </a:lnTo>
                  <a:lnTo>
                    <a:pt x="5784139" y="66558"/>
                  </a:lnTo>
                  <a:lnTo>
                    <a:pt x="5826003" y="67557"/>
                  </a:lnTo>
                  <a:lnTo>
                    <a:pt x="5867318" y="68223"/>
                  </a:lnTo>
                  <a:lnTo>
                    <a:pt x="5906151" y="69373"/>
                  </a:lnTo>
                  <a:lnTo>
                    <a:pt x="5943329" y="70844"/>
                  </a:lnTo>
                  <a:lnTo>
                    <a:pt x="5979402" y="72531"/>
                  </a:lnTo>
                  <a:lnTo>
                    <a:pt x="6013330" y="74361"/>
                  </a:lnTo>
                  <a:lnTo>
                    <a:pt x="6045826" y="76287"/>
                  </a:lnTo>
                  <a:lnTo>
                    <a:pt x="6077366" y="78276"/>
                  </a:lnTo>
                  <a:lnTo>
                    <a:pt x="6107566" y="79603"/>
                  </a:lnTo>
                  <a:lnTo>
                    <a:pt x="6136871" y="80487"/>
                  </a:lnTo>
                  <a:lnTo>
                    <a:pt x="6165581" y="81076"/>
                  </a:lnTo>
                  <a:lnTo>
                    <a:pt x="6193187" y="82175"/>
                  </a:lnTo>
                  <a:lnTo>
                    <a:pt x="6220058" y="83612"/>
                  </a:lnTo>
                  <a:lnTo>
                    <a:pt x="6246439" y="85277"/>
                  </a:lnTo>
                  <a:lnTo>
                    <a:pt x="6292684" y="87126"/>
                  </a:lnTo>
                  <a:lnTo>
                    <a:pt x="6331582" y="87948"/>
                  </a:lnTo>
                  <a:lnTo>
                    <a:pt x="6388100" y="88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616"/>
            <p:cNvSpPr/>
            <p:nvPr>
              <p:custDataLst>
                <p:tags r:id="rId101"/>
              </p:custDataLst>
            </p:nvPr>
          </p:nvSpPr>
          <p:spPr>
            <a:xfrm>
              <a:off x="2419350" y="273050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0"/>
                  </a:moveTo>
                  <a:lnTo>
                    <a:pt x="6350" y="0"/>
                  </a:lnTo>
                  <a:lnTo>
                    <a:pt x="883" y="5467"/>
                  </a:lnTo>
                  <a:lnTo>
                    <a:pt x="588" y="50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617"/>
            <p:cNvSpPr/>
            <p:nvPr>
              <p:custDataLst>
                <p:tags r:id="rId102"/>
              </p:custDataLst>
            </p:nvPr>
          </p:nvSpPr>
          <p:spPr>
            <a:xfrm>
              <a:off x="2425700" y="25590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618"/>
            <p:cNvSpPr/>
            <p:nvPr>
              <p:custDataLst>
                <p:tags r:id="rId103"/>
              </p:custDataLst>
            </p:nvPr>
          </p:nvSpPr>
          <p:spPr>
            <a:xfrm>
              <a:off x="1078464" y="2819400"/>
              <a:ext cx="1226587" cy="132206"/>
            </a:xfrm>
            <a:custGeom>
              <a:avLst/>
              <a:gdLst/>
              <a:ahLst/>
              <a:cxnLst/>
              <a:rect l="0" t="0" r="0" b="0"/>
              <a:pathLst>
                <a:path w="1226587" h="132206">
                  <a:moveTo>
                    <a:pt x="20086" y="120650"/>
                  </a:moveTo>
                  <a:lnTo>
                    <a:pt x="20086" y="120650"/>
                  </a:lnTo>
                  <a:lnTo>
                    <a:pt x="540" y="130776"/>
                  </a:lnTo>
                  <a:lnTo>
                    <a:pt x="0" y="131633"/>
                  </a:lnTo>
                  <a:lnTo>
                    <a:pt x="345" y="132205"/>
                  </a:lnTo>
                  <a:lnTo>
                    <a:pt x="40508" y="123147"/>
                  </a:lnTo>
                  <a:lnTo>
                    <a:pt x="85111" y="114401"/>
                  </a:lnTo>
                  <a:lnTo>
                    <a:pt x="125509" y="106491"/>
                  </a:lnTo>
                  <a:lnTo>
                    <a:pt x="172129" y="99678"/>
                  </a:lnTo>
                  <a:lnTo>
                    <a:pt x="208781" y="93456"/>
                  </a:lnTo>
                  <a:lnTo>
                    <a:pt x="249295" y="86691"/>
                  </a:lnTo>
                  <a:lnTo>
                    <a:pt x="293171" y="81333"/>
                  </a:lnTo>
                  <a:lnTo>
                    <a:pt x="340424" y="76600"/>
                  </a:lnTo>
                  <a:lnTo>
                    <a:pt x="364878" y="74350"/>
                  </a:lnTo>
                  <a:lnTo>
                    <a:pt x="389647" y="72144"/>
                  </a:lnTo>
                  <a:lnTo>
                    <a:pt x="414627" y="69969"/>
                  </a:lnTo>
                  <a:lnTo>
                    <a:pt x="439747" y="67812"/>
                  </a:lnTo>
                  <a:lnTo>
                    <a:pt x="467076" y="64964"/>
                  </a:lnTo>
                  <a:lnTo>
                    <a:pt x="495880" y="61654"/>
                  </a:lnTo>
                  <a:lnTo>
                    <a:pt x="525665" y="58036"/>
                  </a:lnTo>
                  <a:lnTo>
                    <a:pt x="555400" y="54918"/>
                  </a:lnTo>
                  <a:lnTo>
                    <a:pt x="585101" y="52135"/>
                  </a:lnTo>
                  <a:lnTo>
                    <a:pt x="614779" y="49573"/>
                  </a:lnTo>
                  <a:lnTo>
                    <a:pt x="644442" y="47160"/>
                  </a:lnTo>
                  <a:lnTo>
                    <a:pt x="674096" y="44845"/>
                  </a:lnTo>
                  <a:lnTo>
                    <a:pt x="703742" y="42597"/>
                  </a:lnTo>
                  <a:lnTo>
                    <a:pt x="732679" y="41098"/>
                  </a:lnTo>
                  <a:lnTo>
                    <a:pt x="761143" y="40099"/>
                  </a:lnTo>
                  <a:lnTo>
                    <a:pt x="789290" y="39432"/>
                  </a:lnTo>
                  <a:lnTo>
                    <a:pt x="816522" y="38283"/>
                  </a:lnTo>
                  <a:lnTo>
                    <a:pt x="843143" y="36811"/>
                  </a:lnTo>
                  <a:lnTo>
                    <a:pt x="869358" y="35124"/>
                  </a:lnTo>
                  <a:lnTo>
                    <a:pt x="894595" y="33999"/>
                  </a:lnTo>
                  <a:lnTo>
                    <a:pt x="919181" y="33249"/>
                  </a:lnTo>
                  <a:lnTo>
                    <a:pt x="943333" y="32749"/>
                  </a:lnTo>
                  <a:lnTo>
                    <a:pt x="990864" y="30313"/>
                  </a:lnTo>
                  <a:lnTo>
                    <a:pt x="1035743" y="26878"/>
                  </a:lnTo>
                  <a:lnTo>
                    <a:pt x="1074504" y="23000"/>
                  </a:lnTo>
                  <a:lnTo>
                    <a:pt x="1116190" y="18924"/>
                  </a:lnTo>
                  <a:lnTo>
                    <a:pt x="1157765" y="14055"/>
                  </a:lnTo>
                  <a:lnTo>
                    <a:pt x="1204000" y="4792"/>
                  </a:lnTo>
                  <a:lnTo>
                    <a:pt x="1226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619"/>
            <p:cNvSpPr/>
            <p:nvPr>
              <p:custDataLst>
                <p:tags r:id="rId104"/>
              </p:custDataLst>
            </p:nvPr>
          </p:nvSpPr>
          <p:spPr>
            <a:xfrm>
              <a:off x="2190750" y="2558134"/>
              <a:ext cx="99559" cy="121567"/>
            </a:xfrm>
            <a:custGeom>
              <a:avLst/>
              <a:gdLst/>
              <a:ahLst/>
              <a:cxnLst/>
              <a:rect l="0" t="0" r="0" b="0"/>
              <a:pathLst>
                <a:path w="99559" h="121567">
                  <a:moveTo>
                    <a:pt x="0" y="7266"/>
                  </a:moveTo>
                  <a:lnTo>
                    <a:pt x="0" y="7266"/>
                  </a:lnTo>
                  <a:lnTo>
                    <a:pt x="3371" y="10637"/>
                  </a:lnTo>
                  <a:lnTo>
                    <a:pt x="4364" y="10219"/>
                  </a:lnTo>
                  <a:lnTo>
                    <a:pt x="5467" y="5991"/>
                  </a:lnTo>
                  <a:lnTo>
                    <a:pt x="5761" y="6416"/>
                  </a:lnTo>
                  <a:lnTo>
                    <a:pt x="11342" y="46617"/>
                  </a:lnTo>
                  <a:lnTo>
                    <a:pt x="10416" y="67374"/>
                  </a:lnTo>
                  <a:lnTo>
                    <a:pt x="7153" y="83658"/>
                  </a:lnTo>
                  <a:lnTo>
                    <a:pt x="7591" y="84300"/>
                  </a:lnTo>
                  <a:lnTo>
                    <a:pt x="9959" y="81249"/>
                  </a:lnTo>
                  <a:lnTo>
                    <a:pt x="30136" y="36658"/>
                  </a:lnTo>
                  <a:lnTo>
                    <a:pt x="42482" y="14799"/>
                  </a:lnTo>
                  <a:lnTo>
                    <a:pt x="54629" y="5205"/>
                  </a:lnTo>
                  <a:lnTo>
                    <a:pt x="68730" y="0"/>
                  </a:lnTo>
                  <a:lnTo>
                    <a:pt x="82052" y="39"/>
                  </a:lnTo>
                  <a:lnTo>
                    <a:pt x="87157" y="2448"/>
                  </a:lnTo>
                  <a:lnTo>
                    <a:pt x="94710" y="10769"/>
                  </a:lnTo>
                  <a:lnTo>
                    <a:pt x="99558" y="40838"/>
                  </a:lnTo>
                  <a:lnTo>
                    <a:pt x="96833" y="84401"/>
                  </a:lnTo>
                  <a:lnTo>
                    <a:pt x="95250" y="12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620"/>
            <p:cNvSpPr/>
            <p:nvPr>
              <p:custDataLst>
                <p:tags r:id="rId105"/>
              </p:custDataLst>
            </p:nvPr>
          </p:nvSpPr>
          <p:spPr>
            <a:xfrm>
              <a:off x="2080714" y="2559050"/>
              <a:ext cx="69083" cy="114152"/>
            </a:xfrm>
            <a:custGeom>
              <a:avLst/>
              <a:gdLst/>
              <a:ahLst/>
              <a:cxnLst/>
              <a:rect l="0" t="0" r="0" b="0"/>
              <a:pathLst>
                <a:path w="69083" h="114152">
                  <a:moveTo>
                    <a:pt x="59236" y="12700"/>
                  </a:moveTo>
                  <a:lnTo>
                    <a:pt x="59236" y="12700"/>
                  </a:lnTo>
                  <a:lnTo>
                    <a:pt x="34817" y="12700"/>
                  </a:lnTo>
                  <a:lnTo>
                    <a:pt x="29551" y="14111"/>
                  </a:lnTo>
                  <a:lnTo>
                    <a:pt x="21819" y="19442"/>
                  </a:lnTo>
                  <a:lnTo>
                    <a:pt x="6742" y="43796"/>
                  </a:lnTo>
                  <a:lnTo>
                    <a:pt x="1098" y="56859"/>
                  </a:lnTo>
                  <a:lnTo>
                    <a:pt x="0" y="69721"/>
                  </a:lnTo>
                  <a:lnTo>
                    <a:pt x="696" y="76114"/>
                  </a:lnTo>
                  <a:lnTo>
                    <a:pt x="11787" y="98596"/>
                  </a:lnTo>
                  <a:lnTo>
                    <a:pt x="22626" y="109202"/>
                  </a:lnTo>
                  <a:lnTo>
                    <a:pt x="28479" y="113018"/>
                  </a:lnTo>
                  <a:lnTo>
                    <a:pt x="34498" y="114151"/>
                  </a:lnTo>
                  <a:lnTo>
                    <a:pt x="46830" y="111646"/>
                  </a:lnTo>
                  <a:lnTo>
                    <a:pt x="57485" y="100186"/>
                  </a:lnTo>
                  <a:lnTo>
                    <a:pt x="65513" y="84038"/>
                  </a:lnTo>
                  <a:lnTo>
                    <a:pt x="69082" y="67454"/>
                  </a:lnTo>
                  <a:lnTo>
                    <a:pt x="65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621"/>
            <p:cNvSpPr/>
            <p:nvPr>
              <p:custDataLst>
                <p:tags r:id="rId106"/>
              </p:custDataLst>
            </p:nvPr>
          </p:nvSpPr>
          <p:spPr>
            <a:xfrm>
              <a:off x="2032000" y="2501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706" y="11382"/>
                  </a:lnTo>
                  <a:lnTo>
                    <a:pt x="3371" y="5529"/>
                  </a:lnTo>
                  <a:lnTo>
                    <a:pt x="5069" y="36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622"/>
            <p:cNvSpPr/>
            <p:nvPr>
              <p:custDataLst>
                <p:tags r:id="rId107"/>
              </p:custDataLst>
            </p:nvPr>
          </p:nvSpPr>
          <p:spPr>
            <a:xfrm>
              <a:off x="2006600" y="25908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2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23"/>
            <p:cNvSpPr/>
            <p:nvPr>
              <p:custDataLst>
                <p:tags r:id="rId108"/>
              </p:custDataLst>
            </p:nvPr>
          </p:nvSpPr>
          <p:spPr>
            <a:xfrm>
              <a:off x="1859729" y="2584450"/>
              <a:ext cx="108772" cy="6177"/>
            </a:xfrm>
            <a:custGeom>
              <a:avLst/>
              <a:gdLst/>
              <a:ahLst/>
              <a:cxnLst/>
              <a:rect l="0" t="0" r="0" b="0"/>
              <a:pathLst>
                <a:path w="108772" h="6177">
                  <a:moveTo>
                    <a:pt x="32571" y="0"/>
                  </a:moveTo>
                  <a:lnTo>
                    <a:pt x="32571" y="0"/>
                  </a:lnTo>
                  <a:lnTo>
                    <a:pt x="9427" y="5467"/>
                  </a:lnTo>
                  <a:lnTo>
                    <a:pt x="0" y="6088"/>
                  </a:lnTo>
                  <a:lnTo>
                    <a:pt x="273" y="6176"/>
                  </a:lnTo>
                  <a:lnTo>
                    <a:pt x="38838" y="1971"/>
                  </a:lnTo>
                  <a:lnTo>
                    <a:pt x="108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726"/>
          <p:cNvGrpSpPr/>
          <p:nvPr/>
        </p:nvGrpSpPr>
        <p:grpSpPr>
          <a:xfrm>
            <a:off x="2844600" y="2492829"/>
            <a:ext cx="1327351" cy="345622"/>
            <a:chOff x="2844600" y="2492829"/>
            <a:chExt cx="1327351" cy="345622"/>
          </a:xfrm>
        </p:grpSpPr>
        <p:sp>
          <p:nvSpPr>
            <p:cNvPr id="55" name="SMARTInkShape-3624"/>
            <p:cNvSpPr/>
            <p:nvPr>
              <p:custDataLst>
                <p:tags r:id="rId81"/>
              </p:custDataLst>
            </p:nvPr>
          </p:nvSpPr>
          <p:spPr>
            <a:xfrm>
              <a:off x="4114800" y="26924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13798" y="11994"/>
                  </a:lnTo>
                  <a:lnTo>
                    <a:pt x="28544" y="76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625"/>
            <p:cNvSpPr/>
            <p:nvPr>
              <p:custDataLst>
                <p:tags r:id="rId82"/>
              </p:custDataLst>
            </p:nvPr>
          </p:nvSpPr>
          <p:spPr>
            <a:xfrm>
              <a:off x="3911600" y="27178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6907" y="17169"/>
                  </a:lnTo>
                  <a:lnTo>
                    <a:pt x="8839" y="1567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626"/>
            <p:cNvSpPr/>
            <p:nvPr>
              <p:custDataLst>
                <p:tags r:id="rId83"/>
              </p:custDataLst>
            </p:nvPr>
          </p:nvSpPr>
          <p:spPr>
            <a:xfrm>
              <a:off x="3733800" y="2552962"/>
              <a:ext cx="39267" cy="202939"/>
            </a:xfrm>
            <a:custGeom>
              <a:avLst/>
              <a:gdLst/>
              <a:ahLst/>
              <a:cxnLst/>
              <a:rect l="0" t="0" r="0" b="0"/>
              <a:pathLst>
                <a:path w="39267" h="2029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1" y="1062"/>
                  </a:lnTo>
                  <a:lnTo>
                    <a:pt x="8788" y="130"/>
                  </a:lnTo>
                  <a:lnTo>
                    <a:pt x="12209" y="0"/>
                  </a:lnTo>
                  <a:lnTo>
                    <a:pt x="15195" y="2029"/>
                  </a:lnTo>
                  <a:lnTo>
                    <a:pt x="30659" y="26276"/>
                  </a:lnTo>
                  <a:lnTo>
                    <a:pt x="39266" y="61380"/>
                  </a:lnTo>
                  <a:lnTo>
                    <a:pt x="36172" y="97417"/>
                  </a:lnTo>
                  <a:lnTo>
                    <a:pt x="23543" y="143730"/>
                  </a:lnTo>
                  <a:lnTo>
                    <a:pt x="0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627"/>
            <p:cNvSpPr/>
            <p:nvPr>
              <p:custDataLst>
                <p:tags r:id="rId84"/>
              </p:custDataLst>
            </p:nvPr>
          </p:nvSpPr>
          <p:spPr>
            <a:xfrm>
              <a:off x="3651250" y="27051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628"/>
            <p:cNvSpPr/>
            <p:nvPr>
              <p:custDataLst>
                <p:tags r:id="rId85"/>
              </p:custDataLst>
            </p:nvPr>
          </p:nvSpPr>
          <p:spPr>
            <a:xfrm>
              <a:off x="3505200" y="2571546"/>
              <a:ext cx="120651" cy="158955"/>
            </a:xfrm>
            <a:custGeom>
              <a:avLst/>
              <a:gdLst/>
              <a:ahLst/>
              <a:cxnLst/>
              <a:rect l="0" t="0" r="0" b="0"/>
              <a:pathLst>
                <a:path w="120651" h="158955">
                  <a:moveTo>
                    <a:pt x="120650" y="19254"/>
                  </a:moveTo>
                  <a:lnTo>
                    <a:pt x="120650" y="19254"/>
                  </a:lnTo>
                  <a:lnTo>
                    <a:pt x="120650" y="15883"/>
                  </a:lnTo>
                  <a:lnTo>
                    <a:pt x="118768" y="12346"/>
                  </a:lnTo>
                  <a:lnTo>
                    <a:pt x="108441" y="956"/>
                  </a:lnTo>
                  <a:lnTo>
                    <a:pt x="105454" y="0"/>
                  </a:lnTo>
                  <a:lnTo>
                    <a:pt x="102759" y="773"/>
                  </a:lnTo>
                  <a:lnTo>
                    <a:pt x="72042" y="23625"/>
                  </a:lnTo>
                  <a:lnTo>
                    <a:pt x="39617" y="66675"/>
                  </a:lnTo>
                  <a:lnTo>
                    <a:pt x="30307" y="79135"/>
                  </a:lnTo>
                  <a:lnTo>
                    <a:pt x="9362" y="121779"/>
                  </a:lnTo>
                  <a:lnTo>
                    <a:pt x="0" y="158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629"/>
            <p:cNvSpPr/>
            <p:nvPr>
              <p:custDataLst>
                <p:tags r:id="rId86"/>
              </p:custDataLst>
            </p:nvPr>
          </p:nvSpPr>
          <p:spPr>
            <a:xfrm>
              <a:off x="3496361" y="2559050"/>
              <a:ext cx="78690" cy="139701"/>
            </a:xfrm>
            <a:custGeom>
              <a:avLst/>
              <a:gdLst/>
              <a:ahLst/>
              <a:cxnLst/>
              <a:rect l="0" t="0" r="0" b="0"/>
              <a:pathLst>
                <a:path w="78690" h="1397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1" y="1881"/>
                  </a:lnTo>
                  <a:lnTo>
                    <a:pt x="0" y="3371"/>
                  </a:lnTo>
                  <a:lnTo>
                    <a:pt x="124" y="5775"/>
                  </a:lnTo>
                  <a:lnTo>
                    <a:pt x="23901" y="44516"/>
                  </a:lnTo>
                  <a:lnTo>
                    <a:pt x="44035" y="83425"/>
                  </a:lnTo>
                  <a:lnTo>
                    <a:pt x="7868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630"/>
            <p:cNvSpPr/>
            <p:nvPr>
              <p:custDataLst>
                <p:tags r:id="rId87"/>
              </p:custDataLst>
            </p:nvPr>
          </p:nvSpPr>
          <p:spPr>
            <a:xfrm>
              <a:off x="3371850" y="27813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631"/>
            <p:cNvSpPr/>
            <p:nvPr>
              <p:custDataLst>
                <p:tags r:id="rId88"/>
              </p:custDataLst>
            </p:nvPr>
          </p:nvSpPr>
          <p:spPr>
            <a:xfrm>
              <a:off x="3213100" y="2717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540" y="45381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632"/>
            <p:cNvSpPr/>
            <p:nvPr>
              <p:custDataLst>
                <p:tags r:id="rId89"/>
              </p:custDataLst>
            </p:nvPr>
          </p:nvSpPr>
          <p:spPr>
            <a:xfrm>
              <a:off x="3118634" y="2559613"/>
              <a:ext cx="43406" cy="208988"/>
            </a:xfrm>
            <a:custGeom>
              <a:avLst/>
              <a:gdLst/>
              <a:ahLst/>
              <a:cxnLst/>
              <a:rect l="0" t="0" r="0" b="0"/>
              <a:pathLst>
                <a:path w="43406" h="208988">
                  <a:moveTo>
                    <a:pt x="37316" y="43887"/>
                  </a:moveTo>
                  <a:lnTo>
                    <a:pt x="37316" y="43887"/>
                  </a:lnTo>
                  <a:lnTo>
                    <a:pt x="42342" y="23165"/>
                  </a:lnTo>
                  <a:lnTo>
                    <a:pt x="43405" y="5849"/>
                  </a:lnTo>
                  <a:lnTo>
                    <a:pt x="42786" y="3711"/>
                  </a:lnTo>
                  <a:lnTo>
                    <a:pt x="41668" y="2287"/>
                  </a:lnTo>
                  <a:lnTo>
                    <a:pt x="38545" y="703"/>
                  </a:lnTo>
                  <a:lnTo>
                    <a:pt x="34805" y="0"/>
                  </a:lnTo>
                  <a:lnTo>
                    <a:pt x="32820" y="1223"/>
                  </a:lnTo>
                  <a:lnTo>
                    <a:pt x="19093" y="20534"/>
                  </a:lnTo>
                  <a:lnTo>
                    <a:pt x="3708" y="53396"/>
                  </a:lnTo>
                  <a:lnTo>
                    <a:pt x="104" y="76966"/>
                  </a:lnTo>
                  <a:lnTo>
                    <a:pt x="0" y="120964"/>
                  </a:lnTo>
                  <a:lnTo>
                    <a:pt x="4694" y="162701"/>
                  </a:lnTo>
                  <a:lnTo>
                    <a:pt x="14827" y="192527"/>
                  </a:lnTo>
                  <a:lnTo>
                    <a:pt x="24616" y="208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633"/>
            <p:cNvSpPr/>
            <p:nvPr>
              <p:custDataLst>
                <p:tags r:id="rId90"/>
              </p:custDataLst>
            </p:nvPr>
          </p:nvSpPr>
          <p:spPr>
            <a:xfrm>
              <a:off x="3035300" y="2568379"/>
              <a:ext cx="57151" cy="98622"/>
            </a:xfrm>
            <a:custGeom>
              <a:avLst/>
              <a:gdLst/>
              <a:ahLst/>
              <a:cxnLst/>
              <a:rect l="0" t="0" r="0" b="0"/>
              <a:pathLst>
                <a:path w="57151" h="98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21654" y="43590"/>
                  </a:lnTo>
                  <a:lnTo>
                    <a:pt x="5715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634"/>
            <p:cNvSpPr/>
            <p:nvPr>
              <p:custDataLst>
                <p:tags r:id="rId91"/>
              </p:custDataLst>
            </p:nvPr>
          </p:nvSpPr>
          <p:spPr>
            <a:xfrm>
              <a:off x="2844600" y="2492829"/>
              <a:ext cx="108151" cy="282122"/>
            </a:xfrm>
            <a:custGeom>
              <a:avLst/>
              <a:gdLst/>
              <a:ahLst/>
              <a:cxnLst/>
              <a:rect l="0" t="0" r="0" b="0"/>
              <a:pathLst>
                <a:path w="108151" h="282122">
                  <a:moveTo>
                    <a:pt x="108150" y="21771"/>
                  </a:moveTo>
                  <a:lnTo>
                    <a:pt x="108150" y="21771"/>
                  </a:lnTo>
                  <a:lnTo>
                    <a:pt x="108150" y="7465"/>
                  </a:lnTo>
                  <a:lnTo>
                    <a:pt x="106268" y="2948"/>
                  </a:lnTo>
                  <a:lnTo>
                    <a:pt x="104779" y="756"/>
                  </a:lnTo>
                  <a:lnTo>
                    <a:pt x="102375" y="0"/>
                  </a:lnTo>
                  <a:lnTo>
                    <a:pt x="95941" y="1041"/>
                  </a:lnTo>
                  <a:lnTo>
                    <a:pt x="81014" y="12336"/>
                  </a:lnTo>
                  <a:lnTo>
                    <a:pt x="52061" y="52103"/>
                  </a:lnTo>
                  <a:lnTo>
                    <a:pt x="28179" y="92479"/>
                  </a:lnTo>
                  <a:lnTo>
                    <a:pt x="10901" y="139141"/>
                  </a:lnTo>
                  <a:lnTo>
                    <a:pt x="0" y="182920"/>
                  </a:lnTo>
                  <a:lnTo>
                    <a:pt x="2414" y="223800"/>
                  </a:lnTo>
                  <a:lnTo>
                    <a:pt x="10357" y="244206"/>
                  </a:lnTo>
                  <a:lnTo>
                    <a:pt x="15438" y="252611"/>
                  </a:lnTo>
                  <a:lnTo>
                    <a:pt x="34254" y="265713"/>
                  </a:lnTo>
                  <a:lnTo>
                    <a:pt x="95450" y="28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27"/>
          <p:cNvGrpSpPr/>
          <p:nvPr/>
        </p:nvGrpSpPr>
        <p:grpSpPr>
          <a:xfrm>
            <a:off x="4413250" y="2419350"/>
            <a:ext cx="1238251" cy="412751"/>
            <a:chOff x="4413250" y="2419350"/>
            <a:chExt cx="1238251" cy="412751"/>
          </a:xfrm>
        </p:grpSpPr>
        <p:sp>
          <p:nvSpPr>
            <p:cNvPr id="67" name="SMARTInkShape-3635"/>
            <p:cNvSpPr/>
            <p:nvPr>
              <p:custDataLst>
                <p:tags r:id="rId70"/>
              </p:custDataLst>
            </p:nvPr>
          </p:nvSpPr>
          <p:spPr>
            <a:xfrm>
              <a:off x="5588000" y="275590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43727" y="3296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636"/>
            <p:cNvSpPr/>
            <p:nvPr>
              <p:custDataLst>
                <p:tags r:id="rId71"/>
              </p:custDataLst>
            </p:nvPr>
          </p:nvSpPr>
          <p:spPr>
            <a:xfrm>
              <a:off x="5518150" y="2419350"/>
              <a:ext cx="62771" cy="336551"/>
            </a:xfrm>
            <a:custGeom>
              <a:avLst/>
              <a:gdLst/>
              <a:ahLst/>
              <a:cxnLst/>
              <a:rect l="0" t="0" r="0" b="0"/>
              <a:pathLst>
                <a:path w="62771" h="336551">
                  <a:moveTo>
                    <a:pt x="19050" y="0"/>
                  </a:moveTo>
                  <a:lnTo>
                    <a:pt x="19050" y="0"/>
                  </a:lnTo>
                  <a:lnTo>
                    <a:pt x="27839" y="13815"/>
                  </a:lnTo>
                  <a:lnTo>
                    <a:pt x="31259" y="17677"/>
                  </a:lnTo>
                  <a:lnTo>
                    <a:pt x="46888" y="58656"/>
                  </a:lnTo>
                  <a:lnTo>
                    <a:pt x="59800" y="102603"/>
                  </a:lnTo>
                  <a:lnTo>
                    <a:pt x="62770" y="142407"/>
                  </a:lnTo>
                  <a:lnTo>
                    <a:pt x="59913" y="181973"/>
                  </a:lnTo>
                  <a:lnTo>
                    <a:pt x="51921" y="221428"/>
                  </a:lnTo>
                  <a:lnTo>
                    <a:pt x="35603" y="267792"/>
                  </a:lnTo>
                  <a:lnTo>
                    <a:pt x="15454" y="310771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37"/>
            <p:cNvSpPr/>
            <p:nvPr>
              <p:custDataLst>
                <p:tags r:id="rId72"/>
              </p:custDataLst>
            </p:nvPr>
          </p:nvSpPr>
          <p:spPr>
            <a:xfrm>
              <a:off x="5400418" y="2641600"/>
              <a:ext cx="66933" cy="63501"/>
            </a:xfrm>
            <a:custGeom>
              <a:avLst/>
              <a:gdLst/>
              <a:ahLst/>
              <a:cxnLst/>
              <a:rect l="0" t="0" r="0" b="0"/>
              <a:pathLst>
                <a:path w="66933" h="63501">
                  <a:moveTo>
                    <a:pt x="16132" y="0"/>
                  </a:moveTo>
                  <a:lnTo>
                    <a:pt x="16132" y="0"/>
                  </a:lnTo>
                  <a:lnTo>
                    <a:pt x="14250" y="18509"/>
                  </a:lnTo>
                  <a:lnTo>
                    <a:pt x="4576" y="51259"/>
                  </a:lnTo>
                  <a:lnTo>
                    <a:pt x="3489" y="53223"/>
                  </a:lnTo>
                  <a:lnTo>
                    <a:pt x="2059" y="54532"/>
                  </a:lnTo>
                  <a:lnTo>
                    <a:pt x="400" y="55405"/>
                  </a:lnTo>
                  <a:lnTo>
                    <a:pt x="0" y="55281"/>
                  </a:lnTo>
                  <a:lnTo>
                    <a:pt x="1436" y="53262"/>
                  </a:lnTo>
                  <a:lnTo>
                    <a:pt x="22177" y="28929"/>
                  </a:lnTo>
                  <a:lnTo>
                    <a:pt x="24395" y="27752"/>
                  </a:lnTo>
                  <a:lnTo>
                    <a:pt x="37630" y="26097"/>
                  </a:lnTo>
                  <a:lnTo>
                    <a:pt x="51586" y="28978"/>
                  </a:lnTo>
                  <a:lnTo>
                    <a:pt x="58465" y="34280"/>
                  </a:lnTo>
                  <a:lnTo>
                    <a:pt x="63169" y="41341"/>
                  </a:lnTo>
                  <a:lnTo>
                    <a:pt x="6693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638"/>
            <p:cNvSpPr/>
            <p:nvPr>
              <p:custDataLst>
                <p:tags r:id="rId73"/>
              </p:custDataLst>
            </p:nvPr>
          </p:nvSpPr>
          <p:spPr>
            <a:xfrm>
              <a:off x="5276850" y="2494362"/>
              <a:ext cx="120651" cy="172639"/>
            </a:xfrm>
            <a:custGeom>
              <a:avLst/>
              <a:gdLst/>
              <a:ahLst/>
              <a:cxnLst/>
              <a:rect l="0" t="0" r="0" b="0"/>
              <a:pathLst>
                <a:path w="120651" h="172639">
                  <a:moveTo>
                    <a:pt x="120650" y="20238"/>
                  </a:moveTo>
                  <a:lnTo>
                    <a:pt x="120650" y="20238"/>
                  </a:lnTo>
                  <a:lnTo>
                    <a:pt x="119944" y="6441"/>
                  </a:lnTo>
                  <a:lnTo>
                    <a:pt x="117279" y="465"/>
                  </a:lnTo>
                  <a:lnTo>
                    <a:pt x="114170" y="0"/>
                  </a:lnTo>
                  <a:lnTo>
                    <a:pt x="105070" y="3247"/>
                  </a:lnTo>
                  <a:lnTo>
                    <a:pt x="84675" y="16380"/>
                  </a:lnTo>
                  <a:lnTo>
                    <a:pt x="48008" y="59770"/>
                  </a:lnTo>
                  <a:lnTo>
                    <a:pt x="19198" y="104127"/>
                  </a:lnTo>
                  <a:lnTo>
                    <a:pt x="5255" y="134228"/>
                  </a:lnTo>
                  <a:lnTo>
                    <a:pt x="0" y="17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639"/>
            <p:cNvSpPr/>
            <p:nvPr>
              <p:custDataLst>
                <p:tags r:id="rId74"/>
              </p:custDataLst>
            </p:nvPr>
          </p:nvSpPr>
          <p:spPr>
            <a:xfrm>
              <a:off x="5226050" y="2496433"/>
              <a:ext cx="133351" cy="132468"/>
            </a:xfrm>
            <a:custGeom>
              <a:avLst/>
              <a:gdLst/>
              <a:ahLst/>
              <a:cxnLst/>
              <a:rect l="0" t="0" r="0" b="0"/>
              <a:pathLst>
                <a:path w="133351" h="132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8297" y="2750"/>
                  </a:lnTo>
                  <a:lnTo>
                    <a:pt x="43569" y="20844"/>
                  </a:lnTo>
                  <a:lnTo>
                    <a:pt x="86131" y="65860"/>
                  </a:lnTo>
                  <a:lnTo>
                    <a:pt x="119646" y="109117"/>
                  </a:lnTo>
                  <a:lnTo>
                    <a:pt x="1333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640"/>
            <p:cNvSpPr/>
            <p:nvPr>
              <p:custDataLst>
                <p:tags r:id="rId75"/>
              </p:custDataLst>
            </p:nvPr>
          </p:nvSpPr>
          <p:spPr>
            <a:xfrm>
              <a:off x="5092700" y="26924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1994" y="1379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641"/>
            <p:cNvSpPr/>
            <p:nvPr>
              <p:custDataLst>
                <p:tags r:id="rId76"/>
              </p:custDataLst>
            </p:nvPr>
          </p:nvSpPr>
          <p:spPr>
            <a:xfrm>
              <a:off x="4953007" y="2601844"/>
              <a:ext cx="76194" cy="77119"/>
            </a:xfrm>
            <a:custGeom>
              <a:avLst/>
              <a:gdLst/>
              <a:ahLst/>
              <a:cxnLst/>
              <a:rect l="0" t="0" r="0" b="0"/>
              <a:pathLst>
                <a:path w="76194" h="77119">
                  <a:moveTo>
                    <a:pt x="6343" y="27056"/>
                  </a:moveTo>
                  <a:lnTo>
                    <a:pt x="6343" y="27056"/>
                  </a:lnTo>
                  <a:lnTo>
                    <a:pt x="5637" y="37195"/>
                  </a:lnTo>
                  <a:lnTo>
                    <a:pt x="876" y="56910"/>
                  </a:lnTo>
                  <a:lnTo>
                    <a:pt x="15" y="77118"/>
                  </a:lnTo>
                  <a:lnTo>
                    <a:pt x="0" y="70895"/>
                  </a:lnTo>
                  <a:lnTo>
                    <a:pt x="17292" y="24976"/>
                  </a:lnTo>
                  <a:lnTo>
                    <a:pt x="28245" y="8487"/>
                  </a:lnTo>
                  <a:lnTo>
                    <a:pt x="36303" y="1635"/>
                  </a:lnTo>
                  <a:lnTo>
                    <a:pt x="39722" y="231"/>
                  </a:lnTo>
                  <a:lnTo>
                    <a:pt x="42707" y="0"/>
                  </a:lnTo>
                  <a:lnTo>
                    <a:pt x="45402" y="552"/>
                  </a:lnTo>
                  <a:lnTo>
                    <a:pt x="52160" y="6810"/>
                  </a:lnTo>
                  <a:lnTo>
                    <a:pt x="62016" y="22233"/>
                  </a:lnTo>
                  <a:lnTo>
                    <a:pt x="76193" y="65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42"/>
            <p:cNvSpPr/>
            <p:nvPr>
              <p:custDataLst>
                <p:tags r:id="rId77"/>
              </p:custDataLst>
            </p:nvPr>
          </p:nvSpPr>
          <p:spPr>
            <a:xfrm>
              <a:off x="4881149" y="2461253"/>
              <a:ext cx="71852" cy="193048"/>
            </a:xfrm>
            <a:custGeom>
              <a:avLst/>
              <a:gdLst/>
              <a:ahLst/>
              <a:cxnLst/>
              <a:rect l="0" t="0" r="0" b="0"/>
              <a:pathLst>
                <a:path w="71852" h="193048">
                  <a:moveTo>
                    <a:pt x="71851" y="27947"/>
                  </a:moveTo>
                  <a:lnTo>
                    <a:pt x="71851" y="27947"/>
                  </a:lnTo>
                  <a:lnTo>
                    <a:pt x="71851" y="843"/>
                  </a:lnTo>
                  <a:lnTo>
                    <a:pt x="70440" y="0"/>
                  </a:lnTo>
                  <a:lnTo>
                    <a:pt x="65109" y="945"/>
                  </a:lnTo>
                  <a:lnTo>
                    <a:pt x="50803" y="12185"/>
                  </a:lnTo>
                  <a:lnTo>
                    <a:pt x="32076" y="36358"/>
                  </a:lnTo>
                  <a:lnTo>
                    <a:pt x="13896" y="80438"/>
                  </a:lnTo>
                  <a:lnTo>
                    <a:pt x="4376" y="122669"/>
                  </a:lnTo>
                  <a:lnTo>
                    <a:pt x="0" y="139190"/>
                  </a:lnTo>
                  <a:lnTo>
                    <a:pt x="1346" y="155470"/>
                  </a:lnTo>
                  <a:lnTo>
                    <a:pt x="8351" y="193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643"/>
            <p:cNvSpPr/>
            <p:nvPr>
              <p:custDataLst>
                <p:tags r:id="rId78"/>
              </p:custDataLst>
            </p:nvPr>
          </p:nvSpPr>
          <p:spPr>
            <a:xfrm>
              <a:off x="4807212" y="2470673"/>
              <a:ext cx="75939" cy="82028"/>
            </a:xfrm>
            <a:custGeom>
              <a:avLst/>
              <a:gdLst/>
              <a:ahLst/>
              <a:cxnLst/>
              <a:rect l="0" t="0" r="0" b="0"/>
              <a:pathLst>
                <a:path w="75939" h="8202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45435" y="47059"/>
                  </a:lnTo>
                  <a:lnTo>
                    <a:pt x="75938" y="82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644"/>
            <p:cNvSpPr/>
            <p:nvPr>
              <p:custDataLst>
                <p:tags r:id="rId79"/>
              </p:custDataLst>
            </p:nvPr>
          </p:nvSpPr>
          <p:spPr>
            <a:xfrm>
              <a:off x="4674809" y="2447729"/>
              <a:ext cx="87692" cy="241558"/>
            </a:xfrm>
            <a:custGeom>
              <a:avLst/>
              <a:gdLst/>
              <a:ahLst/>
              <a:cxnLst/>
              <a:rect l="0" t="0" r="0" b="0"/>
              <a:pathLst>
                <a:path w="87692" h="241558">
                  <a:moveTo>
                    <a:pt x="55941" y="3371"/>
                  </a:moveTo>
                  <a:lnTo>
                    <a:pt x="55941" y="3371"/>
                  </a:lnTo>
                  <a:lnTo>
                    <a:pt x="52570" y="0"/>
                  </a:lnTo>
                  <a:lnTo>
                    <a:pt x="50872" y="418"/>
                  </a:lnTo>
                  <a:lnTo>
                    <a:pt x="47102" y="4646"/>
                  </a:lnTo>
                  <a:lnTo>
                    <a:pt x="24909" y="45471"/>
                  </a:lnTo>
                  <a:lnTo>
                    <a:pt x="11703" y="82638"/>
                  </a:lnTo>
                  <a:lnTo>
                    <a:pt x="1342" y="125959"/>
                  </a:lnTo>
                  <a:lnTo>
                    <a:pt x="0" y="169403"/>
                  </a:lnTo>
                  <a:lnTo>
                    <a:pt x="5421" y="200575"/>
                  </a:lnTo>
                  <a:lnTo>
                    <a:pt x="14437" y="216606"/>
                  </a:lnTo>
                  <a:lnTo>
                    <a:pt x="34785" y="234160"/>
                  </a:lnTo>
                  <a:lnTo>
                    <a:pt x="51946" y="241557"/>
                  </a:lnTo>
                  <a:lnTo>
                    <a:pt x="87691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645"/>
            <p:cNvSpPr/>
            <p:nvPr>
              <p:custDataLst>
                <p:tags r:id="rId80"/>
              </p:custDataLst>
            </p:nvPr>
          </p:nvSpPr>
          <p:spPr>
            <a:xfrm>
              <a:off x="4413250" y="2679700"/>
              <a:ext cx="22421" cy="63501"/>
            </a:xfrm>
            <a:custGeom>
              <a:avLst/>
              <a:gdLst/>
              <a:ahLst/>
              <a:cxnLst/>
              <a:rect l="0" t="0" r="0" b="0"/>
              <a:pathLst>
                <a:path w="22421" h="63501">
                  <a:moveTo>
                    <a:pt x="19050" y="0"/>
                  </a:moveTo>
                  <a:lnTo>
                    <a:pt x="19050" y="0"/>
                  </a:lnTo>
                  <a:lnTo>
                    <a:pt x="22420" y="6742"/>
                  </a:lnTo>
                  <a:lnTo>
                    <a:pt x="22194" y="15697"/>
                  </a:lnTo>
                  <a:lnTo>
                    <a:pt x="18331" y="281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728"/>
          <p:cNvGrpSpPr/>
          <p:nvPr/>
        </p:nvGrpSpPr>
        <p:grpSpPr>
          <a:xfrm>
            <a:off x="6096000" y="2493729"/>
            <a:ext cx="855317" cy="338372"/>
            <a:chOff x="6096000" y="2493729"/>
            <a:chExt cx="855317" cy="338372"/>
          </a:xfrm>
        </p:grpSpPr>
        <p:sp>
          <p:nvSpPr>
            <p:cNvPr id="79" name="SMARTInkShape-3646"/>
            <p:cNvSpPr/>
            <p:nvPr>
              <p:custDataLst>
                <p:tags r:id="rId62"/>
              </p:custDataLst>
            </p:nvPr>
          </p:nvSpPr>
          <p:spPr>
            <a:xfrm>
              <a:off x="6858000" y="2493729"/>
              <a:ext cx="93317" cy="338372"/>
            </a:xfrm>
            <a:custGeom>
              <a:avLst/>
              <a:gdLst/>
              <a:ahLst/>
              <a:cxnLst/>
              <a:rect l="0" t="0" r="0" b="0"/>
              <a:pathLst>
                <a:path w="93317" h="338372">
                  <a:moveTo>
                    <a:pt x="0" y="8171"/>
                  </a:moveTo>
                  <a:lnTo>
                    <a:pt x="0" y="8171"/>
                  </a:lnTo>
                  <a:lnTo>
                    <a:pt x="13484" y="1429"/>
                  </a:lnTo>
                  <a:lnTo>
                    <a:pt x="25748" y="0"/>
                  </a:lnTo>
                  <a:lnTo>
                    <a:pt x="31982" y="607"/>
                  </a:lnTo>
                  <a:lnTo>
                    <a:pt x="44553" y="8807"/>
                  </a:lnTo>
                  <a:lnTo>
                    <a:pt x="63128" y="30326"/>
                  </a:lnTo>
                  <a:lnTo>
                    <a:pt x="82319" y="74924"/>
                  </a:lnTo>
                  <a:lnTo>
                    <a:pt x="91105" y="122494"/>
                  </a:lnTo>
                  <a:lnTo>
                    <a:pt x="93316" y="163714"/>
                  </a:lnTo>
                  <a:lnTo>
                    <a:pt x="91333" y="199597"/>
                  </a:lnTo>
                  <a:lnTo>
                    <a:pt x="82879" y="242612"/>
                  </a:lnTo>
                  <a:lnTo>
                    <a:pt x="38100" y="338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647"/>
            <p:cNvSpPr/>
            <p:nvPr>
              <p:custDataLst>
                <p:tags r:id="rId63"/>
              </p:custDataLst>
            </p:nvPr>
          </p:nvSpPr>
          <p:spPr>
            <a:xfrm>
              <a:off x="6096000" y="27368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31749" y="3371"/>
                  </a:lnTo>
                  <a:lnTo>
                    <a:pt x="21610" y="15901"/>
                  </a:lnTo>
                  <a:lnTo>
                    <a:pt x="10794" y="2854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48"/>
            <p:cNvSpPr/>
            <p:nvPr>
              <p:custDataLst>
                <p:tags r:id="rId64"/>
              </p:custDataLst>
            </p:nvPr>
          </p:nvSpPr>
          <p:spPr>
            <a:xfrm>
              <a:off x="6578600" y="27622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20723" y="446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49"/>
            <p:cNvSpPr/>
            <p:nvPr>
              <p:custDataLst>
                <p:tags r:id="rId65"/>
              </p:custDataLst>
            </p:nvPr>
          </p:nvSpPr>
          <p:spPr>
            <a:xfrm>
              <a:off x="6623050" y="26987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0211" y="8838"/>
                  </a:lnTo>
                  <a:lnTo>
                    <a:pt x="2748" y="35874"/>
                  </a:lnTo>
                  <a:lnTo>
                    <a:pt x="240" y="7671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50"/>
            <p:cNvSpPr/>
            <p:nvPr>
              <p:custDataLst>
                <p:tags r:id="rId66"/>
              </p:custDataLst>
            </p:nvPr>
          </p:nvSpPr>
          <p:spPr>
            <a:xfrm>
              <a:off x="6750050" y="27051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7168" y="1255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51"/>
            <p:cNvSpPr/>
            <p:nvPr>
              <p:custDataLst>
                <p:tags r:id="rId67"/>
              </p:custDataLst>
            </p:nvPr>
          </p:nvSpPr>
          <p:spPr>
            <a:xfrm>
              <a:off x="6445250" y="2708561"/>
              <a:ext cx="70561" cy="85440"/>
            </a:xfrm>
            <a:custGeom>
              <a:avLst/>
              <a:gdLst/>
              <a:ahLst/>
              <a:cxnLst/>
              <a:rect l="0" t="0" r="0" b="0"/>
              <a:pathLst>
                <a:path w="70561" h="85440">
                  <a:moveTo>
                    <a:pt x="0" y="21939"/>
                  </a:moveTo>
                  <a:lnTo>
                    <a:pt x="0" y="21939"/>
                  </a:lnTo>
                  <a:lnTo>
                    <a:pt x="3371" y="18568"/>
                  </a:lnTo>
                  <a:lnTo>
                    <a:pt x="4364" y="18986"/>
                  </a:lnTo>
                  <a:lnTo>
                    <a:pt x="5467" y="23214"/>
                  </a:lnTo>
                  <a:lnTo>
                    <a:pt x="6273" y="40053"/>
                  </a:lnTo>
                  <a:lnTo>
                    <a:pt x="173" y="76143"/>
                  </a:lnTo>
                  <a:lnTo>
                    <a:pt x="76" y="74722"/>
                  </a:lnTo>
                  <a:lnTo>
                    <a:pt x="11541" y="36703"/>
                  </a:lnTo>
                  <a:lnTo>
                    <a:pt x="30038" y="8535"/>
                  </a:lnTo>
                  <a:lnTo>
                    <a:pt x="38280" y="1871"/>
                  </a:lnTo>
                  <a:lnTo>
                    <a:pt x="42453" y="93"/>
                  </a:lnTo>
                  <a:lnTo>
                    <a:pt x="50854" y="0"/>
                  </a:lnTo>
                  <a:lnTo>
                    <a:pt x="55068" y="963"/>
                  </a:lnTo>
                  <a:lnTo>
                    <a:pt x="63516" y="9559"/>
                  </a:lnTo>
                  <a:lnTo>
                    <a:pt x="67744" y="15802"/>
                  </a:lnTo>
                  <a:lnTo>
                    <a:pt x="70560" y="28384"/>
                  </a:lnTo>
                  <a:lnTo>
                    <a:pt x="64874" y="63710"/>
                  </a:lnTo>
                  <a:lnTo>
                    <a:pt x="57150" y="85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52"/>
            <p:cNvSpPr/>
            <p:nvPr>
              <p:custDataLst>
                <p:tags r:id="rId68"/>
              </p:custDataLst>
            </p:nvPr>
          </p:nvSpPr>
          <p:spPr>
            <a:xfrm>
              <a:off x="6273800" y="2513516"/>
              <a:ext cx="146051" cy="223335"/>
            </a:xfrm>
            <a:custGeom>
              <a:avLst/>
              <a:gdLst/>
              <a:ahLst/>
              <a:cxnLst/>
              <a:rect l="0" t="0" r="0" b="0"/>
              <a:pathLst>
                <a:path w="146051" h="223335">
                  <a:moveTo>
                    <a:pt x="146050" y="13784"/>
                  </a:moveTo>
                  <a:lnTo>
                    <a:pt x="146050" y="13784"/>
                  </a:lnTo>
                  <a:lnTo>
                    <a:pt x="146050" y="1575"/>
                  </a:lnTo>
                  <a:lnTo>
                    <a:pt x="143933" y="0"/>
                  </a:lnTo>
                  <a:lnTo>
                    <a:pt x="135937" y="132"/>
                  </a:lnTo>
                  <a:lnTo>
                    <a:pt x="125327" y="6305"/>
                  </a:lnTo>
                  <a:lnTo>
                    <a:pt x="111217" y="19800"/>
                  </a:lnTo>
                  <a:lnTo>
                    <a:pt x="86952" y="57171"/>
                  </a:lnTo>
                  <a:lnTo>
                    <a:pt x="60110" y="98084"/>
                  </a:lnTo>
                  <a:lnTo>
                    <a:pt x="32009" y="144673"/>
                  </a:lnTo>
                  <a:lnTo>
                    <a:pt x="13169" y="188589"/>
                  </a:lnTo>
                  <a:lnTo>
                    <a:pt x="0" y="22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53"/>
            <p:cNvSpPr/>
            <p:nvPr>
              <p:custDataLst>
                <p:tags r:id="rId69"/>
              </p:custDataLst>
            </p:nvPr>
          </p:nvSpPr>
          <p:spPr>
            <a:xfrm>
              <a:off x="6230233" y="2534533"/>
              <a:ext cx="151518" cy="170568"/>
            </a:xfrm>
            <a:custGeom>
              <a:avLst/>
              <a:gdLst/>
              <a:ahLst/>
              <a:cxnLst/>
              <a:rect l="0" t="0" r="0" b="0"/>
              <a:pathLst>
                <a:path w="151518" h="1705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6670" y="41203"/>
                  </a:lnTo>
                  <a:lnTo>
                    <a:pt x="85002" y="78769"/>
                  </a:lnTo>
                  <a:lnTo>
                    <a:pt x="121226" y="119960"/>
                  </a:lnTo>
                  <a:lnTo>
                    <a:pt x="15151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729"/>
          <p:cNvGrpSpPr/>
          <p:nvPr/>
        </p:nvGrpSpPr>
        <p:grpSpPr>
          <a:xfrm>
            <a:off x="5776085" y="2378180"/>
            <a:ext cx="232819" cy="365021"/>
            <a:chOff x="5776085" y="2378180"/>
            <a:chExt cx="232819" cy="365021"/>
          </a:xfrm>
        </p:grpSpPr>
        <p:sp>
          <p:nvSpPr>
            <p:cNvPr id="88" name="SMARTInkShape-3654"/>
            <p:cNvSpPr/>
            <p:nvPr>
              <p:custDataLst>
                <p:tags r:id="rId59"/>
              </p:custDataLst>
            </p:nvPr>
          </p:nvSpPr>
          <p:spPr>
            <a:xfrm>
              <a:off x="5939482" y="2448020"/>
              <a:ext cx="69422" cy="174531"/>
            </a:xfrm>
            <a:custGeom>
              <a:avLst/>
              <a:gdLst/>
              <a:ahLst/>
              <a:cxnLst/>
              <a:rect l="0" t="0" r="0" b="0"/>
              <a:pathLst>
                <a:path w="69422" h="174531">
                  <a:moveTo>
                    <a:pt x="23168" y="22130"/>
                  </a:moveTo>
                  <a:lnTo>
                    <a:pt x="23168" y="22130"/>
                  </a:lnTo>
                  <a:lnTo>
                    <a:pt x="57" y="10574"/>
                  </a:lnTo>
                  <a:lnTo>
                    <a:pt x="0" y="9487"/>
                  </a:lnTo>
                  <a:lnTo>
                    <a:pt x="1816" y="6398"/>
                  </a:lnTo>
                  <a:lnTo>
                    <a:pt x="6858" y="4555"/>
                  </a:lnTo>
                  <a:lnTo>
                    <a:pt x="17630" y="1635"/>
                  </a:lnTo>
                  <a:lnTo>
                    <a:pt x="21593" y="0"/>
                  </a:lnTo>
                  <a:lnTo>
                    <a:pt x="40654" y="1070"/>
                  </a:lnTo>
                  <a:lnTo>
                    <a:pt x="52341" y="7831"/>
                  </a:lnTo>
                  <a:lnTo>
                    <a:pt x="61533" y="17892"/>
                  </a:lnTo>
                  <a:lnTo>
                    <a:pt x="67971" y="29418"/>
                  </a:lnTo>
                  <a:lnTo>
                    <a:pt x="69421" y="43479"/>
                  </a:lnTo>
                  <a:lnTo>
                    <a:pt x="62786" y="78041"/>
                  </a:lnTo>
                  <a:lnTo>
                    <a:pt x="43506" y="120886"/>
                  </a:lnTo>
                  <a:lnTo>
                    <a:pt x="34369" y="135587"/>
                  </a:lnTo>
                  <a:lnTo>
                    <a:pt x="28146" y="144522"/>
                  </a:lnTo>
                  <a:lnTo>
                    <a:pt x="24152" y="159874"/>
                  </a:lnTo>
                  <a:lnTo>
                    <a:pt x="23824" y="162643"/>
                  </a:lnTo>
                  <a:lnTo>
                    <a:pt x="29518" y="174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55"/>
            <p:cNvSpPr/>
            <p:nvPr>
              <p:custDataLst>
                <p:tags r:id="rId60"/>
              </p:custDataLst>
            </p:nvPr>
          </p:nvSpPr>
          <p:spPr>
            <a:xfrm>
              <a:off x="5970144" y="2717800"/>
              <a:ext cx="11557" cy="19051"/>
            </a:xfrm>
            <a:custGeom>
              <a:avLst/>
              <a:gdLst/>
              <a:ahLst/>
              <a:cxnLst/>
              <a:rect l="0" t="0" r="0" b="0"/>
              <a:pathLst>
                <a:path w="11557" h="19051">
                  <a:moveTo>
                    <a:pt x="11556" y="0"/>
                  </a:moveTo>
                  <a:lnTo>
                    <a:pt x="11556" y="0"/>
                  </a:lnTo>
                  <a:lnTo>
                    <a:pt x="1430" y="10831"/>
                  </a:lnTo>
                  <a:lnTo>
                    <a:pt x="0" y="14927"/>
                  </a:lnTo>
                  <a:lnTo>
                    <a:pt x="324" y="16301"/>
                  </a:lnTo>
                  <a:lnTo>
                    <a:pt x="52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656"/>
            <p:cNvSpPr/>
            <p:nvPr>
              <p:custDataLst>
                <p:tags r:id="rId61"/>
              </p:custDataLst>
            </p:nvPr>
          </p:nvSpPr>
          <p:spPr>
            <a:xfrm>
              <a:off x="5776085" y="2378180"/>
              <a:ext cx="104016" cy="365021"/>
            </a:xfrm>
            <a:custGeom>
              <a:avLst/>
              <a:gdLst/>
              <a:ahLst/>
              <a:cxnLst/>
              <a:rect l="0" t="0" r="0" b="0"/>
              <a:pathLst>
                <a:path w="104016" h="365021">
                  <a:moveTo>
                    <a:pt x="78615" y="9420"/>
                  </a:moveTo>
                  <a:lnTo>
                    <a:pt x="78615" y="9420"/>
                  </a:lnTo>
                  <a:lnTo>
                    <a:pt x="72840" y="4350"/>
                  </a:lnTo>
                  <a:lnTo>
                    <a:pt x="66406" y="582"/>
                  </a:lnTo>
                  <a:lnTo>
                    <a:pt x="63419" y="0"/>
                  </a:lnTo>
                  <a:lnTo>
                    <a:pt x="60724" y="318"/>
                  </a:lnTo>
                  <a:lnTo>
                    <a:pt x="58221" y="1235"/>
                  </a:lnTo>
                  <a:lnTo>
                    <a:pt x="44585" y="12639"/>
                  </a:lnTo>
                  <a:lnTo>
                    <a:pt x="30511" y="36166"/>
                  </a:lnTo>
                  <a:lnTo>
                    <a:pt x="13817" y="83743"/>
                  </a:lnTo>
                  <a:lnTo>
                    <a:pt x="2995" y="130039"/>
                  </a:lnTo>
                  <a:lnTo>
                    <a:pt x="0" y="176392"/>
                  </a:lnTo>
                  <a:lnTo>
                    <a:pt x="5462" y="223993"/>
                  </a:lnTo>
                  <a:lnTo>
                    <a:pt x="16018" y="263732"/>
                  </a:lnTo>
                  <a:lnTo>
                    <a:pt x="31846" y="295263"/>
                  </a:lnTo>
                  <a:lnTo>
                    <a:pt x="65849" y="334151"/>
                  </a:lnTo>
                  <a:lnTo>
                    <a:pt x="104015" y="365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3657"/>
          <p:cNvSpPr/>
          <p:nvPr>
            <p:custDataLst>
              <p:tags r:id="rId4"/>
            </p:custDataLst>
          </p:nvPr>
        </p:nvSpPr>
        <p:spPr>
          <a:xfrm>
            <a:off x="2852033" y="2952750"/>
            <a:ext cx="2608968" cy="311097"/>
          </a:xfrm>
          <a:custGeom>
            <a:avLst/>
            <a:gdLst/>
            <a:ahLst/>
            <a:cxnLst/>
            <a:rect l="0" t="0" r="0" b="0"/>
            <a:pathLst>
              <a:path w="2608968" h="311097">
                <a:moveTo>
                  <a:pt x="5467" y="0"/>
                </a:moveTo>
                <a:lnTo>
                  <a:pt x="5467" y="0"/>
                </a:lnTo>
                <a:lnTo>
                  <a:pt x="5467" y="3371"/>
                </a:lnTo>
                <a:lnTo>
                  <a:pt x="4761" y="3658"/>
                </a:lnTo>
                <a:lnTo>
                  <a:pt x="0" y="621"/>
                </a:lnTo>
                <a:lnTo>
                  <a:pt x="3655" y="5192"/>
                </a:lnTo>
                <a:lnTo>
                  <a:pt x="8873" y="16652"/>
                </a:lnTo>
                <a:lnTo>
                  <a:pt x="31446" y="58768"/>
                </a:lnTo>
                <a:lnTo>
                  <a:pt x="51494" y="96615"/>
                </a:lnTo>
                <a:lnTo>
                  <a:pt x="78216" y="139618"/>
                </a:lnTo>
                <a:lnTo>
                  <a:pt x="112823" y="182188"/>
                </a:lnTo>
                <a:lnTo>
                  <a:pt x="150250" y="213526"/>
                </a:lnTo>
                <a:lnTo>
                  <a:pt x="189633" y="234247"/>
                </a:lnTo>
                <a:lnTo>
                  <a:pt x="234699" y="253086"/>
                </a:lnTo>
                <a:lnTo>
                  <a:pt x="271977" y="263236"/>
                </a:lnTo>
                <a:lnTo>
                  <a:pt x="312064" y="272451"/>
                </a:lnTo>
                <a:lnTo>
                  <a:pt x="350577" y="279840"/>
                </a:lnTo>
                <a:lnTo>
                  <a:pt x="396059" y="284704"/>
                </a:lnTo>
                <a:lnTo>
                  <a:pt x="436347" y="289595"/>
                </a:lnTo>
                <a:lnTo>
                  <a:pt x="475094" y="291358"/>
                </a:lnTo>
                <a:lnTo>
                  <a:pt x="514092" y="291880"/>
                </a:lnTo>
                <a:lnTo>
                  <a:pt x="556612" y="292035"/>
                </a:lnTo>
                <a:lnTo>
                  <a:pt x="599785" y="291375"/>
                </a:lnTo>
                <a:lnTo>
                  <a:pt x="640408" y="287730"/>
                </a:lnTo>
                <a:lnTo>
                  <a:pt x="683410" y="285631"/>
                </a:lnTo>
                <a:lnTo>
                  <a:pt x="727431" y="280855"/>
                </a:lnTo>
                <a:lnTo>
                  <a:pt x="771753" y="274970"/>
                </a:lnTo>
                <a:lnTo>
                  <a:pt x="815461" y="268758"/>
                </a:lnTo>
                <a:lnTo>
                  <a:pt x="856241" y="261744"/>
                </a:lnTo>
                <a:lnTo>
                  <a:pt x="899290" y="251042"/>
                </a:lnTo>
                <a:lnTo>
                  <a:pt x="943325" y="238934"/>
                </a:lnTo>
                <a:lnTo>
                  <a:pt x="987652" y="226410"/>
                </a:lnTo>
                <a:lnTo>
                  <a:pt x="1032771" y="213761"/>
                </a:lnTo>
                <a:lnTo>
                  <a:pt x="1080163" y="201077"/>
                </a:lnTo>
                <a:lnTo>
                  <a:pt x="1122349" y="188382"/>
                </a:lnTo>
                <a:lnTo>
                  <a:pt x="1165815" y="176388"/>
                </a:lnTo>
                <a:lnTo>
                  <a:pt x="1209268" y="167347"/>
                </a:lnTo>
                <a:lnTo>
                  <a:pt x="1249267" y="156751"/>
                </a:lnTo>
                <a:lnTo>
                  <a:pt x="1287930" y="149534"/>
                </a:lnTo>
                <a:lnTo>
                  <a:pt x="1326902" y="147082"/>
                </a:lnTo>
                <a:lnTo>
                  <a:pt x="1368711" y="146356"/>
                </a:lnTo>
                <a:lnTo>
                  <a:pt x="1408222" y="146141"/>
                </a:lnTo>
                <a:lnTo>
                  <a:pt x="1446035" y="146077"/>
                </a:lnTo>
                <a:lnTo>
                  <a:pt x="1492656" y="147937"/>
                </a:lnTo>
                <a:lnTo>
                  <a:pt x="1529850" y="152959"/>
                </a:lnTo>
                <a:lnTo>
                  <a:pt x="1577088" y="160797"/>
                </a:lnTo>
                <a:lnTo>
                  <a:pt x="1614132" y="166715"/>
                </a:lnTo>
                <a:lnTo>
                  <a:pt x="1655526" y="170753"/>
                </a:lnTo>
                <a:lnTo>
                  <a:pt x="1693583" y="176104"/>
                </a:lnTo>
                <a:lnTo>
                  <a:pt x="1731748" y="182864"/>
                </a:lnTo>
                <a:lnTo>
                  <a:pt x="1769418" y="189693"/>
                </a:lnTo>
                <a:lnTo>
                  <a:pt x="1814033" y="198101"/>
                </a:lnTo>
                <a:lnTo>
                  <a:pt x="1847617" y="204697"/>
                </a:lnTo>
                <a:lnTo>
                  <a:pt x="1882533" y="211626"/>
                </a:lnTo>
                <a:lnTo>
                  <a:pt x="1922024" y="220200"/>
                </a:lnTo>
                <a:lnTo>
                  <a:pt x="1966973" y="233500"/>
                </a:lnTo>
                <a:lnTo>
                  <a:pt x="2004821" y="244634"/>
                </a:lnTo>
                <a:lnTo>
                  <a:pt x="2044257" y="257575"/>
                </a:lnTo>
                <a:lnTo>
                  <a:pt x="2081342" y="269640"/>
                </a:lnTo>
                <a:lnTo>
                  <a:pt x="2128078" y="284740"/>
                </a:lnTo>
                <a:lnTo>
                  <a:pt x="2170148" y="296269"/>
                </a:lnTo>
                <a:lnTo>
                  <a:pt x="2208013" y="304154"/>
                </a:lnTo>
                <a:lnTo>
                  <a:pt x="2239560" y="308040"/>
                </a:lnTo>
                <a:lnTo>
                  <a:pt x="2274747" y="309768"/>
                </a:lnTo>
                <a:lnTo>
                  <a:pt x="2311552" y="310536"/>
                </a:lnTo>
                <a:lnTo>
                  <a:pt x="2358566" y="310968"/>
                </a:lnTo>
                <a:lnTo>
                  <a:pt x="2399778" y="311096"/>
                </a:lnTo>
                <a:lnTo>
                  <a:pt x="2444679" y="309252"/>
                </a:lnTo>
                <a:lnTo>
                  <a:pt x="2484089" y="304238"/>
                </a:lnTo>
                <a:lnTo>
                  <a:pt x="2527046" y="296401"/>
                </a:lnTo>
                <a:lnTo>
                  <a:pt x="2572324" y="284483"/>
                </a:lnTo>
                <a:lnTo>
                  <a:pt x="2594817" y="277535"/>
                </a:lnTo>
                <a:lnTo>
                  <a:pt x="2599533" y="272512"/>
                </a:lnTo>
                <a:lnTo>
                  <a:pt x="2608967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731"/>
          <p:cNvGrpSpPr/>
          <p:nvPr/>
        </p:nvGrpSpPr>
        <p:grpSpPr>
          <a:xfrm>
            <a:off x="3378432" y="3492183"/>
            <a:ext cx="260119" cy="649338"/>
            <a:chOff x="3378432" y="3492183"/>
            <a:chExt cx="260119" cy="649338"/>
          </a:xfrm>
        </p:grpSpPr>
        <p:sp>
          <p:nvSpPr>
            <p:cNvPr id="93" name="SMARTInkShape-3658"/>
            <p:cNvSpPr/>
            <p:nvPr>
              <p:custDataLst>
                <p:tags r:id="rId56"/>
              </p:custDataLst>
            </p:nvPr>
          </p:nvSpPr>
          <p:spPr>
            <a:xfrm>
              <a:off x="3429731" y="3492183"/>
              <a:ext cx="118130" cy="144368"/>
            </a:xfrm>
            <a:custGeom>
              <a:avLst/>
              <a:gdLst/>
              <a:ahLst/>
              <a:cxnLst/>
              <a:rect l="0" t="0" r="0" b="0"/>
              <a:pathLst>
                <a:path w="118130" h="144368">
                  <a:moveTo>
                    <a:pt x="43719" y="38417"/>
                  </a:moveTo>
                  <a:lnTo>
                    <a:pt x="43719" y="38417"/>
                  </a:lnTo>
                  <a:lnTo>
                    <a:pt x="43719" y="41788"/>
                  </a:lnTo>
                  <a:lnTo>
                    <a:pt x="41837" y="45324"/>
                  </a:lnTo>
                  <a:lnTo>
                    <a:pt x="40348" y="47255"/>
                  </a:lnTo>
                  <a:lnTo>
                    <a:pt x="23946" y="90172"/>
                  </a:lnTo>
                  <a:lnTo>
                    <a:pt x="2969" y="137104"/>
                  </a:lnTo>
                  <a:lnTo>
                    <a:pt x="913" y="144367"/>
                  </a:lnTo>
                  <a:lnTo>
                    <a:pt x="365" y="144328"/>
                  </a:lnTo>
                  <a:lnTo>
                    <a:pt x="0" y="142890"/>
                  </a:lnTo>
                  <a:lnTo>
                    <a:pt x="5893" y="122554"/>
                  </a:lnTo>
                  <a:lnTo>
                    <a:pt x="25977" y="77667"/>
                  </a:lnTo>
                  <a:lnTo>
                    <a:pt x="55886" y="30232"/>
                  </a:lnTo>
                  <a:lnTo>
                    <a:pt x="71861" y="12865"/>
                  </a:lnTo>
                  <a:lnTo>
                    <a:pt x="86095" y="3307"/>
                  </a:lnTo>
                  <a:lnTo>
                    <a:pt x="98065" y="0"/>
                  </a:lnTo>
                  <a:lnTo>
                    <a:pt x="103234" y="105"/>
                  </a:lnTo>
                  <a:lnTo>
                    <a:pt x="107384" y="2998"/>
                  </a:lnTo>
                  <a:lnTo>
                    <a:pt x="113878" y="13738"/>
                  </a:lnTo>
                  <a:lnTo>
                    <a:pt x="118129" y="42394"/>
                  </a:lnTo>
                  <a:lnTo>
                    <a:pt x="116018" y="81066"/>
                  </a:lnTo>
                  <a:lnTo>
                    <a:pt x="113569" y="12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659"/>
            <p:cNvSpPr/>
            <p:nvPr>
              <p:custDataLst>
                <p:tags r:id="rId57"/>
              </p:custDataLst>
            </p:nvPr>
          </p:nvSpPr>
          <p:spPr>
            <a:xfrm>
              <a:off x="3583356" y="3924300"/>
              <a:ext cx="55195" cy="73641"/>
            </a:xfrm>
            <a:custGeom>
              <a:avLst/>
              <a:gdLst/>
              <a:ahLst/>
              <a:cxnLst/>
              <a:rect l="0" t="0" r="0" b="0"/>
              <a:pathLst>
                <a:path w="55195" h="73641">
                  <a:moveTo>
                    <a:pt x="55194" y="6350"/>
                  </a:moveTo>
                  <a:lnTo>
                    <a:pt x="55194" y="6350"/>
                  </a:lnTo>
                  <a:lnTo>
                    <a:pt x="39293" y="7055"/>
                  </a:lnTo>
                  <a:lnTo>
                    <a:pt x="21348" y="15139"/>
                  </a:lnTo>
                  <a:lnTo>
                    <a:pt x="4372" y="26744"/>
                  </a:lnTo>
                  <a:lnTo>
                    <a:pt x="856" y="35170"/>
                  </a:lnTo>
                  <a:lnTo>
                    <a:pt x="0" y="45264"/>
                  </a:lnTo>
                  <a:lnTo>
                    <a:pt x="1971" y="54454"/>
                  </a:lnTo>
                  <a:lnTo>
                    <a:pt x="8961" y="63243"/>
                  </a:lnTo>
                  <a:lnTo>
                    <a:pt x="18418" y="70441"/>
                  </a:lnTo>
                  <a:lnTo>
                    <a:pt x="27325" y="73640"/>
                  </a:lnTo>
                  <a:lnTo>
                    <a:pt x="37868" y="71299"/>
                  </a:lnTo>
                  <a:lnTo>
                    <a:pt x="43644" y="68699"/>
                  </a:lnTo>
                  <a:lnTo>
                    <a:pt x="47493" y="64850"/>
                  </a:lnTo>
                  <a:lnTo>
                    <a:pt x="51771" y="54927"/>
                  </a:lnTo>
                  <a:lnTo>
                    <a:pt x="49909" y="43462"/>
                  </a:lnTo>
                  <a:lnTo>
                    <a:pt x="23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660"/>
            <p:cNvSpPr/>
            <p:nvPr>
              <p:custDataLst>
                <p:tags r:id="rId58"/>
              </p:custDataLst>
            </p:nvPr>
          </p:nvSpPr>
          <p:spPr>
            <a:xfrm>
              <a:off x="3378432" y="3705308"/>
              <a:ext cx="150040" cy="436213"/>
            </a:xfrm>
            <a:custGeom>
              <a:avLst/>
              <a:gdLst/>
              <a:ahLst/>
              <a:cxnLst/>
              <a:rect l="0" t="0" r="0" b="0"/>
              <a:pathLst>
                <a:path w="150040" h="436213">
                  <a:moveTo>
                    <a:pt x="31518" y="187242"/>
                  </a:moveTo>
                  <a:lnTo>
                    <a:pt x="31518" y="187242"/>
                  </a:lnTo>
                  <a:lnTo>
                    <a:pt x="31518" y="183871"/>
                  </a:lnTo>
                  <a:lnTo>
                    <a:pt x="30812" y="183584"/>
                  </a:lnTo>
                  <a:lnTo>
                    <a:pt x="28147" y="185146"/>
                  </a:lnTo>
                  <a:lnTo>
                    <a:pt x="26051" y="200105"/>
                  </a:lnTo>
                  <a:lnTo>
                    <a:pt x="25284" y="246147"/>
                  </a:lnTo>
                  <a:lnTo>
                    <a:pt x="25202" y="287480"/>
                  </a:lnTo>
                  <a:lnTo>
                    <a:pt x="25178" y="328420"/>
                  </a:lnTo>
                  <a:lnTo>
                    <a:pt x="25170" y="373016"/>
                  </a:lnTo>
                  <a:lnTo>
                    <a:pt x="25168" y="415777"/>
                  </a:lnTo>
                  <a:lnTo>
                    <a:pt x="25168" y="436212"/>
                  </a:lnTo>
                  <a:lnTo>
                    <a:pt x="16329" y="393238"/>
                  </a:lnTo>
                  <a:lnTo>
                    <a:pt x="12525" y="352606"/>
                  </a:lnTo>
                  <a:lnTo>
                    <a:pt x="7624" y="307657"/>
                  </a:lnTo>
                  <a:lnTo>
                    <a:pt x="3730" y="270157"/>
                  </a:lnTo>
                  <a:lnTo>
                    <a:pt x="1528" y="229973"/>
                  </a:lnTo>
                  <a:lnTo>
                    <a:pt x="551" y="192122"/>
                  </a:lnTo>
                  <a:lnTo>
                    <a:pt x="0" y="148864"/>
                  </a:lnTo>
                  <a:lnTo>
                    <a:pt x="1954" y="101944"/>
                  </a:lnTo>
                  <a:lnTo>
                    <a:pt x="13586" y="59271"/>
                  </a:lnTo>
                  <a:lnTo>
                    <a:pt x="23539" y="31967"/>
                  </a:lnTo>
                  <a:lnTo>
                    <a:pt x="33616" y="17337"/>
                  </a:lnTo>
                  <a:lnTo>
                    <a:pt x="57932" y="570"/>
                  </a:lnTo>
                  <a:lnTo>
                    <a:pt x="66060" y="0"/>
                  </a:lnTo>
                  <a:lnTo>
                    <a:pt x="73597" y="2442"/>
                  </a:lnTo>
                  <a:lnTo>
                    <a:pt x="80737" y="6892"/>
                  </a:lnTo>
                  <a:lnTo>
                    <a:pt x="90553" y="19362"/>
                  </a:lnTo>
                  <a:lnTo>
                    <a:pt x="96561" y="36429"/>
                  </a:lnTo>
                  <a:lnTo>
                    <a:pt x="98537" y="81983"/>
                  </a:lnTo>
                  <a:lnTo>
                    <a:pt x="93446" y="127332"/>
                  </a:lnTo>
                  <a:lnTo>
                    <a:pt x="89611" y="139738"/>
                  </a:lnTo>
                  <a:lnTo>
                    <a:pt x="90003" y="140756"/>
                  </a:lnTo>
                  <a:lnTo>
                    <a:pt x="90969" y="141435"/>
                  </a:lnTo>
                  <a:lnTo>
                    <a:pt x="94629" y="142189"/>
                  </a:lnTo>
                  <a:lnTo>
                    <a:pt x="104624" y="143319"/>
                  </a:lnTo>
                  <a:lnTo>
                    <a:pt x="131543" y="154978"/>
                  </a:lnTo>
                  <a:lnTo>
                    <a:pt x="141355" y="162554"/>
                  </a:lnTo>
                  <a:lnTo>
                    <a:pt x="144959" y="166550"/>
                  </a:lnTo>
                  <a:lnTo>
                    <a:pt x="148964" y="178516"/>
                  </a:lnTo>
                  <a:lnTo>
                    <a:pt x="150039" y="192536"/>
                  </a:lnTo>
                  <a:lnTo>
                    <a:pt x="148164" y="205823"/>
                  </a:lnTo>
                  <a:lnTo>
                    <a:pt x="143098" y="216902"/>
                  </a:lnTo>
                  <a:lnTo>
                    <a:pt x="139771" y="221832"/>
                  </a:lnTo>
                  <a:lnTo>
                    <a:pt x="118234" y="235512"/>
                  </a:lnTo>
                  <a:lnTo>
                    <a:pt x="69618" y="25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732"/>
          <p:cNvGrpSpPr/>
          <p:nvPr/>
        </p:nvGrpSpPr>
        <p:grpSpPr>
          <a:xfrm>
            <a:off x="3968750" y="3514920"/>
            <a:ext cx="582436" cy="572727"/>
            <a:chOff x="3968750" y="3514920"/>
            <a:chExt cx="582436" cy="572727"/>
          </a:xfrm>
        </p:grpSpPr>
        <p:sp>
          <p:nvSpPr>
            <p:cNvPr id="97" name="SMARTInkShape-3661"/>
            <p:cNvSpPr/>
            <p:nvPr>
              <p:custDataLst>
                <p:tags r:id="rId52"/>
              </p:custDataLst>
            </p:nvPr>
          </p:nvSpPr>
          <p:spPr>
            <a:xfrm>
              <a:off x="4413642" y="3514920"/>
              <a:ext cx="101209" cy="77313"/>
            </a:xfrm>
            <a:custGeom>
              <a:avLst/>
              <a:gdLst/>
              <a:ahLst/>
              <a:cxnLst/>
              <a:rect l="0" t="0" r="0" b="0"/>
              <a:pathLst>
                <a:path w="101209" h="77313">
                  <a:moveTo>
                    <a:pt x="31358" y="28380"/>
                  </a:moveTo>
                  <a:lnTo>
                    <a:pt x="31358" y="28380"/>
                  </a:lnTo>
                  <a:lnTo>
                    <a:pt x="27987" y="28380"/>
                  </a:lnTo>
                  <a:lnTo>
                    <a:pt x="19148" y="35122"/>
                  </a:lnTo>
                  <a:lnTo>
                    <a:pt x="10964" y="46057"/>
                  </a:lnTo>
                  <a:lnTo>
                    <a:pt x="1591" y="69722"/>
                  </a:lnTo>
                  <a:lnTo>
                    <a:pt x="0" y="77312"/>
                  </a:lnTo>
                  <a:lnTo>
                    <a:pt x="391" y="63602"/>
                  </a:lnTo>
                  <a:lnTo>
                    <a:pt x="11827" y="27609"/>
                  </a:lnTo>
                  <a:lnTo>
                    <a:pt x="23376" y="8004"/>
                  </a:lnTo>
                  <a:lnTo>
                    <a:pt x="31573" y="1685"/>
                  </a:lnTo>
                  <a:lnTo>
                    <a:pt x="35734" y="0"/>
                  </a:lnTo>
                  <a:lnTo>
                    <a:pt x="40626" y="288"/>
                  </a:lnTo>
                  <a:lnTo>
                    <a:pt x="51704" y="4370"/>
                  </a:lnTo>
                  <a:lnTo>
                    <a:pt x="69842" y="17973"/>
                  </a:lnTo>
                  <a:lnTo>
                    <a:pt x="101208" y="60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662"/>
            <p:cNvSpPr/>
            <p:nvPr>
              <p:custDataLst>
                <p:tags r:id="rId53"/>
              </p:custDataLst>
            </p:nvPr>
          </p:nvSpPr>
          <p:spPr>
            <a:xfrm>
              <a:off x="4540250" y="3886200"/>
              <a:ext cx="10936" cy="69851"/>
            </a:xfrm>
            <a:custGeom>
              <a:avLst/>
              <a:gdLst/>
              <a:ahLst/>
              <a:cxnLst/>
              <a:rect l="0" t="0" r="0" b="0"/>
              <a:pathLst>
                <a:path w="10936" h="698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6480"/>
                  </a:lnTo>
                  <a:lnTo>
                    <a:pt x="10935" y="15580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663"/>
            <p:cNvSpPr/>
            <p:nvPr>
              <p:custDataLst>
                <p:tags r:id="rId54"/>
              </p:custDataLst>
            </p:nvPr>
          </p:nvSpPr>
          <p:spPr>
            <a:xfrm>
              <a:off x="4330700" y="3699304"/>
              <a:ext cx="121839" cy="388343"/>
            </a:xfrm>
            <a:custGeom>
              <a:avLst/>
              <a:gdLst/>
              <a:ahLst/>
              <a:cxnLst/>
              <a:rect l="0" t="0" r="0" b="0"/>
              <a:pathLst>
                <a:path w="121839" h="388343">
                  <a:moveTo>
                    <a:pt x="6350" y="167846"/>
                  </a:moveTo>
                  <a:lnTo>
                    <a:pt x="6350" y="167846"/>
                  </a:lnTo>
                  <a:lnTo>
                    <a:pt x="1986" y="177985"/>
                  </a:lnTo>
                  <a:lnTo>
                    <a:pt x="262" y="211183"/>
                  </a:lnTo>
                  <a:lnTo>
                    <a:pt x="3449" y="255711"/>
                  </a:lnTo>
                  <a:lnTo>
                    <a:pt x="5490" y="299008"/>
                  </a:lnTo>
                  <a:lnTo>
                    <a:pt x="1816" y="342835"/>
                  </a:lnTo>
                  <a:lnTo>
                    <a:pt x="160" y="388342"/>
                  </a:lnTo>
                  <a:lnTo>
                    <a:pt x="107" y="388221"/>
                  </a:lnTo>
                  <a:lnTo>
                    <a:pt x="10" y="345839"/>
                  </a:lnTo>
                  <a:lnTo>
                    <a:pt x="2" y="301626"/>
                  </a:lnTo>
                  <a:lnTo>
                    <a:pt x="1" y="254208"/>
                  </a:lnTo>
                  <a:lnTo>
                    <a:pt x="0" y="212327"/>
                  </a:lnTo>
                  <a:lnTo>
                    <a:pt x="0" y="177502"/>
                  </a:lnTo>
                  <a:lnTo>
                    <a:pt x="705" y="137565"/>
                  </a:lnTo>
                  <a:lnTo>
                    <a:pt x="3371" y="98649"/>
                  </a:lnTo>
                  <a:lnTo>
                    <a:pt x="8839" y="61265"/>
                  </a:lnTo>
                  <a:lnTo>
                    <a:pt x="21669" y="30042"/>
                  </a:lnTo>
                  <a:lnTo>
                    <a:pt x="38876" y="8560"/>
                  </a:lnTo>
                  <a:lnTo>
                    <a:pt x="54908" y="1802"/>
                  </a:lnTo>
                  <a:lnTo>
                    <a:pt x="64121" y="0"/>
                  </a:lnTo>
                  <a:lnTo>
                    <a:pt x="72381" y="1621"/>
                  </a:lnTo>
                  <a:lnTo>
                    <a:pt x="87202" y="10948"/>
                  </a:lnTo>
                  <a:lnTo>
                    <a:pt x="97082" y="30145"/>
                  </a:lnTo>
                  <a:lnTo>
                    <a:pt x="101709" y="55140"/>
                  </a:lnTo>
                  <a:lnTo>
                    <a:pt x="95674" y="94862"/>
                  </a:lnTo>
                  <a:lnTo>
                    <a:pt x="80794" y="124741"/>
                  </a:lnTo>
                  <a:lnTo>
                    <a:pt x="52729" y="159303"/>
                  </a:lnTo>
                  <a:lnTo>
                    <a:pt x="53498" y="160034"/>
                  </a:lnTo>
                  <a:lnTo>
                    <a:pt x="58114" y="160846"/>
                  </a:lnTo>
                  <a:lnTo>
                    <a:pt x="83512" y="158266"/>
                  </a:lnTo>
                  <a:lnTo>
                    <a:pt x="95678" y="161472"/>
                  </a:lnTo>
                  <a:lnTo>
                    <a:pt x="113015" y="171210"/>
                  </a:lnTo>
                  <a:lnTo>
                    <a:pt x="120314" y="178984"/>
                  </a:lnTo>
                  <a:lnTo>
                    <a:pt x="121838" y="184443"/>
                  </a:lnTo>
                  <a:lnTo>
                    <a:pt x="121647" y="198035"/>
                  </a:lnTo>
                  <a:lnTo>
                    <a:pt x="114203" y="218184"/>
                  </a:lnTo>
                  <a:lnTo>
                    <a:pt x="103204" y="229259"/>
                  </a:lnTo>
                  <a:lnTo>
                    <a:pt x="76517" y="244496"/>
                  </a:lnTo>
                  <a:lnTo>
                    <a:pt x="71472" y="245051"/>
                  </a:lnTo>
                  <a:lnTo>
                    <a:pt x="57150" y="237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664"/>
            <p:cNvSpPr/>
            <p:nvPr>
              <p:custDataLst>
                <p:tags r:id="rId55"/>
              </p:custDataLst>
            </p:nvPr>
          </p:nvSpPr>
          <p:spPr>
            <a:xfrm>
              <a:off x="3968750" y="39878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56035" y="11933"/>
                  </a:lnTo>
                  <a:lnTo>
                    <a:pt x="47483" y="1870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733"/>
          <p:cNvGrpSpPr/>
          <p:nvPr/>
        </p:nvGrpSpPr>
        <p:grpSpPr>
          <a:xfrm>
            <a:off x="4786933" y="3775529"/>
            <a:ext cx="324137" cy="180522"/>
            <a:chOff x="4786933" y="3775529"/>
            <a:chExt cx="324137" cy="180522"/>
          </a:xfrm>
        </p:grpSpPr>
        <p:sp>
          <p:nvSpPr>
            <p:cNvPr id="102" name="SMARTInkShape-3665"/>
            <p:cNvSpPr/>
            <p:nvPr>
              <p:custDataLst>
                <p:tags r:id="rId49"/>
              </p:custDataLst>
            </p:nvPr>
          </p:nvSpPr>
          <p:spPr>
            <a:xfrm>
              <a:off x="4989452" y="3775529"/>
              <a:ext cx="121618" cy="180522"/>
            </a:xfrm>
            <a:custGeom>
              <a:avLst/>
              <a:gdLst/>
              <a:ahLst/>
              <a:cxnLst/>
              <a:rect l="0" t="0" r="0" b="0"/>
              <a:pathLst>
                <a:path w="121618" h="180522">
                  <a:moveTo>
                    <a:pt x="39748" y="21771"/>
                  </a:moveTo>
                  <a:lnTo>
                    <a:pt x="39748" y="21771"/>
                  </a:lnTo>
                  <a:lnTo>
                    <a:pt x="33006" y="15029"/>
                  </a:lnTo>
                  <a:lnTo>
                    <a:pt x="2703" y="2948"/>
                  </a:lnTo>
                  <a:lnTo>
                    <a:pt x="234" y="756"/>
                  </a:lnTo>
                  <a:lnTo>
                    <a:pt x="0" y="0"/>
                  </a:lnTo>
                  <a:lnTo>
                    <a:pt x="3503" y="1041"/>
                  </a:lnTo>
                  <a:lnTo>
                    <a:pt x="45088" y="23222"/>
                  </a:lnTo>
                  <a:lnTo>
                    <a:pt x="90546" y="53006"/>
                  </a:lnTo>
                  <a:lnTo>
                    <a:pt x="117063" y="83199"/>
                  </a:lnTo>
                  <a:lnTo>
                    <a:pt x="121617" y="102695"/>
                  </a:lnTo>
                  <a:lnTo>
                    <a:pt x="119879" y="124765"/>
                  </a:lnTo>
                  <a:lnTo>
                    <a:pt x="107705" y="154907"/>
                  </a:lnTo>
                  <a:lnTo>
                    <a:pt x="90548" y="18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66"/>
            <p:cNvSpPr/>
            <p:nvPr>
              <p:custDataLst>
                <p:tags r:id="rId50"/>
              </p:custDataLst>
            </p:nvPr>
          </p:nvSpPr>
          <p:spPr>
            <a:xfrm>
              <a:off x="4826846" y="3873500"/>
              <a:ext cx="259505" cy="43045"/>
            </a:xfrm>
            <a:custGeom>
              <a:avLst/>
              <a:gdLst/>
              <a:ahLst/>
              <a:cxnLst/>
              <a:rect l="0" t="0" r="0" b="0"/>
              <a:pathLst>
                <a:path w="259505" h="43045">
                  <a:moveTo>
                    <a:pt x="56304" y="25400"/>
                  </a:moveTo>
                  <a:lnTo>
                    <a:pt x="56304" y="25400"/>
                  </a:lnTo>
                  <a:lnTo>
                    <a:pt x="13387" y="39705"/>
                  </a:lnTo>
                  <a:lnTo>
                    <a:pt x="0" y="43044"/>
                  </a:lnTo>
                  <a:lnTo>
                    <a:pt x="46465" y="35488"/>
                  </a:lnTo>
                  <a:lnTo>
                    <a:pt x="85922" y="29486"/>
                  </a:lnTo>
                  <a:lnTo>
                    <a:pt x="131116" y="24796"/>
                  </a:lnTo>
                  <a:lnTo>
                    <a:pt x="172623" y="16911"/>
                  </a:lnTo>
                  <a:lnTo>
                    <a:pt x="2595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67"/>
            <p:cNvSpPr/>
            <p:nvPr>
              <p:custDataLst>
                <p:tags r:id="rId51"/>
              </p:custDataLst>
            </p:nvPr>
          </p:nvSpPr>
          <p:spPr>
            <a:xfrm>
              <a:off x="4786933" y="3824178"/>
              <a:ext cx="248618" cy="23923"/>
            </a:xfrm>
            <a:custGeom>
              <a:avLst/>
              <a:gdLst/>
              <a:ahLst/>
              <a:cxnLst/>
              <a:rect l="0" t="0" r="0" b="0"/>
              <a:pathLst>
                <a:path w="248618" h="23923">
                  <a:moveTo>
                    <a:pt x="7317" y="23922"/>
                  </a:moveTo>
                  <a:lnTo>
                    <a:pt x="7317" y="23922"/>
                  </a:lnTo>
                  <a:lnTo>
                    <a:pt x="575" y="20551"/>
                  </a:lnTo>
                  <a:lnTo>
                    <a:pt x="0" y="19558"/>
                  </a:lnTo>
                  <a:lnTo>
                    <a:pt x="1028" y="18896"/>
                  </a:lnTo>
                  <a:lnTo>
                    <a:pt x="43942" y="7498"/>
                  </a:lnTo>
                  <a:lnTo>
                    <a:pt x="89707" y="3509"/>
                  </a:lnTo>
                  <a:lnTo>
                    <a:pt x="128625" y="0"/>
                  </a:lnTo>
                  <a:lnTo>
                    <a:pt x="173801" y="2185"/>
                  </a:lnTo>
                  <a:lnTo>
                    <a:pt x="248617" y="1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34"/>
          <p:cNvGrpSpPr/>
          <p:nvPr/>
        </p:nvGrpSpPr>
        <p:grpSpPr>
          <a:xfrm>
            <a:off x="5467350" y="3736766"/>
            <a:ext cx="552451" cy="397085"/>
            <a:chOff x="5467350" y="3736766"/>
            <a:chExt cx="552451" cy="397085"/>
          </a:xfrm>
        </p:grpSpPr>
        <p:sp>
          <p:nvSpPr>
            <p:cNvPr id="106" name="SMARTInkShape-3668"/>
            <p:cNvSpPr/>
            <p:nvPr>
              <p:custDataLst>
                <p:tags r:id="rId43"/>
              </p:custDataLst>
            </p:nvPr>
          </p:nvSpPr>
          <p:spPr>
            <a:xfrm>
              <a:off x="5689600" y="40767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4" y="122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69"/>
            <p:cNvSpPr/>
            <p:nvPr>
              <p:custDataLst>
                <p:tags r:id="rId44"/>
              </p:custDataLst>
            </p:nvPr>
          </p:nvSpPr>
          <p:spPr>
            <a:xfrm>
              <a:off x="5467350" y="3740150"/>
              <a:ext cx="152401" cy="133351"/>
            </a:xfrm>
            <a:custGeom>
              <a:avLst/>
              <a:gdLst/>
              <a:ahLst/>
              <a:cxnLst/>
              <a:rect l="0" t="0" r="0" b="0"/>
              <a:pathLst>
                <a:path w="152401" h="133351">
                  <a:moveTo>
                    <a:pt x="0" y="0"/>
                  </a:moveTo>
                  <a:lnTo>
                    <a:pt x="0" y="0"/>
                  </a:lnTo>
                  <a:lnTo>
                    <a:pt x="47385" y="45503"/>
                  </a:lnTo>
                  <a:lnTo>
                    <a:pt x="93130" y="85290"/>
                  </a:lnTo>
                  <a:lnTo>
                    <a:pt x="152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70"/>
            <p:cNvSpPr/>
            <p:nvPr>
              <p:custDataLst>
                <p:tags r:id="rId45"/>
              </p:custDataLst>
            </p:nvPr>
          </p:nvSpPr>
          <p:spPr>
            <a:xfrm>
              <a:off x="5602968" y="3736766"/>
              <a:ext cx="73933" cy="257385"/>
            </a:xfrm>
            <a:custGeom>
              <a:avLst/>
              <a:gdLst/>
              <a:ahLst/>
              <a:cxnLst/>
              <a:rect l="0" t="0" r="0" b="0"/>
              <a:pathLst>
                <a:path w="73933" h="257385">
                  <a:moveTo>
                    <a:pt x="73932" y="47834"/>
                  </a:moveTo>
                  <a:lnTo>
                    <a:pt x="73932" y="47834"/>
                  </a:lnTo>
                  <a:lnTo>
                    <a:pt x="73932" y="1484"/>
                  </a:lnTo>
                  <a:lnTo>
                    <a:pt x="73932" y="0"/>
                  </a:lnTo>
                  <a:lnTo>
                    <a:pt x="72521" y="422"/>
                  </a:lnTo>
                  <a:lnTo>
                    <a:pt x="67190" y="4654"/>
                  </a:lnTo>
                  <a:lnTo>
                    <a:pt x="40707" y="51383"/>
                  </a:lnTo>
                  <a:lnTo>
                    <a:pt x="22265" y="93560"/>
                  </a:lnTo>
                  <a:lnTo>
                    <a:pt x="9215" y="135444"/>
                  </a:lnTo>
                  <a:lnTo>
                    <a:pt x="0" y="180537"/>
                  </a:lnTo>
                  <a:lnTo>
                    <a:pt x="2544" y="220280"/>
                  </a:lnTo>
                  <a:lnTo>
                    <a:pt x="5659" y="248095"/>
                  </a:lnTo>
                  <a:lnTo>
                    <a:pt x="7250" y="253308"/>
                  </a:lnTo>
                  <a:lnTo>
                    <a:pt x="9016" y="256077"/>
                  </a:lnTo>
                  <a:lnTo>
                    <a:pt x="16782" y="257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71"/>
            <p:cNvSpPr/>
            <p:nvPr>
              <p:custDataLst>
                <p:tags r:id="rId46"/>
              </p:custDataLst>
            </p:nvPr>
          </p:nvSpPr>
          <p:spPr>
            <a:xfrm>
              <a:off x="5812942" y="3883482"/>
              <a:ext cx="137009" cy="15419"/>
            </a:xfrm>
            <a:custGeom>
              <a:avLst/>
              <a:gdLst/>
              <a:ahLst/>
              <a:cxnLst/>
              <a:rect l="0" t="0" r="0" b="0"/>
              <a:pathLst>
                <a:path w="137009" h="15419">
                  <a:moveTo>
                    <a:pt x="3658" y="15418"/>
                  </a:moveTo>
                  <a:lnTo>
                    <a:pt x="3658" y="15418"/>
                  </a:lnTo>
                  <a:lnTo>
                    <a:pt x="287" y="15418"/>
                  </a:lnTo>
                  <a:lnTo>
                    <a:pt x="0" y="14712"/>
                  </a:lnTo>
                  <a:lnTo>
                    <a:pt x="1561" y="12047"/>
                  </a:lnTo>
                  <a:lnTo>
                    <a:pt x="6489" y="10392"/>
                  </a:lnTo>
                  <a:lnTo>
                    <a:pt x="48766" y="2277"/>
                  </a:lnTo>
                  <a:lnTo>
                    <a:pt x="88284" y="0"/>
                  </a:lnTo>
                  <a:lnTo>
                    <a:pt x="137008" y="2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672"/>
            <p:cNvSpPr/>
            <p:nvPr>
              <p:custDataLst>
                <p:tags r:id="rId47"/>
              </p:custDataLst>
            </p:nvPr>
          </p:nvSpPr>
          <p:spPr>
            <a:xfrm>
              <a:off x="5708650" y="39624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9329" y="28379"/>
                  </a:lnTo>
                  <a:lnTo>
                    <a:pt x="6233" y="12896"/>
                  </a:lnTo>
                  <a:lnTo>
                    <a:pt x="4861" y="10714"/>
                  </a:lnTo>
                  <a:lnTo>
                    <a:pt x="3240" y="92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673"/>
            <p:cNvSpPr/>
            <p:nvPr>
              <p:custDataLst>
                <p:tags r:id="rId48"/>
              </p:custDataLst>
            </p:nvPr>
          </p:nvSpPr>
          <p:spPr>
            <a:xfrm>
              <a:off x="5844289" y="3962400"/>
              <a:ext cx="175512" cy="19051"/>
            </a:xfrm>
            <a:custGeom>
              <a:avLst/>
              <a:gdLst/>
              <a:ahLst/>
              <a:cxnLst/>
              <a:rect l="0" t="0" r="0" b="0"/>
              <a:pathLst>
                <a:path w="175512" h="19051">
                  <a:moveTo>
                    <a:pt x="23111" y="0"/>
                  </a:moveTo>
                  <a:lnTo>
                    <a:pt x="23111" y="0"/>
                  </a:lnTo>
                  <a:lnTo>
                    <a:pt x="9296" y="11933"/>
                  </a:lnTo>
                  <a:lnTo>
                    <a:pt x="0" y="17644"/>
                  </a:lnTo>
                  <a:lnTo>
                    <a:pt x="1353" y="18113"/>
                  </a:lnTo>
                  <a:lnTo>
                    <a:pt x="15488" y="18067"/>
                  </a:lnTo>
                  <a:lnTo>
                    <a:pt x="58953" y="13546"/>
                  </a:lnTo>
                  <a:lnTo>
                    <a:pt x="96448" y="16321"/>
                  </a:lnTo>
                  <a:lnTo>
                    <a:pt x="136562" y="18242"/>
                  </a:lnTo>
                  <a:lnTo>
                    <a:pt x="17551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35"/>
          <p:cNvGrpSpPr/>
          <p:nvPr/>
        </p:nvGrpSpPr>
        <p:grpSpPr>
          <a:xfrm>
            <a:off x="6324600" y="3507704"/>
            <a:ext cx="273176" cy="631775"/>
            <a:chOff x="6324600" y="3507704"/>
            <a:chExt cx="273176" cy="631775"/>
          </a:xfrm>
        </p:grpSpPr>
        <p:sp>
          <p:nvSpPr>
            <p:cNvPr id="113" name="SMARTInkShape-3674"/>
            <p:cNvSpPr/>
            <p:nvPr>
              <p:custDataLst>
                <p:tags r:id="rId40"/>
              </p:custDataLst>
            </p:nvPr>
          </p:nvSpPr>
          <p:spPr>
            <a:xfrm>
              <a:off x="6532315" y="3930650"/>
              <a:ext cx="65461" cy="73705"/>
            </a:xfrm>
            <a:custGeom>
              <a:avLst/>
              <a:gdLst/>
              <a:ahLst/>
              <a:cxnLst/>
              <a:rect l="0" t="0" r="0" b="0"/>
              <a:pathLst>
                <a:path w="65461" h="73705">
                  <a:moveTo>
                    <a:pt x="39935" y="25400"/>
                  </a:moveTo>
                  <a:lnTo>
                    <a:pt x="39935" y="25400"/>
                  </a:lnTo>
                  <a:lnTo>
                    <a:pt x="43305" y="25400"/>
                  </a:lnTo>
                  <a:lnTo>
                    <a:pt x="52144" y="22029"/>
                  </a:lnTo>
                  <a:lnTo>
                    <a:pt x="53013" y="21036"/>
                  </a:lnTo>
                  <a:lnTo>
                    <a:pt x="52182" y="20374"/>
                  </a:lnTo>
                  <a:lnTo>
                    <a:pt x="50216" y="19933"/>
                  </a:lnTo>
                  <a:lnTo>
                    <a:pt x="40708" y="22682"/>
                  </a:lnTo>
                  <a:lnTo>
                    <a:pt x="15682" y="38857"/>
                  </a:lnTo>
                  <a:lnTo>
                    <a:pt x="4056" y="51024"/>
                  </a:lnTo>
                  <a:lnTo>
                    <a:pt x="1199" y="55183"/>
                  </a:lnTo>
                  <a:lnTo>
                    <a:pt x="0" y="59366"/>
                  </a:lnTo>
                  <a:lnTo>
                    <a:pt x="549" y="67777"/>
                  </a:lnTo>
                  <a:lnTo>
                    <a:pt x="3095" y="70585"/>
                  </a:lnTo>
                  <a:lnTo>
                    <a:pt x="11567" y="73704"/>
                  </a:lnTo>
                  <a:lnTo>
                    <a:pt x="28236" y="72089"/>
                  </a:lnTo>
                  <a:lnTo>
                    <a:pt x="46581" y="63771"/>
                  </a:lnTo>
                  <a:lnTo>
                    <a:pt x="62052" y="48999"/>
                  </a:lnTo>
                  <a:lnTo>
                    <a:pt x="64558" y="43249"/>
                  </a:lnTo>
                  <a:lnTo>
                    <a:pt x="65460" y="31216"/>
                  </a:lnTo>
                  <a:lnTo>
                    <a:pt x="46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75"/>
            <p:cNvSpPr/>
            <p:nvPr>
              <p:custDataLst>
                <p:tags r:id="rId41"/>
              </p:custDataLst>
            </p:nvPr>
          </p:nvSpPr>
          <p:spPr>
            <a:xfrm>
              <a:off x="6420203" y="3507704"/>
              <a:ext cx="107598" cy="116142"/>
            </a:xfrm>
            <a:custGeom>
              <a:avLst/>
              <a:gdLst/>
              <a:ahLst/>
              <a:cxnLst/>
              <a:rect l="0" t="0" r="0" b="0"/>
              <a:pathLst>
                <a:path w="107598" h="116142">
                  <a:moveTo>
                    <a:pt x="25047" y="67346"/>
                  </a:moveTo>
                  <a:lnTo>
                    <a:pt x="25047" y="67346"/>
                  </a:lnTo>
                  <a:lnTo>
                    <a:pt x="25047" y="58508"/>
                  </a:lnTo>
                  <a:lnTo>
                    <a:pt x="23635" y="57926"/>
                  </a:lnTo>
                  <a:lnTo>
                    <a:pt x="18305" y="59161"/>
                  </a:lnTo>
                  <a:lnTo>
                    <a:pt x="16319" y="60478"/>
                  </a:lnTo>
                  <a:lnTo>
                    <a:pt x="14996" y="62062"/>
                  </a:lnTo>
                  <a:lnTo>
                    <a:pt x="2324" y="103983"/>
                  </a:lnTo>
                  <a:lnTo>
                    <a:pt x="0" y="116141"/>
                  </a:lnTo>
                  <a:lnTo>
                    <a:pt x="11204" y="73293"/>
                  </a:lnTo>
                  <a:lnTo>
                    <a:pt x="25657" y="31675"/>
                  </a:lnTo>
                  <a:lnTo>
                    <a:pt x="42102" y="2601"/>
                  </a:lnTo>
                  <a:lnTo>
                    <a:pt x="46294" y="194"/>
                  </a:lnTo>
                  <a:lnTo>
                    <a:pt x="50501" y="0"/>
                  </a:lnTo>
                  <a:lnTo>
                    <a:pt x="54716" y="1282"/>
                  </a:lnTo>
                  <a:lnTo>
                    <a:pt x="58231" y="4253"/>
                  </a:lnTo>
                  <a:lnTo>
                    <a:pt x="82918" y="46328"/>
                  </a:lnTo>
                  <a:lnTo>
                    <a:pt x="107597" y="99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76"/>
            <p:cNvSpPr/>
            <p:nvPr>
              <p:custDataLst>
                <p:tags r:id="rId42"/>
              </p:custDataLst>
            </p:nvPr>
          </p:nvSpPr>
          <p:spPr>
            <a:xfrm>
              <a:off x="6324600" y="3723841"/>
              <a:ext cx="140248" cy="415638"/>
            </a:xfrm>
            <a:custGeom>
              <a:avLst/>
              <a:gdLst/>
              <a:ahLst/>
              <a:cxnLst/>
              <a:rect l="0" t="0" r="0" b="0"/>
              <a:pathLst>
                <a:path w="140248" h="415638">
                  <a:moveTo>
                    <a:pt x="0" y="156009"/>
                  </a:moveTo>
                  <a:lnTo>
                    <a:pt x="0" y="156009"/>
                  </a:lnTo>
                  <a:lnTo>
                    <a:pt x="4364" y="194983"/>
                  </a:lnTo>
                  <a:lnTo>
                    <a:pt x="6088" y="242097"/>
                  </a:lnTo>
                  <a:lnTo>
                    <a:pt x="6298" y="289326"/>
                  </a:lnTo>
                  <a:lnTo>
                    <a:pt x="6335" y="327449"/>
                  </a:lnTo>
                  <a:lnTo>
                    <a:pt x="6347" y="372612"/>
                  </a:lnTo>
                  <a:lnTo>
                    <a:pt x="6350" y="415637"/>
                  </a:lnTo>
                  <a:lnTo>
                    <a:pt x="5645" y="415172"/>
                  </a:lnTo>
                  <a:lnTo>
                    <a:pt x="1986" y="400328"/>
                  </a:lnTo>
                  <a:lnTo>
                    <a:pt x="392" y="360302"/>
                  </a:lnTo>
                  <a:lnTo>
                    <a:pt x="77" y="315367"/>
                  </a:lnTo>
                  <a:lnTo>
                    <a:pt x="23" y="267823"/>
                  </a:lnTo>
                  <a:lnTo>
                    <a:pt x="1891" y="227341"/>
                  </a:lnTo>
                  <a:lnTo>
                    <a:pt x="5074" y="187712"/>
                  </a:lnTo>
                  <a:lnTo>
                    <a:pt x="11538" y="142746"/>
                  </a:lnTo>
                  <a:lnTo>
                    <a:pt x="18298" y="108487"/>
                  </a:lnTo>
                  <a:lnTo>
                    <a:pt x="26006" y="75856"/>
                  </a:lnTo>
                  <a:lnTo>
                    <a:pt x="40161" y="35364"/>
                  </a:lnTo>
                  <a:lnTo>
                    <a:pt x="57165" y="6510"/>
                  </a:lnTo>
                  <a:lnTo>
                    <a:pt x="61393" y="3426"/>
                  </a:lnTo>
                  <a:lnTo>
                    <a:pt x="71736" y="0"/>
                  </a:lnTo>
                  <a:lnTo>
                    <a:pt x="76751" y="497"/>
                  </a:lnTo>
                  <a:lnTo>
                    <a:pt x="86087" y="4813"/>
                  </a:lnTo>
                  <a:lnTo>
                    <a:pt x="99276" y="25289"/>
                  </a:lnTo>
                  <a:lnTo>
                    <a:pt x="105380" y="53699"/>
                  </a:lnTo>
                  <a:lnTo>
                    <a:pt x="103078" y="97856"/>
                  </a:lnTo>
                  <a:lnTo>
                    <a:pt x="100627" y="121375"/>
                  </a:lnTo>
                  <a:lnTo>
                    <a:pt x="89753" y="140439"/>
                  </a:lnTo>
                  <a:lnTo>
                    <a:pt x="83973" y="147838"/>
                  </a:lnTo>
                  <a:lnTo>
                    <a:pt x="84204" y="148445"/>
                  </a:lnTo>
                  <a:lnTo>
                    <a:pt x="85063" y="148849"/>
                  </a:lnTo>
                  <a:lnTo>
                    <a:pt x="86342" y="149119"/>
                  </a:lnTo>
                  <a:lnTo>
                    <a:pt x="121437" y="179131"/>
                  </a:lnTo>
                  <a:lnTo>
                    <a:pt x="132289" y="193802"/>
                  </a:lnTo>
                  <a:lnTo>
                    <a:pt x="139464" y="209730"/>
                  </a:lnTo>
                  <a:lnTo>
                    <a:pt x="140247" y="216517"/>
                  </a:lnTo>
                  <a:lnTo>
                    <a:pt x="137356" y="227822"/>
                  </a:lnTo>
                  <a:lnTo>
                    <a:pt x="121053" y="248861"/>
                  </a:lnTo>
                  <a:lnTo>
                    <a:pt x="110010" y="257249"/>
                  </a:lnTo>
                  <a:lnTo>
                    <a:pt x="98988" y="260977"/>
                  </a:lnTo>
                  <a:lnTo>
                    <a:pt x="79738" y="262370"/>
                  </a:lnTo>
                  <a:lnTo>
                    <a:pt x="76442" y="261488"/>
                  </a:lnTo>
                  <a:lnTo>
                    <a:pt x="74245" y="260195"/>
                  </a:lnTo>
                  <a:lnTo>
                    <a:pt x="73485" y="259333"/>
                  </a:lnTo>
                  <a:lnTo>
                    <a:pt x="76200" y="257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3677"/>
          <p:cNvSpPr/>
          <p:nvPr>
            <p:custDataLst>
              <p:tags r:id="rId5"/>
            </p:custDataLst>
          </p:nvPr>
        </p:nvSpPr>
        <p:spPr>
          <a:xfrm>
            <a:off x="5569296" y="3521835"/>
            <a:ext cx="113955" cy="105824"/>
          </a:xfrm>
          <a:custGeom>
            <a:avLst/>
            <a:gdLst/>
            <a:ahLst/>
            <a:cxnLst/>
            <a:rect l="0" t="0" r="0" b="0"/>
            <a:pathLst>
              <a:path w="113955" h="105824">
                <a:moveTo>
                  <a:pt x="25054" y="21465"/>
                </a:moveTo>
                <a:lnTo>
                  <a:pt x="25054" y="21465"/>
                </a:lnTo>
                <a:lnTo>
                  <a:pt x="19587" y="21465"/>
                </a:lnTo>
                <a:lnTo>
                  <a:pt x="15594" y="31578"/>
                </a:lnTo>
                <a:lnTo>
                  <a:pt x="9267" y="77180"/>
                </a:lnTo>
                <a:lnTo>
                  <a:pt x="434" y="105669"/>
                </a:lnTo>
                <a:lnTo>
                  <a:pt x="173" y="105823"/>
                </a:lnTo>
                <a:lnTo>
                  <a:pt x="0" y="105220"/>
                </a:lnTo>
                <a:lnTo>
                  <a:pt x="11916" y="59350"/>
                </a:lnTo>
                <a:lnTo>
                  <a:pt x="32572" y="19462"/>
                </a:lnTo>
                <a:lnTo>
                  <a:pt x="43918" y="6464"/>
                </a:lnTo>
                <a:lnTo>
                  <a:pt x="53663" y="686"/>
                </a:lnTo>
                <a:lnTo>
                  <a:pt x="64580" y="0"/>
                </a:lnTo>
                <a:lnTo>
                  <a:pt x="70455" y="805"/>
                </a:lnTo>
                <a:lnTo>
                  <a:pt x="78864" y="5462"/>
                </a:lnTo>
                <a:lnTo>
                  <a:pt x="84952" y="12942"/>
                </a:lnTo>
                <a:lnTo>
                  <a:pt x="113954" y="532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737"/>
          <p:cNvGrpSpPr/>
          <p:nvPr/>
        </p:nvGrpSpPr>
        <p:grpSpPr>
          <a:xfrm>
            <a:off x="6832600" y="3518417"/>
            <a:ext cx="958851" cy="621798"/>
            <a:chOff x="6832600" y="3518417"/>
            <a:chExt cx="958851" cy="621798"/>
          </a:xfrm>
        </p:grpSpPr>
        <p:sp>
          <p:nvSpPr>
            <p:cNvPr id="118" name="SMARTInkShape-3678"/>
            <p:cNvSpPr/>
            <p:nvPr>
              <p:custDataLst>
                <p:tags r:id="rId31"/>
              </p:custDataLst>
            </p:nvPr>
          </p:nvSpPr>
          <p:spPr>
            <a:xfrm>
              <a:off x="7569200" y="3760083"/>
              <a:ext cx="177801" cy="202318"/>
            </a:xfrm>
            <a:custGeom>
              <a:avLst/>
              <a:gdLst/>
              <a:ahLst/>
              <a:cxnLst/>
              <a:rect l="0" t="0" r="0" b="0"/>
              <a:pathLst>
                <a:path w="177801" h="202318">
                  <a:moveTo>
                    <a:pt x="177800" y="5467"/>
                  </a:moveTo>
                  <a:lnTo>
                    <a:pt x="177800" y="5467"/>
                  </a:lnTo>
                  <a:lnTo>
                    <a:pt x="177799" y="2096"/>
                  </a:lnTo>
                  <a:lnTo>
                    <a:pt x="176388" y="1103"/>
                  </a:lnTo>
                  <a:lnTo>
                    <a:pt x="171058" y="0"/>
                  </a:lnTo>
                  <a:lnTo>
                    <a:pt x="163985" y="3272"/>
                  </a:lnTo>
                  <a:lnTo>
                    <a:pt x="120761" y="43722"/>
                  </a:lnTo>
                  <a:lnTo>
                    <a:pt x="83434" y="84206"/>
                  </a:lnTo>
                  <a:lnTo>
                    <a:pt x="48547" y="128541"/>
                  </a:lnTo>
                  <a:lnTo>
                    <a:pt x="19859" y="168929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679"/>
            <p:cNvSpPr/>
            <p:nvPr>
              <p:custDataLst>
                <p:tags r:id="rId32"/>
              </p:custDataLst>
            </p:nvPr>
          </p:nvSpPr>
          <p:spPr>
            <a:xfrm>
              <a:off x="7753350" y="399415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467" y="3869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80"/>
            <p:cNvSpPr/>
            <p:nvPr>
              <p:custDataLst>
                <p:tags r:id="rId33"/>
              </p:custDataLst>
            </p:nvPr>
          </p:nvSpPr>
          <p:spPr>
            <a:xfrm>
              <a:off x="7778750" y="3924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370" y="1358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681"/>
            <p:cNvSpPr/>
            <p:nvPr>
              <p:custDataLst>
                <p:tags r:id="rId34"/>
              </p:custDataLst>
            </p:nvPr>
          </p:nvSpPr>
          <p:spPr>
            <a:xfrm>
              <a:off x="7565541" y="3772783"/>
              <a:ext cx="117960" cy="208668"/>
            </a:xfrm>
            <a:custGeom>
              <a:avLst/>
              <a:gdLst/>
              <a:ahLst/>
              <a:cxnLst/>
              <a:rect l="0" t="0" r="0" b="0"/>
              <a:pathLst>
                <a:path w="117960" h="20866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3" y="1103"/>
                  </a:lnTo>
                  <a:lnTo>
                    <a:pt x="1778" y="441"/>
                  </a:lnTo>
                  <a:lnTo>
                    <a:pt x="288" y="0"/>
                  </a:lnTo>
                  <a:lnTo>
                    <a:pt x="0" y="1116"/>
                  </a:lnTo>
                  <a:lnTo>
                    <a:pt x="1562" y="6120"/>
                  </a:lnTo>
                  <a:lnTo>
                    <a:pt x="33221" y="51999"/>
                  </a:lnTo>
                  <a:lnTo>
                    <a:pt x="66987" y="98432"/>
                  </a:lnTo>
                  <a:lnTo>
                    <a:pt x="97519" y="142914"/>
                  </a:lnTo>
                  <a:lnTo>
                    <a:pt x="117959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682"/>
            <p:cNvSpPr/>
            <p:nvPr>
              <p:custDataLst>
                <p:tags r:id="rId35"/>
              </p:custDataLst>
            </p:nvPr>
          </p:nvSpPr>
          <p:spPr>
            <a:xfrm>
              <a:off x="7188729" y="3518417"/>
              <a:ext cx="94722" cy="108664"/>
            </a:xfrm>
            <a:custGeom>
              <a:avLst/>
              <a:gdLst/>
              <a:ahLst/>
              <a:cxnLst/>
              <a:rect l="0" t="0" r="0" b="0"/>
              <a:pathLst>
                <a:path w="94722" h="108664">
                  <a:moveTo>
                    <a:pt x="24871" y="50283"/>
                  </a:moveTo>
                  <a:lnTo>
                    <a:pt x="24871" y="50283"/>
                  </a:lnTo>
                  <a:lnTo>
                    <a:pt x="28241" y="46912"/>
                  </a:lnTo>
                  <a:lnTo>
                    <a:pt x="33660" y="45257"/>
                  </a:lnTo>
                  <a:lnTo>
                    <a:pt x="37080" y="44816"/>
                  </a:lnTo>
                  <a:lnTo>
                    <a:pt x="39360" y="45227"/>
                  </a:lnTo>
                  <a:lnTo>
                    <a:pt x="40880" y="46207"/>
                  </a:lnTo>
                  <a:lnTo>
                    <a:pt x="41894" y="47565"/>
                  </a:lnTo>
                  <a:lnTo>
                    <a:pt x="39256" y="54720"/>
                  </a:lnTo>
                  <a:lnTo>
                    <a:pt x="11976" y="98447"/>
                  </a:lnTo>
                  <a:lnTo>
                    <a:pt x="3489" y="108220"/>
                  </a:lnTo>
                  <a:lnTo>
                    <a:pt x="2150" y="108663"/>
                  </a:lnTo>
                  <a:lnTo>
                    <a:pt x="1257" y="108253"/>
                  </a:lnTo>
                  <a:lnTo>
                    <a:pt x="0" y="97563"/>
                  </a:lnTo>
                  <a:lnTo>
                    <a:pt x="5350" y="69918"/>
                  </a:lnTo>
                  <a:lnTo>
                    <a:pt x="26621" y="25543"/>
                  </a:lnTo>
                  <a:lnTo>
                    <a:pt x="37697" y="4931"/>
                  </a:lnTo>
                  <a:lnTo>
                    <a:pt x="41183" y="1704"/>
                  </a:lnTo>
                  <a:lnTo>
                    <a:pt x="44918" y="258"/>
                  </a:lnTo>
                  <a:lnTo>
                    <a:pt x="48819" y="0"/>
                  </a:lnTo>
                  <a:lnTo>
                    <a:pt x="52831" y="2649"/>
                  </a:lnTo>
                  <a:lnTo>
                    <a:pt x="64514" y="19158"/>
                  </a:lnTo>
                  <a:lnTo>
                    <a:pt x="84175" y="60479"/>
                  </a:lnTo>
                  <a:lnTo>
                    <a:pt x="94721" y="9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83"/>
            <p:cNvSpPr/>
            <p:nvPr>
              <p:custDataLst>
                <p:tags r:id="rId36"/>
              </p:custDataLst>
            </p:nvPr>
          </p:nvSpPr>
          <p:spPr>
            <a:xfrm>
              <a:off x="7340600" y="3917950"/>
              <a:ext cx="13667" cy="82551"/>
            </a:xfrm>
            <a:custGeom>
              <a:avLst/>
              <a:gdLst/>
              <a:ahLst/>
              <a:cxnLst/>
              <a:rect l="0" t="0" r="0" b="0"/>
              <a:pathLst>
                <a:path w="13667" h="82551">
                  <a:moveTo>
                    <a:pt x="6350" y="0"/>
                  </a:moveTo>
                  <a:lnTo>
                    <a:pt x="6350" y="0"/>
                  </a:lnTo>
                  <a:lnTo>
                    <a:pt x="13091" y="6742"/>
                  </a:lnTo>
                  <a:lnTo>
                    <a:pt x="13666" y="11550"/>
                  </a:lnTo>
                  <a:lnTo>
                    <a:pt x="6331" y="35782"/>
                  </a:lnTo>
                  <a:lnTo>
                    <a:pt x="2814" y="4624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84"/>
            <p:cNvSpPr/>
            <p:nvPr>
              <p:custDataLst>
                <p:tags r:id="rId37"/>
              </p:custDataLst>
            </p:nvPr>
          </p:nvSpPr>
          <p:spPr>
            <a:xfrm>
              <a:off x="7140091" y="3720583"/>
              <a:ext cx="142867" cy="419632"/>
            </a:xfrm>
            <a:custGeom>
              <a:avLst/>
              <a:gdLst/>
              <a:ahLst/>
              <a:cxnLst/>
              <a:rect l="0" t="0" r="0" b="0"/>
              <a:pathLst>
                <a:path w="142867" h="419632">
                  <a:moveTo>
                    <a:pt x="3659" y="140217"/>
                  </a:moveTo>
                  <a:lnTo>
                    <a:pt x="3659" y="140217"/>
                  </a:lnTo>
                  <a:lnTo>
                    <a:pt x="3659" y="181330"/>
                  </a:lnTo>
                  <a:lnTo>
                    <a:pt x="3659" y="221778"/>
                  </a:lnTo>
                  <a:lnTo>
                    <a:pt x="3659" y="260574"/>
                  </a:lnTo>
                  <a:lnTo>
                    <a:pt x="3659" y="304867"/>
                  </a:lnTo>
                  <a:lnTo>
                    <a:pt x="0" y="350227"/>
                  </a:lnTo>
                  <a:lnTo>
                    <a:pt x="2726" y="393890"/>
                  </a:lnTo>
                  <a:lnTo>
                    <a:pt x="3474" y="419631"/>
                  </a:lnTo>
                  <a:lnTo>
                    <a:pt x="3536" y="419626"/>
                  </a:lnTo>
                  <a:lnTo>
                    <a:pt x="3643" y="382041"/>
                  </a:lnTo>
                  <a:lnTo>
                    <a:pt x="3652" y="350705"/>
                  </a:lnTo>
                  <a:lnTo>
                    <a:pt x="4361" y="314906"/>
                  </a:lnTo>
                  <a:lnTo>
                    <a:pt x="7029" y="275477"/>
                  </a:lnTo>
                  <a:lnTo>
                    <a:pt x="9125" y="230467"/>
                  </a:lnTo>
                  <a:lnTo>
                    <a:pt x="13118" y="191417"/>
                  </a:lnTo>
                  <a:lnTo>
                    <a:pt x="18770" y="156406"/>
                  </a:lnTo>
                  <a:lnTo>
                    <a:pt x="22840" y="125069"/>
                  </a:lnTo>
                  <a:lnTo>
                    <a:pt x="29098" y="80930"/>
                  </a:lnTo>
                  <a:lnTo>
                    <a:pt x="40904" y="36940"/>
                  </a:lnTo>
                  <a:lnTo>
                    <a:pt x="56087" y="6762"/>
                  </a:lnTo>
                  <a:lnTo>
                    <a:pt x="62600" y="1858"/>
                  </a:lnTo>
                  <a:lnTo>
                    <a:pt x="69764" y="0"/>
                  </a:lnTo>
                  <a:lnTo>
                    <a:pt x="77362" y="172"/>
                  </a:lnTo>
                  <a:lnTo>
                    <a:pt x="83133" y="3109"/>
                  </a:lnTo>
                  <a:lnTo>
                    <a:pt x="91427" y="13899"/>
                  </a:lnTo>
                  <a:lnTo>
                    <a:pt x="96691" y="39211"/>
                  </a:lnTo>
                  <a:lnTo>
                    <a:pt x="98472" y="82322"/>
                  </a:lnTo>
                  <a:lnTo>
                    <a:pt x="98891" y="124360"/>
                  </a:lnTo>
                  <a:lnTo>
                    <a:pt x="100783" y="127995"/>
                  </a:lnTo>
                  <a:lnTo>
                    <a:pt x="102275" y="129953"/>
                  </a:lnTo>
                  <a:lnTo>
                    <a:pt x="131802" y="145880"/>
                  </a:lnTo>
                  <a:lnTo>
                    <a:pt x="137752" y="155434"/>
                  </a:lnTo>
                  <a:lnTo>
                    <a:pt x="141697" y="172712"/>
                  </a:lnTo>
                  <a:lnTo>
                    <a:pt x="142866" y="191238"/>
                  </a:lnTo>
                  <a:lnTo>
                    <a:pt x="137495" y="203815"/>
                  </a:lnTo>
                  <a:lnTo>
                    <a:pt x="128054" y="215049"/>
                  </a:lnTo>
                  <a:lnTo>
                    <a:pt x="116801" y="222394"/>
                  </a:lnTo>
                  <a:lnTo>
                    <a:pt x="98566" y="227125"/>
                  </a:lnTo>
                  <a:lnTo>
                    <a:pt x="87938" y="226350"/>
                  </a:lnTo>
                  <a:lnTo>
                    <a:pt x="83129" y="225156"/>
                  </a:lnTo>
                  <a:lnTo>
                    <a:pt x="80626" y="223654"/>
                  </a:lnTo>
                  <a:lnTo>
                    <a:pt x="79859" y="216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85"/>
            <p:cNvSpPr/>
            <p:nvPr>
              <p:custDataLst>
                <p:tags r:id="rId38"/>
              </p:custDataLst>
            </p:nvPr>
          </p:nvSpPr>
          <p:spPr>
            <a:xfrm>
              <a:off x="6927879" y="3835400"/>
              <a:ext cx="12672" cy="177801"/>
            </a:xfrm>
            <a:custGeom>
              <a:avLst/>
              <a:gdLst/>
              <a:ahLst/>
              <a:cxnLst/>
              <a:rect l="0" t="0" r="0" b="0"/>
              <a:pathLst>
                <a:path w="12672" h="177801">
                  <a:moveTo>
                    <a:pt x="12671" y="0"/>
                  </a:moveTo>
                  <a:lnTo>
                    <a:pt x="12671" y="0"/>
                  </a:lnTo>
                  <a:lnTo>
                    <a:pt x="3832" y="0"/>
                  </a:lnTo>
                  <a:lnTo>
                    <a:pt x="2544" y="2117"/>
                  </a:lnTo>
                  <a:lnTo>
                    <a:pt x="479" y="28248"/>
                  </a:lnTo>
                  <a:lnTo>
                    <a:pt x="121" y="68107"/>
                  </a:lnTo>
                  <a:lnTo>
                    <a:pt x="0" y="115289"/>
                  </a:lnTo>
                  <a:lnTo>
                    <a:pt x="8705" y="156672"/>
                  </a:lnTo>
                  <a:lnTo>
                    <a:pt x="1267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86"/>
            <p:cNvSpPr/>
            <p:nvPr>
              <p:custDataLst>
                <p:tags r:id="rId39"/>
              </p:custDataLst>
            </p:nvPr>
          </p:nvSpPr>
          <p:spPr>
            <a:xfrm>
              <a:off x="6832600" y="39243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51706" y="6428"/>
                  </a:lnTo>
                  <a:lnTo>
                    <a:pt x="91442" y="9744"/>
                  </a:lnTo>
                  <a:lnTo>
                    <a:pt x="129384" y="70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3687"/>
          <p:cNvSpPr/>
          <p:nvPr>
            <p:custDataLst>
              <p:tags r:id="rId6"/>
            </p:custDataLst>
          </p:nvPr>
        </p:nvSpPr>
        <p:spPr>
          <a:xfrm>
            <a:off x="5473700" y="4438650"/>
            <a:ext cx="1797051" cy="215885"/>
          </a:xfrm>
          <a:custGeom>
            <a:avLst/>
            <a:gdLst/>
            <a:ahLst/>
            <a:cxnLst/>
            <a:rect l="0" t="0" r="0" b="0"/>
            <a:pathLst>
              <a:path w="1797051" h="215885">
                <a:moveTo>
                  <a:pt x="0" y="0"/>
                </a:moveTo>
                <a:lnTo>
                  <a:pt x="0" y="0"/>
                </a:lnTo>
                <a:lnTo>
                  <a:pt x="0" y="5467"/>
                </a:lnTo>
                <a:lnTo>
                  <a:pt x="3371" y="9460"/>
                </a:lnTo>
                <a:lnTo>
                  <a:pt x="20970" y="21494"/>
                </a:lnTo>
                <a:lnTo>
                  <a:pt x="62388" y="40895"/>
                </a:lnTo>
                <a:lnTo>
                  <a:pt x="99211" y="55402"/>
                </a:lnTo>
                <a:lnTo>
                  <a:pt x="136719" y="61901"/>
                </a:lnTo>
                <a:lnTo>
                  <a:pt x="178093" y="59655"/>
                </a:lnTo>
                <a:lnTo>
                  <a:pt x="217083" y="54521"/>
                </a:lnTo>
                <a:lnTo>
                  <a:pt x="249352" y="48691"/>
                </a:lnTo>
                <a:lnTo>
                  <a:pt x="284390" y="42102"/>
                </a:lnTo>
                <a:lnTo>
                  <a:pt x="327916" y="33720"/>
                </a:lnTo>
                <a:lnTo>
                  <a:pt x="367623" y="23318"/>
                </a:lnTo>
                <a:lnTo>
                  <a:pt x="406200" y="16159"/>
                </a:lnTo>
                <a:lnTo>
                  <a:pt x="443735" y="13020"/>
                </a:lnTo>
                <a:lnTo>
                  <a:pt x="490263" y="7876"/>
                </a:lnTo>
                <a:lnTo>
                  <a:pt x="536639" y="6651"/>
                </a:lnTo>
                <a:lnTo>
                  <a:pt x="582573" y="6439"/>
                </a:lnTo>
                <a:lnTo>
                  <a:pt x="619544" y="9747"/>
                </a:lnTo>
                <a:lnTo>
                  <a:pt x="661856" y="18567"/>
                </a:lnTo>
                <a:lnTo>
                  <a:pt x="695619" y="26126"/>
                </a:lnTo>
                <a:lnTo>
                  <a:pt x="739039" y="38315"/>
                </a:lnTo>
                <a:lnTo>
                  <a:pt x="779415" y="55076"/>
                </a:lnTo>
                <a:lnTo>
                  <a:pt x="820938" y="71117"/>
                </a:lnTo>
                <a:lnTo>
                  <a:pt x="854517" y="83113"/>
                </a:lnTo>
                <a:lnTo>
                  <a:pt x="889903" y="95500"/>
                </a:lnTo>
                <a:lnTo>
                  <a:pt x="924443" y="108061"/>
                </a:lnTo>
                <a:lnTo>
                  <a:pt x="965509" y="120291"/>
                </a:lnTo>
                <a:lnTo>
                  <a:pt x="996381" y="129663"/>
                </a:lnTo>
                <a:lnTo>
                  <a:pt x="1030563" y="140883"/>
                </a:lnTo>
                <a:lnTo>
                  <a:pt x="1064571" y="152926"/>
                </a:lnTo>
                <a:lnTo>
                  <a:pt x="1105336" y="168235"/>
                </a:lnTo>
                <a:lnTo>
                  <a:pt x="1136138" y="177311"/>
                </a:lnTo>
                <a:lnTo>
                  <a:pt x="1170994" y="186050"/>
                </a:lnTo>
                <a:lnTo>
                  <a:pt x="1207653" y="194637"/>
                </a:lnTo>
                <a:lnTo>
                  <a:pt x="1253878" y="204034"/>
                </a:lnTo>
                <a:lnTo>
                  <a:pt x="1288705" y="208980"/>
                </a:lnTo>
                <a:lnTo>
                  <a:pt x="1324880" y="212824"/>
                </a:lnTo>
                <a:lnTo>
                  <a:pt x="1369046" y="214988"/>
                </a:lnTo>
                <a:lnTo>
                  <a:pt x="1408943" y="215630"/>
                </a:lnTo>
                <a:lnTo>
                  <a:pt x="1451103" y="215820"/>
                </a:lnTo>
                <a:lnTo>
                  <a:pt x="1489956" y="215864"/>
                </a:lnTo>
                <a:lnTo>
                  <a:pt x="1523685" y="215884"/>
                </a:lnTo>
                <a:lnTo>
                  <a:pt x="1555610" y="215187"/>
                </a:lnTo>
                <a:lnTo>
                  <a:pt x="1593317" y="212526"/>
                </a:lnTo>
                <a:lnTo>
                  <a:pt x="1633594" y="208991"/>
                </a:lnTo>
                <a:lnTo>
                  <a:pt x="1673603" y="205774"/>
                </a:lnTo>
                <a:lnTo>
                  <a:pt x="1710199" y="204344"/>
                </a:lnTo>
                <a:lnTo>
                  <a:pt x="1755749" y="203426"/>
                </a:lnTo>
                <a:lnTo>
                  <a:pt x="1797050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739"/>
          <p:cNvGrpSpPr/>
          <p:nvPr/>
        </p:nvGrpSpPr>
        <p:grpSpPr>
          <a:xfrm>
            <a:off x="4806950" y="4808819"/>
            <a:ext cx="825501" cy="753782"/>
            <a:chOff x="4806950" y="4808819"/>
            <a:chExt cx="825501" cy="753782"/>
          </a:xfrm>
        </p:grpSpPr>
        <p:sp>
          <p:nvSpPr>
            <p:cNvPr id="129" name="SMARTInkShape-3688"/>
            <p:cNvSpPr/>
            <p:nvPr>
              <p:custDataLst>
                <p:tags r:id="rId22"/>
              </p:custDataLst>
            </p:nvPr>
          </p:nvSpPr>
          <p:spPr>
            <a:xfrm>
              <a:off x="4806950" y="5127142"/>
              <a:ext cx="139701" cy="156059"/>
            </a:xfrm>
            <a:custGeom>
              <a:avLst/>
              <a:gdLst/>
              <a:ahLst/>
              <a:cxnLst/>
              <a:rect l="0" t="0" r="0" b="0"/>
              <a:pathLst>
                <a:path w="139701" h="156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7676" y="6408"/>
                  </a:lnTo>
                  <a:lnTo>
                    <a:pt x="37672" y="23801"/>
                  </a:lnTo>
                  <a:lnTo>
                    <a:pt x="70692" y="66332"/>
                  </a:lnTo>
                  <a:lnTo>
                    <a:pt x="104663" y="111891"/>
                  </a:lnTo>
                  <a:lnTo>
                    <a:pt x="117717" y="134504"/>
                  </a:lnTo>
                  <a:lnTo>
                    <a:pt x="13970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89"/>
            <p:cNvSpPr/>
            <p:nvPr>
              <p:custDataLst>
                <p:tags r:id="rId23"/>
              </p:custDataLst>
            </p:nvPr>
          </p:nvSpPr>
          <p:spPr>
            <a:xfrm>
              <a:off x="4934091" y="5124712"/>
              <a:ext cx="130518" cy="247134"/>
            </a:xfrm>
            <a:custGeom>
              <a:avLst/>
              <a:gdLst/>
              <a:ahLst/>
              <a:cxnLst/>
              <a:rect l="0" t="0" r="0" b="0"/>
              <a:pathLst>
                <a:path w="130518" h="247134">
                  <a:moveTo>
                    <a:pt x="126859" y="6088"/>
                  </a:moveTo>
                  <a:lnTo>
                    <a:pt x="126859" y="6088"/>
                  </a:lnTo>
                  <a:lnTo>
                    <a:pt x="130229" y="2717"/>
                  </a:lnTo>
                  <a:lnTo>
                    <a:pt x="130517" y="1724"/>
                  </a:lnTo>
                  <a:lnTo>
                    <a:pt x="130003" y="1062"/>
                  </a:lnTo>
                  <a:lnTo>
                    <a:pt x="127480" y="0"/>
                  </a:lnTo>
                  <a:lnTo>
                    <a:pt x="105206" y="21413"/>
                  </a:lnTo>
                  <a:lnTo>
                    <a:pt x="82600" y="50482"/>
                  </a:lnTo>
                  <a:lnTo>
                    <a:pt x="58753" y="97079"/>
                  </a:lnTo>
                  <a:lnTo>
                    <a:pt x="37744" y="137762"/>
                  </a:lnTo>
                  <a:lnTo>
                    <a:pt x="22682" y="175352"/>
                  </a:lnTo>
                  <a:lnTo>
                    <a:pt x="5286" y="221752"/>
                  </a:lnTo>
                  <a:lnTo>
                    <a:pt x="0" y="246528"/>
                  </a:lnTo>
                  <a:lnTo>
                    <a:pt x="659" y="246815"/>
                  </a:lnTo>
                  <a:lnTo>
                    <a:pt x="3272" y="247133"/>
                  </a:lnTo>
                  <a:lnTo>
                    <a:pt x="6785" y="245393"/>
                  </a:lnTo>
                  <a:lnTo>
                    <a:pt x="10698" y="242974"/>
                  </a:lnTo>
                  <a:lnTo>
                    <a:pt x="18909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90"/>
            <p:cNvSpPr/>
            <p:nvPr>
              <p:custDataLst>
                <p:tags r:id="rId24"/>
              </p:custDataLst>
            </p:nvPr>
          </p:nvSpPr>
          <p:spPr>
            <a:xfrm>
              <a:off x="4991177" y="5406896"/>
              <a:ext cx="80452" cy="128011"/>
            </a:xfrm>
            <a:custGeom>
              <a:avLst/>
              <a:gdLst/>
              <a:ahLst/>
              <a:cxnLst/>
              <a:rect l="0" t="0" r="0" b="0"/>
              <a:pathLst>
                <a:path w="80452" h="128011">
                  <a:moveTo>
                    <a:pt x="6273" y="35054"/>
                  </a:moveTo>
                  <a:lnTo>
                    <a:pt x="6273" y="35054"/>
                  </a:lnTo>
                  <a:lnTo>
                    <a:pt x="6273" y="81109"/>
                  </a:lnTo>
                  <a:lnTo>
                    <a:pt x="185" y="127921"/>
                  </a:lnTo>
                  <a:lnTo>
                    <a:pt x="97" y="128010"/>
                  </a:lnTo>
                  <a:lnTo>
                    <a:pt x="0" y="126227"/>
                  </a:lnTo>
                  <a:lnTo>
                    <a:pt x="5397" y="83333"/>
                  </a:lnTo>
                  <a:lnTo>
                    <a:pt x="19972" y="39469"/>
                  </a:lnTo>
                  <a:lnTo>
                    <a:pt x="28589" y="21494"/>
                  </a:lnTo>
                  <a:lnTo>
                    <a:pt x="43930" y="4852"/>
                  </a:lnTo>
                  <a:lnTo>
                    <a:pt x="50762" y="464"/>
                  </a:lnTo>
                  <a:lnTo>
                    <a:pt x="54277" y="0"/>
                  </a:lnTo>
                  <a:lnTo>
                    <a:pt x="61945" y="1365"/>
                  </a:lnTo>
                  <a:lnTo>
                    <a:pt x="68176" y="6205"/>
                  </a:lnTo>
                  <a:lnTo>
                    <a:pt x="73296" y="14471"/>
                  </a:lnTo>
                  <a:lnTo>
                    <a:pt x="80451" y="40892"/>
                  </a:lnTo>
                  <a:lnTo>
                    <a:pt x="79993" y="62183"/>
                  </a:lnTo>
                  <a:lnTo>
                    <a:pt x="69773" y="111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91"/>
            <p:cNvSpPr/>
            <p:nvPr>
              <p:custDataLst>
                <p:tags r:id="rId25"/>
              </p:custDataLst>
            </p:nvPr>
          </p:nvSpPr>
          <p:spPr>
            <a:xfrm>
              <a:off x="5112633" y="549910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2308"/>
                  </a:lnTo>
                  <a:lnTo>
                    <a:pt x="4361" y="10322"/>
                  </a:lnTo>
                  <a:lnTo>
                    <a:pt x="8033" y="8115"/>
                  </a:lnTo>
                  <a:lnTo>
                    <a:pt x="49158" y="645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92"/>
            <p:cNvSpPr/>
            <p:nvPr>
              <p:custDataLst>
                <p:tags r:id="rId26"/>
              </p:custDataLst>
            </p:nvPr>
          </p:nvSpPr>
          <p:spPr>
            <a:xfrm>
              <a:off x="5181600" y="544830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496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93"/>
            <p:cNvSpPr/>
            <p:nvPr>
              <p:custDataLst>
                <p:tags r:id="rId27"/>
              </p:custDataLst>
            </p:nvPr>
          </p:nvSpPr>
          <p:spPr>
            <a:xfrm>
              <a:off x="5245100" y="54356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7168" y="6907"/>
                  </a:lnTo>
                  <a:lnTo>
                    <a:pt x="14686" y="10832"/>
                  </a:lnTo>
                  <a:lnTo>
                    <a:pt x="13288" y="17712"/>
                  </a:lnTo>
                  <a:lnTo>
                    <a:pt x="10828" y="60963"/>
                  </a:lnTo>
                  <a:lnTo>
                    <a:pt x="3241" y="10780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94"/>
            <p:cNvSpPr/>
            <p:nvPr>
              <p:custDataLst>
                <p:tags r:id="rId28"/>
              </p:custDataLst>
            </p:nvPr>
          </p:nvSpPr>
          <p:spPr>
            <a:xfrm>
              <a:off x="4858041" y="4808819"/>
              <a:ext cx="145760" cy="193050"/>
            </a:xfrm>
            <a:custGeom>
              <a:avLst/>
              <a:gdLst/>
              <a:ahLst/>
              <a:cxnLst/>
              <a:rect l="0" t="0" r="0" b="0"/>
              <a:pathLst>
                <a:path w="145760" h="193050">
                  <a:moveTo>
                    <a:pt x="44159" y="131481"/>
                  </a:moveTo>
                  <a:lnTo>
                    <a:pt x="44159" y="131481"/>
                  </a:lnTo>
                  <a:lnTo>
                    <a:pt x="44159" y="107564"/>
                  </a:lnTo>
                  <a:lnTo>
                    <a:pt x="20035" y="154348"/>
                  </a:lnTo>
                  <a:lnTo>
                    <a:pt x="364" y="193049"/>
                  </a:lnTo>
                  <a:lnTo>
                    <a:pt x="0" y="190360"/>
                  </a:lnTo>
                  <a:lnTo>
                    <a:pt x="6642" y="143426"/>
                  </a:lnTo>
                  <a:lnTo>
                    <a:pt x="12581" y="108445"/>
                  </a:lnTo>
                  <a:lnTo>
                    <a:pt x="24281" y="62489"/>
                  </a:lnTo>
                  <a:lnTo>
                    <a:pt x="39667" y="15718"/>
                  </a:lnTo>
                  <a:lnTo>
                    <a:pt x="43977" y="2337"/>
                  </a:lnTo>
                  <a:lnTo>
                    <a:pt x="45448" y="935"/>
                  </a:lnTo>
                  <a:lnTo>
                    <a:pt x="47136" y="0"/>
                  </a:lnTo>
                  <a:lnTo>
                    <a:pt x="48966" y="83"/>
                  </a:lnTo>
                  <a:lnTo>
                    <a:pt x="52881" y="2056"/>
                  </a:lnTo>
                  <a:lnTo>
                    <a:pt x="81946" y="30365"/>
                  </a:lnTo>
                  <a:lnTo>
                    <a:pt x="115457" y="74639"/>
                  </a:lnTo>
                  <a:lnTo>
                    <a:pt x="121709" y="85286"/>
                  </a:lnTo>
                  <a:lnTo>
                    <a:pt x="137352" y="118658"/>
                  </a:lnTo>
                  <a:lnTo>
                    <a:pt x="138743" y="120816"/>
                  </a:lnTo>
                  <a:lnTo>
                    <a:pt x="145759" y="125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95"/>
            <p:cNvSpPr/>
            <p:nvPr>
              <p:custDataLst>
                <p:tags r:id="rId29"/>
              </p:custDataLst>
            </p:nvPr>
          </p:nvSpPr>
          <p:spPr>
            <a:xfrm>
              <a:off x="5457930" y="5245100"/>
              <a:ext cx="161821" cy="6351"/>
            </a:xfrm>
            <a:custGeom>
              <a:avLst/>
              <a:gdLst/>
              <a:ahLst/>
              <a:cxnLst/>
              <a:rect l="0" t="0" r="0" b="0"/>
              <a:pathLst>
                <a:path w="161821" h="635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43347" y="0"/>
                  </a:lnTo>
                  <a:lnTo>
                    <a:pt x="83756" y="705"/>
                  </a:lnTo>
                  <a:lnTo>
                    <a:pt x="121757" y="4364"/>
                  </a:lnTo>
                  <a:lnTo>
                    <a:pt x="1618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696"/>
            <p:cNvSpPr/>
            <p:nvPr>
              <p:custDataLst>
                <p:tags r:id="rId30"/>
              </p:custDataLst>
            </p:nvPr>
          </p:nvSpPr>
          <p:spPr>
            <a:xfrm>
              <a:off x="5464530" y="5346700"/>
              <a:ext cx="167921" cy="17448"/>
            </a:xfrm>
            <a:custGeom>
              <a:avLst/>
              <a:gdLst/>
              <a:ahLst/>
              <a:cxnLst/>
              <a:rect l="0" t="0" r="0" b="0"/>
              <a:pathLst>
                <a:path w="167921" h="17448">
                  <a:moveTo>
                    <a:pt x="21870" y="0"/>
                  </a:moveTo>
                  <a:lnTo>
                    <a:pt x="21870" y="0"/>
                  </a:lnTo>
                  <a:lnTo>
                    <a:pt x="0" y="10935"/>
                  </a:lnTo>
                  <a:lnTo>
                    <a:pt x="940" y="12229"/>
                  </a:lnTo>
                  <a:lnTo>
                    <a:pt x="7629" y="15548"/>
                  </a:lnTo>
                  <a:lnTo>
                    <a:pt x="44379" y="14700"/>
                  </a:lnTo>
                  <a:lnTo>
                    <a:pt x="80045" y="17447"/>
                  </a:lnTo>
                  <a:lnTo>
                    <a:pt x="124378" y="16852"/>
                  </a:lnTo>
                  <a:lnTo>
                    <a:pt x="1679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740"/>
          <p:cNvGrpSpPr/>
          <p:nvPr/>
        </p:nvGrpSpPr>
        <p:grpSpPr>
          <a:xfrm>
            <a:off x="5925860" y="4931139"/>
            <a:ext cx="217445" cy="598578"/>
            <a:chOff x="5925860" y="4931139"/>
            <a:chExt cx="217445" cy="598578"/>
          </a:xfrm>
        </p:grpSpPr>
        <p:sp>
          <p:nvSpPr>
            <p:cNvPr id="139" name="SMARTInkShape-3697"/>
            <p:cNvSpPr/>
            <p:nvPr>
              <p:custDataLst>
                <p:tags r:id="rId19"/>
              </p:custDataLst>
            </p:nvPr>
          </p:nvSpPr>
          <p:spPr>
            <a:xfrm>
              <a:off x="5925860" y="5123787"/>
              <a:ext cx="135478" cy="405930"/>
            </a:xfrm>
            <a:custGeom>
              <a:avLst/>
              <a:gdLst/>
              <a:ahLst/>
              <a:cxnLst/>
              <a:rect l="0" t="0" r="0" b="0"/>
              <a:pathLst>
                <a:path w="135478" h="405930">
                  <a:moveTo>
                    <a:pt x="5040" y="191163"/>
                  </a:moveTo>
                  <a:lnTo>
                    <a:pt x="5040" y="191163"/>
                  </a:lnTo>
                  <a:lnTo>
                    <a:pt x="11947" y="237616"/>
                  </a:lnTo>
                  <a:lnTo>
                    <a:pt x="19967" y="285084"/>
                  </a:lnTo>
                  <a:lnTo>
                    <a:pt x="19497" y="324119"/>
                  </a:lnTo>
                  <a:lnTo>
                    <a:pt x="17382" y="365802"/>
                  </a:lnTo>
                  <a:lnTo>
                    <a:pt x="12319" y="404304"/>
                  </a:lnTo>
                  <a:lnTo>
                    <a:pt x="11304" y="405929"/>
                  </a:lnTo>
                  <a:lnTo>
                    <a:pt x="9921" y="405601"/>
                  </a:lnTo>
                  <a:lnTo>
                    <a:pt x="8294" y="403972"/>
                  </a:lnTo>
                  <a:lnTo>
                    <a:pt x="5683" y="369528"/>
                  </a:lnTo>
                  <a:lnTo>
                    <a:pt x="4525" y="325778"/>
                  </a:lnTo>
                  <a:lnTo>
                    <a:pt x="733" y="279184"/>
                  </a:lnTo>
                  <a:lnTo>
                    <a:pt x="0" y="238566"/>
                  </a:lnTo>
                  <a:lnTo>
                    <a:pt x="2329" y="202824"/>
                  </a:lnTo>
                  <a:lnTo>
                    <a:pt x="4237" y="159889"/>
                  </a:lnTo>
                  <a:lnTo>
                    <a:pt x="11544" y="114712"/>
                  </a:lnTo>
                  <a:lnTo>
                    <a:pt x="19275" y="68950"/>
                  </a:lnTo>
                  <a:lnTo>
                    <a:pt x="26034" y="40965"/>
                  </a:lnTo>
                  <a:lnTo>
                    <a:pt x="39248" y="16995"/>
                  </a:lnTo>
                  <a:lnTo>
                    <a:pt x="53197" y="2131"/>
                  </a:lnTo>
                  <a:lnTo>
                    <a:pt x="57605" y="230"/>
                  </a:lnTo>
                  <a:lnTo>
                    <a:pt x="66268" y="0"/>
                  </a:lnTo>
                  <a:lnTo>
                    <a:pt x="69847" y="1632"/>
                  </a:lnTo>
                  <a:lnTo>
                    <a:pt x="75706" y="7208"/>
                  </a:lnTo>
                  <a:lnTo>
                    <a:pt x="82971" y="28394"/>
                  </a:lnTo>
                  <a:lnTo>
                    <a:pt x="81608" y="69406"/>
                  </a:lnTo>
                  <a:lnTo>
                    <a:pt x="75783" y="89548"/>
                  </a:lnTo>
                  <a:lnTo>
                    <a:pt x="59911" y="116817"/>
                  </a:lnTo>
                  <a:lnTo>
                    <a:pt x="59965" y="118316"/>
                  </a:lnTo>
                  <a:lnTo>
                    <a:pt x="60706" y="119315"/>
                  </a:lnTo>
                  <a:lnTo>
                    <a:pt x="63413" y="120425"/>
                  </a:lnTo>
                  <a:lnTo>
                    <a:pt x="67673" y="121623"/>
                  </a:lnTo>
                  <a:lnTo>
                    <a:pt x="106071" y="137918"/>
                  </a:lnTo>
                  <a:lnTo>
                    <a:pt x="128556" y="156813"/>
                  </a:lnTo>
                  <a:lnTo>
                    <a:pt x="134020" y="169311"/>
                  </a:lnTo>
                  <a:lnTo>
                    <a:pt x="135477" y="176595"/>
                  </a:lnTo>
                  <a:lnTo>
                    <a:pt x="133332" y="190333"/>
                  </a:lnTo>
                  <a:lnTo>
                    <a:pt x="120458" y="216399"/>
                  </a:lnTo>
                  <a:lnTo>
                    <a:pt x="110665" y="225427"/>
                  </a:lnTo>
                  <a:lnTo>
                    <a:pt x="99256" y="231085"/>
                  </a:lnTo>
                  <a:lnTo>
                    <a:pt x="87131" y="233600"/>
                  </a:lnTo>
                  <a:lnTo>
                    <a:pt x="78449" y="232837"/>
                  </a:lnTo>
                  <a:lnTo>
                    <a:pt x="75146" y="231646"/>
                  </a:lnTo>
                  <a:lnTo>
                    <a:pt x="72944" y="230146"/>
                  </a:lnTo>
                  <a:lnTo>
                    <a:pt x="70498" y="226598"/>
                  </a:lnTo>
                  <a:lnTo>
                    <a:pt x="70551" y="225369"/>
                  </a:lnTo>
                  <a:lnTo>
                    <a:pt x="74890" y="22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698"/>
            <p:cNvSpPr/>
            <p:nvPr>
              <p:custDataLst>
                <p:tags r:id="rId20"/>
              </p:custDataLst>
            </p:nvPr>
          </p:nvSpPr>
          <p:spPr>
            <a:xfrm>
              <a:off x="6104500" y="5327650"/>
              <a:ext cx="38805" cy="73421"/>
            </a:xfrm>
            <a:custGeom>
              <a:avLst/>
              <a:gdLst/>
              <a:ahLst/>
              <a:cxnLst/>
              <a:rect l="0" t="0" r="0" b="0"/>
              <a:pathLst>
                <a:path w="38805" h="73421">
                  <a:moveTo>
                    <a:pt x="35950" y="6350"/>
                  </a:moveTo>
                  <a:lnTo>
                    <a:pt x="35950" y="6350"/>
                  </a:lnTo>
                  <a:lnTo>
                    <a:pt x="21645" y="6350"/>
                  </a:lnTo>
                  <a:lnTo>
                    <a:pt x="17128" y="8231"/>
                  </a:lnTo>
                  <a:lnTo>
                    <a:pt x="14935" y="9721"/>
                  </a:lnTo>
                  <a:lnTo>
                    <a:pt x="5107" y="21930"/>
                  </a:lnTo>
                  <a:lnTo>
                    <a:pt x="1075" y="31148"/>
                  </a:lnTo>
                  <a:lnTo>
                    <a:pt x="0" y="35582"/>
                  </a:lnTo>
                  <a:lnTo>
                    <a:pt x="1858" y="51936"/>
                  </a:lnTo>
                  <a:lnTo>
                    <a:pt x="10248" y="66815"/>
                  </a:lnTo>
                  <a:lnTo>
                    <a:pt x="15825" y="72029"/>
                  </a:lnTo>
                  <a:lnTo>
                    <a:pt x="18300" y="73420"/>
                  </a:lnTo>
                  <a:lnTo>
                    <a:pt x="21361" y="72935"/>
                  </a:lnTo>
                  <a:lnTo>
                    <a:pt x="28525" y="68634"/>
                  </a:lnTo>
                  <a:lnTo>
                    <a:pt x="31000" y="65512"/>
                  </a:lnTo>
                  <a:lnTo>
                    <a:pt x="38668" y="42904"/>
                  </a:lnTo>
                  <a:lnTo>
                    <a:pt x="38804" y="31062"/>
                  </a:lnTo>
                  <a:lnTo>
                    <a:pt x="37853" y="24942"/>
                  </a:lnTo>
                  <a:lnTo>
                    <a:pt x="33033" y="16259"/>
                  </a:lnTo>
                  <a:lnTo>
                    <a:pt x="27599" y="10049"/>
                  </a:lnTo>
                  <a:lnTo>
                    <a:pt x="23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699"/>
            <p:cNvSpPr/>
            <p:nvPr>
              <p:custDataLst>
                <p:tags r:id="rId21"/>
              </p:custDataLst>
            </p:nvPr>
          </p:nvSpPr>
          <p:spPr>
            <a:xfrm>
              <a:off x="5959876" y="4931139"/>
              <a:ext cx="98025" cy="99146"/>
            </a:xfrm>
            <a:custGeom>
              <a:avLst/>
              <a:gdLst/>
              <a:ahLst/>
              <a:cxnLst/>
              <a:rect l="0" t="0" r="0" b="0"/>
              <a:pathLst>
                <a:path w="98025" h="99146">
                  <a:moveTo>
                    <a:pt x="34524" y="47261"/>
                  </a:moveTo>
                  <a:lnTo>
                    <a:pt x="34524" y="47261"/>
                  </a:lnTo>
                  <a:lnTo>
                    <a:pt x="37895" y="43890"/>
                  </a:lnTo>
                  <a:lnTo>
                    <a:pt x="38182" y="42897"/>
                  </a:lnTo>
                  <a:lnTo>
                    <a:pt x="37669" y="42235"/>
                  </a:lnTo>
                  <a:lnTo>
                    <a:pt x="36620" y="41794"/>
                  </a:lnTo>
                  <a:lnTo>
                    <a:pt x="35216" y="42205"/>
                  </a:lnTo>
                  <a:lnTo>
                    <a:pt x="31773" y="44543"/>
                  </a:lnTo>
                  <a:lnTo>
                    <a:pt x="19451" y="61932"/>
                  </a:lnTo>
                  <a:lnTo>
                    <a:pt x="730" y="98628"/>
                  </a:lnTo>
                  <a:lnTo>
                    <a:pt x="0" y="99145"/>
                  </a:lnTo>
                  <a:lnTo>
                    <a:pt x="1071" y="95956"/>
                  </a:lnTo>
                  <a:lnTo>
                    <a:pt x="29406" y="49327"/>
                  </a:lnTo>
                  <a:lnTo>
                    <a:pt x="56715" y="8405"/>
                  </a:lnTo>
                  <a:lnTo>
                    <a:pt x="67670" y="1770"/>
                  </a:lnTo>
                  <a:lnTo>
                    <a:pt x="73555" y="0"/>
                  </a:lnTo>
                  <a:lnTo>
                    <a:pt x="77478" y="937"/>
                  </a:lnTo>
                  <a:lnTo>
                    <a:pt x="80094" y="3678"/>
                  </a:lnTo>
                  <a:lnTo>
                    <a:pt x="88999" y="29867"/>
                  </a:lnTo>
                  <a:lnTo>
                    <a:pt x="98024" y="72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3700"/>
          <p:cNvSpPr/>
          <p:nvPr>
            <p:custDataLst>
              <p:tags r:id="rId7"/>
            </p:custDataLst>
          </p:nvPr>
        </p:nvSpPr>
        <p:spPr>
          <a:xfrm>
            <a:off x="2911528" y="3105150"/>
            <a:ext cx="2556275" cy="88901"/>
          </a:xfrm>
          <a:custGeom>
            <a:avLst/>
            <a:gdLst/>
            <a:ahLst/>
            <a:cxnLst/>
            <a:rect l="0" t="0" r="0" b="0"/>
            <a:pathLst>
              <a:path w="2556275" h="88901">
                <a:moveTo>
                  <a:pt x="53922" y="88900"/>
                </a:moveTo>
                <a:lnTo>
                  <a:pt x="53922" y="88900"/>
                </a:lnTo>
                <a:lnTo>
                  <a:pt x="47180" y="88900"/>
                </a:lnTo>
                <a:lnTo>
                  <a:pt x="0" y="71256"/>
                </a:lnTo>
                <a:lnTo>
                  <a:pt x="335" y="70787"/>
                </a:lnTo>
                <a:lnTo>
                  <a:pt x="43969" y="69905"/>
                </a:lnTo>
                <a:lnTo>
                  <a:pt x="90249" y="69866"/>
                </a:lnTo>
                <a:lnTo>
                  <a:pt x="127217" y="69857"/>
                </a:lnTo>
                <a:lnTo>
                  <a:pt x="169518" y="69853"/>
                </a:lnTo>
                <a:lnTo>
                  <a:pt x="206663" y="67970"/>
                </a:lnTo>
                <a:lnTo>
                  <a:pt x="239634" y="65487"/>
                </a:lnTo>
                <a:lnTo>
                  <a:pt x="286670" y="63383"/>
                </a:lnTo>
                <a:lnTo>
                  <a:pt x="319408" y="60391"/>
                </a:lnTo>
                <a:lnTo>
                  <a:pt x="356536" y="58591"/>
                </a:lnTo>
                <a:lnTo>
                  <a:pt x="395850" y="57085"/>
                </a:lnTo>
                <a:lnTo>
                  <a:pt x="434490" y="54064"/>
                </a:lnTo>
                <a:lnTo>
                  <a:pt x="478475" y="52250"/>
                </a:lnTo>
                <a:lnTo>
                  <a:pt x="525540" y="50739"/>
                </a:lnTo>
                <a:lnTo>
                  <a:pt x="572328" y="47715"/>
                </a:lnTo>
                <a:lnTo>
                  <a:pt x="597081" y="45921"/>
                </a:lnTo>
                <a:lnTo>
                  <a:pt x="622756" y="44020"/>
                </a:lnTo>
                <a:lnTo>
                  <a:pt x="649045" y="42046"/>
                </a:lnTo>
                <a:lnTo>
                  <a:pt x="676448" y="40731"/>
                </a:lnTo>
                <a:lnTo>
                  <a:pt x="704595" y="39854"/>
                </a:lnTo>
                <a:lnTo>
                  <a:pt x="733237" y="39269"/>
                </a:lnTo>
                <a:lnTo>
                  <a:pt x="762210" y="38174"/>
                </a:lnTo>
                <a:lnTo>
                  <a:pt x="791402" y="36738"/>
                </a:lnTo>
                <a:lnTo>
                  <a:pt x="820742" y="35075"/>
                </a:lnTo>
                <a:lnTo>
                  <a:pt x="850885" y="33967"/>
                </a:lnTo>
                <a:lnTo>
                  <a:pt x="881564" y="33228"/>
                </a:lnTo>
                <a:lnTo>
                  <a:pt x="912600" y="32735"/>
                </a:lnTo>
                <a:lnTo>
                  <a:pt x="943874" y="31701"/>
                </a:lnTo>
                <a:lnTo>
                  <a:pt x="975307" y="30306"/>
                </a:lnTo>
                <a:lnTo>
                  <a:pt x="1006845" y="28670"/>
                </a:lnTo>
                <a:lnTo>
                  <a:pt x="1039865" y="27580"/>
                </a:lnTo>
                <a:lnTo>
                  <a:pt x="1073873" y="26853"/>
                </a:lnTo>
                <a:lnTo>
                  <a:pt x="1108539" y="26369"/>
                </a:lnTo>
                <a:lnTo>
                  <a:pt x="1142939" y="26046"/>
                </a:lnTo>
                <a:lnTo>
                  <a:pt x="1177161" y="25830"/>
                </a:lnTo>
                <a:lnTo>
                  <a:pt x="1211265" y="25687"/>
                </a:lnTo>
                <a:lnTo>
                  <a:pt x="1245289" y="25591"/>
                </a:lnTo>
                <a:lnTo>
                  <a:pt x="1279261" y="25528"/>
                </a:lnTo>
                <a:lnTo>
                  <a:pt x="1313198" y="25485"/>
                </a:lnTo>
                <a:lnTo>
                  <a:pt x="1347817" y="25457"/>
                </a:lnTo>
                <a:lnTo>
                  <a:pt x="1382891" y="25438"/>
                </a:lnTo>
                <a:lnTo>
                  <a:pt x="1418268" y="25425"/>
                </a:lnTo>
                <a:lnTo>
                  <a:pt x="1453142" y="25416"/>
                </a:lnTo>
                <a:lnTo>
                  <a:pt x="1487679" y="25411"/>
                </a:lnTo>
                <a:lnTo>
                  <a:pt x="1521994" y="25407"/>
                </a:lnTo>
                <a:lnTo>
                  <a:pt x="1556159" y="24699"/>
                </a:lnTo>
                <a:lnTo>
                  <a:pt x="1590224" y="23522"/>
                </a:lnTo>
                <a:lnTo>
                  <a:pt x="1624223" y="22031"/>
                </a:lnTo>
                <a:lnTo>
                  <a:pt x="1658178" y="21743"/>
                </a:lnTo>
                <a:lnTo>
                  <a:pt x="1692104" y="22256"/>
                </a:lnTo>
                <a:lnTo>
                  <a:pt x="1726010" y="23304"/>
                </a:lnTo>
                <a:lnTo>
                  <a:pt x="1759903" y="24003"/>
                </a:lnTo>
                <a:lnTo>
                  <a:pt x="1793787" y="24468"/>
                </a:lnTo>
                <a:lnTo>
                  <a:pt x="1827665" y="24779"/>
                </a:lnTo>
                <a:lnTo>
                  <a:pt x="1860128" y="24986"/>
                </a:lnTo>
                <a:lnTo>
                  <a:pt x="1891649" y="25124"/>
                </a:lnTo>
                <a:lnTo>
                  <a:pt x="1922540" y="25216"/>
                </a:lnTo>
                <a:lnTo>
                  <a:pt x="1952306" y="25277"/>
                </a:lnTo>
                <a:lnTo>
                  <a:pt x="1981322" y="25318"/>
                </a:lnTo>
                <a:lnTo>
                  <a:pt x="2009839" y="25346"/>
                </a:lnTo>
                <a:lnTo>
                  <a:pt x="2038022" y="25364"/>
                </a:lnTo>
                <a:lnTo>
                  <a:pt x="2065983" y="25376"/>
                </a:lnTo>
                <a:lnTo>
                  <a:pt x="2093796" y="25384"/>
                </a:lnTo>
                <a:lnTo>
                  <a:pt x="2121510" y="25389"/>
                </a:lnTo>
                <a:lnTo>
                  <a:pt x="2149158" y="25393"/>
                </a:lnTo>
                <a:lnTo>
                  <a:pt x="2176763" y="25395"/>
                </a:lnTo>
                <a:lnTo>
                  <a:pt x="2202221" y="25397"/>
                </a:lnTo>
                <a:lnTo>
                  <a:pt x="2249324" y="25399"/>
                </a:lnTo>
                <a:lnTo>
                  <a:pt x="2293776" y="25400"/>
                </a:lnTo>
                <a:lnTo>
                  <a:pt x="2335640" y="24694"/>
                </a:lnTo>
                <a:lnTo>
                  <a:pt x="2373061" y="22029"/>
                </a:lnTo>
                <a:lnTo>
                  <a:pt x="2408508" y="20374"/>
                </a:lnTo>
                <a:lnTo>
                  <a:pt x="2454553" y="19442"/>
                </a:lnTo>
                <a:lnTo>
                  <a:pt x="2498064" y="17285"/>
                </a:lnTo>
                <a:lnTo>
                  <a:pt x="2539885" y="12177"/>
                </a:lnTo>
                <a:lnTo>
                  <a:pt x="2554383" y="8234"/>
                </a:lnTo>
                <a:lnTo>
                  <a:pt x="2556274" y="6195"/>
                </a:lnTo>
                <a:lnTo>
                  <a:pt x="2556124" y="4130"/>
                </a:lnTo>
                <a:lnTo>
                  <a:pt x="2553906" y="2753"/>
                </a:lnTo>
                <a:lnTo>
                  <a:pt x="253677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742"/>
          <p:cNvGrpSpPr/>
          <p:nvPr/>
        </p:nvGrpSpPr>
        <p:grpSpPr>
          <a:xfrm>
            <a:off x="6293733" y="4868855"/>
            <a:ext cx="672218" cy="649208"/>
            <a:chOff x="6293733" y="4868855"/>
            <a:chExt cx="672218" cy="649208"/>
          </a:xfrm>
        </p:grpSpPr>
        <p:sp>
          <p:nvSpPr>
            <p:cNvPr id="144" name="SMARTInkShape-3701"/>
            <p:cNvSpPr/>
            <p:nvPr>
              <p:custDataLst>
                <p:tags r:id="rId14"/>
              </p:custDataLst>
            </p:nvPr>
          </p:nvSpPr>
          <p:spPr>
            <a:xfrm>
              <a:off x="6756794" y="4868855"/>
              <a:ext cx="120257" cy="107432"/>
            </a:xfrm>
            <a:custGeom>
              <a:avLst/>
              <a:gdLst/>
              <a:ahLst/>
              <a:cxnLst/>
              <a:rect l="0" t="0" r="0" b="0"/>
              <a:pathLst>
                <a:path w="120257" h="107432">
                  <a:moveTo>
                    <a:pt x="44056" y="46045"/>
                  </a:moveTo>
                  <a:lnTo>
                    <a:pt x="44056" y="46045"/>
                  </a:lnTo>
                  <a:lnTo>
                    <a:pt x="44056" y="31739"/>
                  </a:lnTo>
                  <a:lnTo>
                    <a:pt x="43350" y="30158"/>
                  </a:lnTo>
                  <a:lnTo>
                    <a:pt x="42175" y="29104"/>
                  </a:lnTo>
                  <a:lnTo>
                    <a:pt x="40685" y="28401"/>
                  </a:lnTo>
                  <a:lnTo>
                    <a:pt x="38987" y="29343"/>
                  </a:lnTo>
                  <a:lnTo>
                    <a:pt x="31190" y="40995"/>
                  </a:lnTo>
                  <a:lnTo>
                    <a:pt x="13615" y="82168"/>
                  </a:lnTo>
                  <a:lnTo>
                    <a:pt x="937" y="107431"/>
                  </a:lnTo>
                  <a:lnTo>
                    <a:pt x="494" y="106724"/>
                  </a:lnTo>
                  <a:lnTo>
                    <a:pt x="0" y="102176"/>
                  </a:lnTo>
                  <a:lnTo>
                    <a:pt x="5107" y="61960"/>
                  </a:lnTo>
                  <a:lnTo>
                    <a:pt x="15817" y="33905"/>
                  </a:lnTo>
                  <a:lnTo>
                    <a:pt x="32396" y="13364"/>
                  </a:lnTo>
                  <a:lnTo>
                    <a:pt x="47343" y="1711"/>
                  </a:lnTo>
                  <a:lnTo>
                    <a:pt x="60099" y="0"/>
                  </a:lnTo>
                  <a:lnTo>
                    <a:pt x="67451" y="531"/>
                  </a:lnTo>
                  <a:lnTo>
                    <a:pt x="81265" y="8648"/>
                  </a:lnTo>
                  <a:lnTo>
                    <a:pt x="104008" y="33483"/>
                  </a:lnTo>
                  <a:lnTo>
                    <a:pt x="114344" y="59178"/>
                  </a:lnTo>
                  <a:lnTo>
                    <a:pt x="120256" y="90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702"/>
            <p:cNvSpPr/>
            <p:nvPr>
              <p:custDataLst>
                <p:tags r:id="rId15"/>
              </p:custDataLst>
            </p:nvPr>
          </p:nvSpPr>
          <p:spPr>
            <a:xfrm>
              <a:off x="6946900" y="52832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0126" y="9433"/>
                  </a:lnTo>
                  <a:lnTo>
                    <a:pt x="11556" y="14305"/>
                  </a:lnTo>
                  <a:lnTo>
                    <a:pt x="14431" y="37266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703"/>
            <p:cNvSpPr/>
            <p:nvPr>
              <p:custDataLst>
                <p:tags r:id="rId16"/>
              </p:custDataLst>
            </p:nvPr>
          </p:nvSpPr>
          <p:spPr>
            <a:xfrm>
              <a:off x="6743700" y="5096999"/>
              <a:ext cx="125072" cy="421064"/>
            </a:xfrm>
            <a:custGeom>
              <a:avLst/>
              <a:gdLst/>
              <a:ahLst/>
              <a:cxnLst/>
              <a:rect l="0" t="0" r="0" b="0"/>
              <a:pathLst>
                <a:path w="125072" h="421064">
                  <a:moveTo>
                    <a:pt x="19050" y="173501"/>
                  </a:moveTo>
                  <a:lnTo>
                    <a:pt x="19050" y="173501"/>
                  </a:lnTo>
                  <a:lnTo>
                    <a:pt x="14024" y="194224"/>
                  </a:lnTo>
                  <a:lnTo>
                    <a:pt x="8510" y="231708"/>
                  </a:lnTo>
                  <a:lnTo>
                    <a:pt x="6990" y="268045"/>
                  </a:lnTo>
                  <a:lnTo>
                    <a:pt x="6476" y="314525"/>
                  </a:lnTo>
                  <a:lnTo>
                    <a:pt x="5660" y="359419"/>
                  </a:lnTo>
                  <a:lnTo>
                    <a:pt x="884" y="405757"/>
                  </a:lnTo>
                  <a:lnTo>
                    <a:pt x="174" y="421063"/>
                  </a:lnTo>
                  <a:lnTo>
                    <a:pt x="14" y="384413"/>
                  </a:lnTo>
                  <a:lnTo>
                    <a:pt x="5" y="344257"/>
                  </a:lnTo>
                  <a:lnTo>
                    <a:pt x="2" y="313128"/>
                  </a:lnTo>
                  <a:lnTo>
                    <a:pt x="1" y="276715"/>
                  </a:lnTo>
                  <a:lnTo>
                    <a:pt x="0" y="240541"/>
                  </a:lnTo>
                  <a:lnTo>
                    <a:pt x="705" y="197519"/>
                  </a:lnTo>
                  <a:lnTo>
                    <a:pt x="3370" y="163715"/>
                  </a:lnTo>
                  <a:lnTo>
                    <a:pt x="5467" y="122467"/>
                  </a:lnTo>
                  <a:lnTo>
                    <a:pt x="9459" y="81161"/>
                  </a:lnTo>
                  <a:lnTo>
                    <a:pt x="18481" y="37642"/>
                  </a:lnTo>
                  <a:lnTo>
                    <a:pt x="30092" y="10323"/>
                  </a:lnTo>
                  <a:lnTo>
                    <a:pt x="38304" y="2199"/>
                  </a:lnTo>
                  <a:lnTo>
                    <a:pt x="42470" y="33"/>
                  </a:lnTo>
                  <a:lnTo>
                    <a:pt x="46658" y="0"/>
                  </a:lnTo>
                  <a:lnTo>
                    <a:pt x="55073" y="3727"/>
                  </a:lnTo>
                  <a:lnTo>
                    <a:pt x="61636" y="15731"/>
                  </a:lnTo>
                  <a:lnTo>
                    <a:pt x="71598" y="55553"/>
                  </a:lnTo>
                  <a:lnTo>
                    <a:pt x="74586" y="88271"/>
                  </a:lnTo>
                  <a:lnTo>
                    <a:pt x="70076" y="114538"/>
                  </a:lnTo>
                  <a:lnTo>
                    <a:pt x="71831" y="117426"/>
                  </a:lnTo>
                  <a:lnTo>
                    <a:pt x="82105" y="127781"/>
                  </a:lnTo>
                  <a:lnTo>
                    <a:pt x="108727" y="149746"/>
                  </a:lnTo>
                  <a:lnTo>
                    <a:pt x="120488" y="167638"/>
                  </a:lnTo>
                  <a:lnTo>
                    <a:pt x="125071" y="186346"/>
                  </a:lnTo>
                  <a:lnTo>
                    <a:pt x="124261" y="197084"/>
                  </a:lnTo>
                  <a:lnTo>
                    <a:pt x="120844" y="206560"/>
                  </a:lnTo>
                  <a:lnTo>
                    <a:pt x="110280" y="219828"/>
                  </a:lnTo>
                  <a:lnTo>
                    <a:pt x="99814" y="228428"/>
                  </a:lnTo>
                  <a:lnTo>
                    <a:pt x="94765" y="230580"/>
                  </a:lnTo>
                  <a:lnTo>
                    <a:pt x="85391" y="231090"/>
                  </a:lnTo>
                  <a:lnTo>
                    <a:pt x="81622" y="229532"/>
                  </a:lnTo>
                  <a:lnTo>
                    <a:pt x="75552" y="224039"/>
                  </a:lnTo>
                  <a:lnTo>
                    <a:pt x="69850" y="21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04"/>
            <p:cNvSpPr/>
            <p:nvPr>
              <p:custDataLst>
                <p:tags r:id="rId17"/>
              </p:custDataLst>
            </p:nvPr>
          </p:nvSpPr>
          <p:spPr>
            <a:xfrm>
              <a:off x="6381750" y="522605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0" y="38692"/>
                  </a:lnTo>
                  <a:lnTo>
                    <a:pt x="0" y="82484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705"/>
            <p:cNvSpPr/>
            <p:nvPr>
              <p:custDataLst>
                <p:tags r:id="rId18"/>
              </p:custDataLst>
            </p:nvPr>
          </p:nvSpPr>
          <p:spPr>
            <a:xfrm>
              <a:off x="6293733" y="5289550"/>
              <a:ext cx="176918" cy="25008"/>
            </a:xfrm>
            <a:custGeom>
              <a:avLst/>
              <a:gdLst/>
              <a:ahLst/>
              <a:cxnLst/>
              <a:rect l="0" t="0" r="0" b="0"/>
              <a:pathLst>
                <a:path w="176918" h="25008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6120" y="22421"/>
                  </a:lnTo>
                  <a:lnTo>
                    <a:pt x="47485" y="25007"/>
                  </a:lnTo>
                  <a:lnTo>
                    <a:pt x="84710" y="23402"/>
                  </a:lnTo>
                  <a:lnTo>
                    <a:pt x="125137" y="18459"/>
                  </a:lnTo>
                  <a:lnTo>
                    <a:pt x="148259" y="13848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743"/>
          <p:cNvGrpSpPr/>
          <p:nvPr/>
        </p:nvGrpSpPr>
        <p:grpSpPr>
          <a:xfrm>
            <a:off x="7188200" y="5109523"/>
            <a:ext cx="581221" cy="345128"/>
            <a:chOff x="7188200" y="5109523"/>
            <a:chExt cx="581221" cy="345128"/>
          </a:xfrm>
        </p:grpSpPr>
        <p:sp>
          <p:nvSpPr>
            <p:cNvPr id="150" name="SMARTInkShape-3706"/>
            <p:cNvSpPr/>
            <p:nvPr>
              <p:custDataLst>
                <p:tags r:id="rId8"/>
              </p:custDataLst>
            </p:nvPr>
          </p:nvSpPr>
          <p:spPr>
            <a:xfrm>
              <a:off x="7632700" y="53340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3" y="6908"/>
                  </a:lnTo>
                  <a:lnTo>
                    <a:pt x="960" y="33408"/>
                  </a:lnTo>
                  <a:lnTo>
                    <a:pt x="1453" y="7995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707"/>
            <p:cNvSpPr/>
            <p:nvPr>
              <p:custDataLst>
                <p:tags r:id="rId9"/>
              </p:custDataLst>
            </p:nvPr>
          </p:nvSpPr>
          <p:spPr>
            <a:xfrm>
              <a:off x="7759700" y="5314950"/>
              <a:ext cx="9721" cy="88901"/>
            </a:xfrm>
            <a:custGeom>
              <a:avLst/>
              <a:gdLst/>
              <a:ahLst/>
              <a:cxnLst/>
              <a:rect l="0" t="0" r="0" b="0"/>
              <a:pathLst>
                <a:path w="9721" h="88901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9493" y="13815"/>
                  </a:lnTo>
                  <a:lnTo>
                    <a:pt x="7281" y="3325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708"/>
            <p:cNvSpPr/>
            <p:nvPr>
              <p:custDataLst>
                <p:tags r:id="rId10"/>
              </p:custDataLst>
            </p:nvPr>
          </p:nvSpPr>
          <p:spPr>
            <a:xfrm>
              <a:off x="7600950" y="53784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6368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709"/>
            <p:cNvSpPr/>
            <p:nvPr>
              <p:custDataLst>
                <p:tags r:id="rId11"/>
              </p:custDataLst>
            </p:nvPr>
          </p:nvSpPr>
          <p:spPr>
            <a:xfrm>
              <a:off x="7455002" y="5289289"/>
              <a:ext cx="76099" cy="144121"/>
            </a:xfrm>
            <a:custGeom>
              <a:avLst/>
              <a:gdLst/>
              <a:ahLst/>
              <a:cxnLst/>
              <a:rect l="0" t="0" r="0" b="0"/>
              <a:pathLst>
                <a:path w="76099" h="144121">
                  <a:moveTo>
                    <a:pt x="18948" y="57411"/>
                  </a:moveTo>
                  <a:lnTo>
                    <a:pt x="18948" y="57411"/>
                  </a:lnTo>
                  <a:lnTo>
                    <a:pt x="15577" y="60782"/>
                  </a:lnTo>
                  <a:lnTo>
                    <a:pt x="13921" y="66200"/>
                  </a:lnTo>
                  <a:lnTo>
                    <a:pt x="5806" y="99427"/>
                  </a:lnTo>
                  <a:lnTo>
                    <a:pt x="2523" y="110657"/>
                  </a:lnTo>
                  <a:lnTo>
                    <a:pt x="0" y="144120"/>
                  </a:lnTo>
                  <a:lnTo>
                    <a:pt x="624" y="130669"/>
                  </a:lnTo>
                  <a:lnTo>
                    <a:pt x="10731" y="84407"/>
                  </a:lnTo>
                  <a:lnTo>
                    <a:pt x="20879" y="43067"/>
                  </a:lnTo>
                  <a:lnTo>
                    <a:pt x="42636" y="4437"/>
                  </a:lnTo>
                  <a:lnTo>
                    <a:pt x="45322" y="928"/>
                  </a:lnTo>
                  <a:lnTo>
                    <a:pt x="49231" y="0"/>
                  </a:lnTo>
                  <a:lnTo>
                    <a:pt x="59218" y="2732"/>
                  </a:lnTo>
                  <a:lnTo>
                    <a:pt x="63434" y="7553"/>
                  </a:lnTo>
                  <a:lnTo>
                    <a:pt x="72032" y="29781"/>
                  </a:lnTo>
                  <a:lnTo>
                    <a:pt x="75562" y="76951"/>
                  </a:lnTo>
                  <a:lnTo>
                    <a:pt x="76098" y="133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710"/>
            <p:cNvSpPr/>
            <p:nvPr>
              <p:custDataLst>
                <p:tags r:id="rId12"/>
              </p:custDataLst>
            </p:nvPr>
          </p:nvSpPr>
          <p:spPr>
            <a:xfrm>
              <a:off x="7188200" y="5109523"/>
              <a:ext cx="200509" cy="256228"/>
            </a:xfrm>
            <a:custGeom>
              <a:avLst/>
              <a:gdLst/>
              <a:ahLst/>
              <a:cxnLst/>
              <a:rect l="0" t="0" r="0" b="0"/>
              <a:pathLst>
                <a:path w="200509" h="256228">
                  <a:moveTo>
                    <a:pt x="196850" y="14927"/>
                  </a:moveTo>
                  <a:lnTo>
                    <a:pt x="196850" y="14927"/>
                  </a:lnTo>
                  <a:lnTo>
                    <a:pt x="200220" y="11556"/>
                  </a:lnTo>
                  <a:lnTo>
                    <a:pt x="200508" y="9858"/>
                  </a:lnTo>
                  <a:lnTo>
                    <a:pt x="199993" y="8019"/>
                  </a:lnTo>
                  <a:lnTo>
                    <a:pt x="194100" y="0"/>
                  </a:lnTo>
                  <a:lnTo>
                    <a:pt x="191488" y="742"/>
                  </a:lnTo>
                  <a:lnTo>
                    <a:pt x="166398" y="26125"/>
                  </a:lnTo>
                  <a:lnTo>
                    <a:pt x="139956" y="65823"/>
                  </a:lnTo>
                  <a:lnTo>
                    <a:pt x="104612" y="113116"/>
                  </a:lnTo>
                  <a:lnTo>
                    <a:pt x="70247" y="158367"/>
                  </a:lnTo>
                  <a:lnTo>
                    <a:pt x="36811" y="202611"/>
                  </a:lnTo>
                  <a:lnTo>
                    <a:pt x="0" y="25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711"/>
            <p:cNvSpPr/>
            <p:nvPr>
              <p:custDataLst>
                <p:tags r:id="rId13"/>
              </p:custDataLst>
            </p:nvPr>
          </p:nvSpPr>
          <p:spPr>
            <a:xfrm>
              <a:off x="7188200" y="5132565"/>
              <a:ext cx="158751" cy="195086"/>
            </a:xfrm>
            <a:custGeom>
              <a:avLst/>
              <a:gdLst/>
              <a:ahLst/>
              <a:cxnLst/>
              <a:rect l="0" t="0" r="0" b="0"/>
              <a:pathLst>
                <a:path w="158751" h="1950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5069" y="823"/>
                  </a:lnTo>
                  <a:lnTo>
                    <a:pt x="37940" y="44756"/>
                  </a:lnTo>
                  <a:lnTo>
                    <a:pt x="66839" y="85427"/>
                  </a:lnTo>
                  <a:lnTo>
                    <a:pt x="102218" y="132152"/>
                  </a:lnTo>
                  <a:lnTo>
                    <a:pt x="15875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890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744"/>
          <p:cNvGrpSpPr/>
          <p:nvPr/>
        </p:nvGrpSpPr>
        <p:grpSpPr>
          <a:xfrm>
            <a:off x="485848" y="590550"/>
            <a:ext cx="904332" cy="586711"/>
            <a:chOff x="485848" y="590550"/>
            <a:chExt cx="904332" cy="586711"/>
          </a:xfrm>
        </p:grpSpPr>
        <p:sp>
          <p:nvSpPr>
            <p:cNvPr id="2" name="SMARTInkShape-3712"/>
            <p:cNvSpPr/>
            <p:nvPr>
              <p:custDataLst>
                <p:tags r:id="rId132"/>
              </p:custDataLst>
            </p:nvPr>
          </p:nvSpPr>
          <p:spPr>
            <a:xfrm>
              <a:off x="774700" y="863600"/>
              <a:ext cx="11407" cy="82551"/>
            </a:xfrm>
            <a:custGeom>
              <a:avLst/>
              <a:gdLst/>
              <a:ahLst/>
              <a:cxnLst/>
              <a:rect l="0" t="0" r="0" b="0"/>
              <a:pathLst>
                <a:path w="11407" h="825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8789"/>
                  </a:lnTo>
                  <a:lnTo>
                    <a:pt x="11406" y="1660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713"/>
            <p:cNvSpPr/>
            <p:nvPr>
              <p:custDataLst>
                <p:tags r:id="rId133"/>
              </p:custDataLst>
            </p:nvPr>
          </p:nvSpPr>
          <p:spPr>
            <a:xfrm>
              <a:off x="485848" y="604995"/>
              <a:ext cx="212653" cy="334672"/>
            </a:xfrm>
            <a:custGeom>
              <a:avLst/>
              <a:gdLst/>
              <a:ahLst/>
              <a:cxnLst/>
              <a:rect l="0" t="0" r="0" b="0"/>
              <a:pathLst>
                <a:path w="212653" h="334672">
                  <a:moveTo>
                    <a:pt x="212652" y="30005"/>
                  </a:moveTo>
                  <a:lnTo>
                    <a:pt x="212652" y="30005"/>
                  </a:lnTo>
                  <a:lnTo>
                    <a:pt x="190976" y="10446"/>
                  </a:lnTo>
                  <a:lnTo>
                    <a:pt x="168913" y="2181"/>
                  </a:lnTo>
                  <a:lnTo>
                    <a:pt x="152761" y="0"/>
                  </a:lnTo>
                  <a:lnTo>
                    <a:pt x="107825" y="10418"/>
                  </a:lnTo>
                  <a:lnTo>
                    <a:pt x="91979" y="17066"/>
                  </a:lnTo>
                  <a:lnTo>
                    <a:pt x="49500" y="45513"/>
                  </a:lnTo>
                  <a:lnTo>
                    <a:pt x="9623" y="89890"/>
                  </a:lnTo>
                  <a:lnTo>
                    <a:pt x="2472" y="104598"/>
                  </a:lnTo>
                  <a:lnTo>
                    <a:pt x="0" y="118896"/>
                  </a:lnTo>
                  <a:lnTo>
                    <a:pt x="1253" y="134659"/>
                  </a:lnTo>
                  <a:lnTo>
                    <a:pt x="12667" y="166141"/>
                  </a:lnTo>
                  <a:lnTo>
                    <a:pt x="32826" y="192168"/>
                  </a:lnTo>
                  <a:lnTo>
                    <a:pt x="79516" y="227480"/>
                  </a:lnTo>
                  <a:lnTo>
                    <a:pt x="122226" y="247309"/>
                  </a:lnTo>
                  <a:lnTo>
                    <a:pt x="155440" y="272465"/>
                  </a:lnTo>
                  <a:lnTo>
                    <a:pt x="162530" y="282639"/>
                  </a:lnTo>
                  <a:lnTo>
                    <a:pt x="164421" y="287328"/>
                  </a:lnTo>
                  <a:lnTo>
                    <a:pt x="163564" y="293276"/>
                  </a:lnTo>
                  <a:lnTo>
                    <a:pt x="156969" y="307410"/>
                  </a:lnTo>
                  <a:lnTo>
                    <a:pt x="146982" y="317456"/>
                  </a:lnTo>
                  <a:lnTo>
                    <a:pt x="141355" y="321122"/>
                  </a:lnTo>
                  <a:lnTo>
                    <a:pt x="98249" y="331371"/>
                  </a:lnTo>
                  <a:lnTo>
                    <a:pt x="53697" y="334353"/>
                  </a:lnTo>
                  <a:lnTo>
                    <a:pt x="44904" y="334671"/>
                  </a:lnTo>
                  <a:lnTo>
                    <a:pt x="45081" y="334010"/>
                  </a:lnTo>
                  <a:lnTo>
                    <a:pt x="53902" y="32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714"/>
            <p:cNvSpPr/>
            <p:nvPr>
              <p:custDataLst>
                <p:tags r:id="rId134"/>
              </p:custDataLst>
            </p:nvPr>
          </p:nvSpPr>
          <p:spPr>
            <a:xfrm>
              <a:off x="755650" y="8001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0" y="5431"/>
                  </a:lnTo>
                  <a:lnTo>
                    <a:pt x="706" y="362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715"/>
            <p:cNvSpPr/>
            <p:nvPr>
              <p:custDataLst>
                <p:tags r:id="rId135"/>
              </p:custDataLst>
            </p:nvPr>
          </p:nvSpPr>
          <p:spPr>
            <a:xfrm>
              <a:off x="863625" y="831850"/>
              <a:ext cx="139676" cy="140393"/>
            </a:xfrm>
            <a:custGeom>
              <a:avLst/>
              <a:gdLst/>
              <a:ahLst/>
              <a:cxnLst/>
              <a:rect l="0" t="0" r="0" b="0"/>
              <a:pathLst>
                <a:path w="139676" h="140393">
                  <a:moveTo>
                    <a:pt x="12675" y="0"/>
                  </a:moveTo>
                  <a:lnTo>
                    <a:pt x="12675" y="0"/>
                  </a:lnTo>
                  <a:lnTo>
                    <a:pt x="8311" y="44153"/>
                  </a:lnTo>
                  <a:lnTo>
                    <a:pt x="3215" y="91648"/>
                  </a:lnTo>
                  <a:lnTo>
                    <a:pt x="260" y="137552"/>
                  </a:lnTo>
                  <a:lnTo>
                    <a:pt x="101" y="140392"/>
                  </a:lnTo>
                  <a:lnTo>
                    <a:pt x="0" y="126353"/>
                  </a:lnTo>
                  <a:lnTo>
                    <a:pt x="8767" y="82613"/>
                  </a:lnTo>
                  <a:lnTo>
                    <a:pt x="20370" y="38504"/>
                  </a:lnTo>
                  <a:lnTo>
                    <a:pt x="30634" y="18072"/>
                  </a:lnTo>
                  <a:lnTo>
                    <a:pt x="34525" y="15576"/>
                  </a:lnTo>
                  <a:lnTo>
                    <a:pt x="38531" y="15323"/>
                  </a:lnTo>
                  <a:lnTo>
                    <a:pt x="42612" y="16565"/>
                  </a:lnTo>
                  <a:lnTo>
                    <a:pt x="49029" y="21709"/>
                  </a:lnTo>
                  <a:lnTo>
                    <a:pt x="51727" y="25056"/>
                  </a:lnTo>
                  <a:lnTo>
                    <a:pt x="60423" y="54364"/>
                  </a:lnTo>
                  <a:lnTo>
                    <a:pt x="63440" y="99832"/>
                  </a:lnTo>
                  <a:lnTo>
                    <a:pt x="75010" y="58878"/>
                  </a:lnTo>
                  <a:lnTo>
                    <a:pt x="93512" y="25628"/>
                  </a:lnTo>
                  <a:lnTo>
                    <a:pt x="101754" y="18445"/>
                  </a:lnTo>
                  <a:lnTo>
                    <a:pt x="105928" y="16530"/>
                  </a:lnTo>
                  <a:lnTo>
                    <a:pt x="110122" y="18076"/>
                  </a:lnTo>
                  <a:lnTo>
                    <a:pt x="118544" y="27319"/>
                  </a:lnTo>
                  <a:lnTo>
                    <a:pt x="127848" y="51761"/>
                  </a:lnTo>
                  <a:lnTo>
                    <a:pt x="13967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716"/>
            <p:cNvSpPr/>
            <p:nvPr>
              <p:custDataLst>
                <p:tags r:id="rId136"/>
              </p:custDataLst>
            </p:nvPr>
          </p:nvSpPr>
          <p:spPr>
            <a:xfrm>
              <a:off x="1060450" y="753269"/>
              <a:ext cx="107031" cy="423992"/>
            </a:xfrm>
            <a:custGeom>
              <a:avLst/>
              <a:gdLst/>
              <a:ahLst/>
              <a:cxnLst/>
              <a:rect l="0" t="0" r="0" b="0"/>
              <a:pathLst>
                <a:path w="107031" h="423992">
                  <a:moveTo>
                    <a:pt x="0" y="123031"/>
                  </a:moveTo>
                  <a:lnTo>
                    <a:pt x="0" y="123031"/>
                  </a:lnTo>
                  <a:lnTo>
                    <a:pt x="3371" y="123031"/>
                  </a:lnTo>
                  <a:lnTo>
                    <a:pt x="4364" y="124442"/>
                  </a:lnTo>
                  <a:lnTo>
                    <a:pt x="5467" y="129773"/>
                  </a:lnTo>
                  <a:lnTo>
                    <a:pt x="8115" y="174510"/>
                  </a:lnTo>
                  <a:lnTo>
                    <a:pt x="11342" y="209545"/>
                  </a:lnTo>
                  <a:lnTo>
                    <a:pt x="12432" y="252147"/>
                  </a:lnTo>
                  <a:lnTo>
                    <a:pt x="15992" y="291031"/>
                  </a:lnTo>
                  <a:lnTo>
                    <a:pt x="21515" y="331559"/>
                  </a:lnTo>
                  <a:lnTo>
                    <a:pt x="24249" y="370378"/>
                  </a:lnTo>
                  <a:lnTo>
                    <a:pt x="23367" y="408393"/>
                  </a:lnTo>
                  <a:lnTo>
                    <a:pt x="21674" y="419192"/>
                  </a:lnTo>
                  <a:lnTo>
                    <a:pt x="22211" y="422071"/>
                  </a:lnTo>
                  <a:lnTo>
                    <a:pt x="23274" y="423991"/>
                  </a:lnTo>
                  <a:lnTo>
                    <a:pt x="25686" y="390175"/>
                  </a:lnTo>
                  <a:lnTo>
                    <a:pt x="28584" y="358884"/>
                  </a:lnTo>
                  <a:lnTo>
                    <a:pt x="30343" y="320047"/>
                  </a:lnTo>
                  <a:lnTo>
                    <a:pt x="31125" y="280444"/>
                  </a:lnTo>
                  <a:lnTo>
                    <a:pt x="31565" y="233642"/>
                  </a:lnTo>
                  <a:lnTo>
                    <a:pt x="32401" y="189515"/>
                  </a:lnTo>
                  <a:lnTo>
                    <a:pt x="36803" y="149315"/>
                  </a:lnTo>
                  <a:lnTo>
                    <a:pt x="42576" y="108476"/>
                  </a:lnTo>
                  <a:lnTo>
                    <a:pt x="46675" y="74934"/>
                  </a:lnTo>
                  <a:lnTo>
                    <a:pt x="56320" y="33834"/>
                  </a:lnTo>
                  <a:lnTo>
                    <a:pt x="64744" y="9427"/>
                  </a:lnTo>
                  <a:lnTo>
                    <a:pt x="67857" y="4962"/>
                  </a:lnTo>
                  <a:lnTo>
                    <a:pt x="75079" y="0"/>
                  </a:lnTo>
                  <a:lnTo>
                    <a:pt x="78275" y="88"/>
                  </a:lnTo>
                  <a:lnTo>
                    <a:pt x="81111" y="1558"/>
                  </a:lnTo>
                  <a:lnTo>
                    <a:pt x="83707" y="3949"/>
                  </a:lnTo>
                  <a:lnTo>
                    <a:pt x="97474" y="30911"/>
                  </a:lnTo>
                  <a:lnTo>
                    <a:pt x="104846" y="70179"/>
                  </a:lnTo>
                  <a:lnTo>
                    <a:pt x="107030" y="109723"/>
                  </a:lnTo>
                  <a:lnTo>
                    <a:pt x="104307" y="138138"/>
                  </a:lnTo>
                  <a:lnTo>
                    <a:pt x="84997" y="181482"/>
                  </a:lnTo>
                  <a:lnTo>
                    <a:pt x="77993" y="192754"/>
                  </a:lnTo>
                  <a:lnTo>
                    <a:pt x="67825" y="202467"/>
                  </a:lnTo>
                  <a:lnTo>
                    <a:pt x="61444" y="204916"/>
                  </a:lnTo>
                  <a:lnTo>
                    <a:pt x="46829" y="205756"/>
                  </a:lnTo>
                  <a:lnTo>
                    <a:pt x="40392" y="202875"/>
                  </a:lnTo>
                  <a:lnTo>
                    <a:pt x="29476" y="192149"/>
                  </a:lnTo>
                  <a:lnTo>
                    <a:pt x="12700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17"/>
            <p:cNvSpPr/>
            <p:nvPr>
              <p:custDataLst>
                <p:tags r:id="rId137"/>
              </p:custDataLst>
            </p:nvPr>
          </p:nvSpPr>
          <p:spPr>
            <a:xfrm>
              <a:off x="1254564" y="590550"/>
              <a:ext cx="46696" cy="342901"/>
            </a:xfrm>
            <a:custGeom>
              <a:avLst/>
              <a:gdLst/>
              <a:ahLst/>
              <a:cxnLst/>
              <a:rect l="0" t="0" r="0" b="0"/>
              <a:pathLst>
                <a:path w="46696" h="342901">
                  <a:moveTo>
                    <a:pt x="34486" y="0"/>
                  </a:moveTo>
                  <a:lnTo>
                    <a:pt x="34486" y="0"/>
                  </a:lnTo>
                  <a:lnTo>
                    <a:pt x="37857" y="0"/>
                  </a:lnTo>
                  <a:lnTo>
                    <a:pt x="46695" y="10113"/>
                  </a:lnTo>
                  <a:lnTo>
                    <a:pt x="44851" y="28248"/>
                  </a:lnTo>
                  <a:lnTo>
                    <a:pt x="35676" y="66225"/>
                  </a:lnTo>
                  <a:lnTo>
                    <a:pt x="28488" y="108758"/>
                  </a:lnTo>
                  <a:lnTo>
                    <a:pt x="21890" y="146995"/>
                  </a:lnTo>
                  <a:lnTo>
                    <a:pt x="13585" y="183724"/>
                  </a:lnTo>
                  <a:lnTo>
                    <a:pt x="4879" y="229849"/>
                  </a:lnTo>
                  <a:lnTo>
                    <a:pt x="0" y="265972"/>
                  </a:lnTo>
                  <a:lnTo>
                    <a:pt x="2169" y="310876"/>
                  </a:lnTo>
                  <a:lnTo>
                    <a:pt x="9086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718"/>
            <p:cNvSpPr/>
            <p:nvPr>
              <p:custDataLst>
                <p:tags r:id="rId138"/>
              </p:custDataLst>
            </p:nvPr>
          </p:nvSpPr>
          <p:spPr>
            <a:xfrm>
              <a:off x="1299170" y="787147"/>
              <a:ext cx="91010" cy="146304"/>
            </a:xfrm>
            <a:custGeom>
              <a:avLst/>
              <a:gdLst/>
              <a:ahLst/>
              <a:cxnLst/>
              <a:rect l="0" t="0" r="0" b="0"/>
              <a:pathLst>
                <a:path w="91010" h="146304">
                  <a:moveTo>
                    <a:pt x="34330" y="51053"/>
                  </a:moveTo>
                  <a:lnTo>
                    <a:pt x="34330" y="51053"/>
                  </a:lnTo>
                  <a:lnTo>
                    <a:pt x="34330" y="54424"/>
                  </a:lnTo>
                  <a:lnTo>
                    <a:pt x="35741" y="54711"/>
                  </a:lnTo>
                  <a:lnTo>
                    <a:pt x="55378" y="48303"/>
                  </a:lnTo>
                  <a:lnTo>
                    <a:pt x="65086" y="40659"/>
                  </a:lnTo>
                  <a:lnTo>
                    <a:pt x="89363" y="13126"/>
                  </a:lnTo>
                  <a:lnTo>
                    <a:pt x="90774" y="8129"/>
                  </a:lnTo>
                  <a:lnTo>
                    <a:pt x="91009" y="3387"/>
                  </a:lnTo>
                  <a:lnTo>
                    <a:pt x="89755" y="931"/>
                  </a:lnTo>
                  <a:lnTo>
                    <a:pt x="87508" y="0"/>
                  </a:lnTo>
                  <a:lnTo>
                    <a:pt x="84599" y="84"/>
                  </a:lnTo>
                  <a:lnTo>
                    <a:pt x="67020" y="10316"/>
                  </a:lnTo>
                  <a:lnTo>
                    <a:pt x="40866" y="34148"/>
                  </a:lnTo>
                  <a:lnTo>
                    <a:pt x="8955" y="81526"/>
                  </a:lnTo>
                  <a:lnTo>
                    <a:pt x="0" y="102572"/>
                  </a:lnTo>
                  <a:lnTo>
                    <a:pt x="718" y="124487"/>
                  </a:lnTo>
                  <a:lnTo>
                    <a:pt x="4161" y="130348"/>
                  </a:lnTo>
                  <a:lnTo>
                    <a:pt x="15512" y="138742"/>
                  </a:lnTo>
                  <a:lnTo>
                    <a:pt x="78780" y="146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745"/>
          <p:cNvGrpSpPr/>
          <p:nvPr/>
        </p:nvGrpSpPr>
        <p:grpSpPr>
          <a:xfrm>
            <a:off x="1902724" y="655194"/>
            <a:ext cx="586477" cy="328068"/>
            <a:chOff x="1902724" y="655194"/>
            <a:chExt cx="586477" cy="328068"/>
          </a:xfrm>
        </p:grpSpPr>
        <p:sp>
          <p:nvSpPr>
            <p:cNvPr id="10" name="SMARTInkShape-3719"/>
            <p:cNvSpPr/>
            <p:nvPr>
              <p:custDataLst>
                <p:tags r:id="rId128"/>
              </p:custDataLst>
            </p:nvPr>
          </p:nvSpPr>
          <p:spPr>
            <a:xfrm>
              <a:off x="1902724" y="655194"/>
              <a:ext cx="161027" cy="328068"/>
            </a:xfrm>
            <a:custGeom>
              <a:avLst/>
              <a:gdLst/>
              <a:ahLst/>
              <a:cxnLst/>
              <a:rect l="0" t="0" r="0" b="0"/>
              <a:pathLst>
                <a:path w="161027" h="328068">
                  <a:moveTo>
                    <a:pt x="59426" y="11556"/>
                  </a:moveTo>
                  <a:lnTo>
                    <a:pt x="59426" y="11556"/>
                  </a:lnTo>
                  <a:lnTo>
                    <a:pt x="62797" y="11556"/>
                  </a:lnTo>
                  <a:lnTo>
                    <a:pt x="63790" y="10850"/>
                  </a:lnTo>
                  <a:lnTo>
                    <a:pt x="64452" y="9674"/>
                  </a:lnTo>
                  <a:lnTo>
                    <a:pt x="64893" y="8185"/>
                  </a:lnTo>
                  <a:lnTo>
                    <a:pt x="71166" y="0"/>
                  </a:lnTo>
                  <a:lnTo>
                    <a:pt x="65092" y="34162"/>
                  </a:lnTo>
                  <a:lnTo>
                    <a:pt x="57342" y="76110"/>
                  </a:lnTo>
                  <a:lnTo>
                    <a:pt x="44227" y="121700"/>
                  </a:lnTo>
                  <a:lnTo>
                    <a:pt x="32915" y="154348"/>
                  </a:lnTo>
                  <a:lnTo>
                    <a:pt x="16058" y="201639"/>
                  </a:lnTo>
                  <a:lnTo>
                    <a:pt x="3326" y="248096"/>
                  </a:lnTo>
                  <a:lnTo>
                    <a:pt x="0" y="285077"/>
                  </a:lnTo>
                  <a:lnTo>
                    <a:pt x="5197" y="322015"/>
                  </a:lnTo>
                  <a:lnTo>
                    <a:pt x="9868" y="325773"/>
                  </a:lnTo>
                  <a:lnTo>
                    <a:pt x="24465" y="328067"/>
                  </a:lnTo>
                  <a:lnTo>
                    <a:pt x="69055" y="318874"/>
                  </a:lnTo>
                  <a:lnTo>
                    <a:pt x="97792" y="311457"/>
                  </a:lnTo>
                  <a:lnTo>
                    <a:pt x="141637" y="289988"/>
                  </a:lnTo>
                  <a:lnTo>
                    <a:pt x="161026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720"/>
            <p:cNvSpPr/>
            <p:nvPr>
              <p:custDataLst>
                <p:tags r:id="rId129"/>
              </p:custDataLst>
            </p:nvPr>
          </p:nvSpPr>
          <p:spPr>
            <a:xfrm>
              <a:off x="2140209" y="655804"/>
              <a:ext cx="131377" cy="322475"/>
            </a:xfrm>
            <a:custGeom>
              <a:avLst/>
              <a:gdLst/>
              <a:ahLst/>
              <a:cxnLst/>
              <a:rect l="0" t="0" r="0" b="0"/>
              <a:pathLst>
                <a:path w="131377" h="322475">
                  <a:moveTo>
                    <a:pt x="37841" y="131596"/>
                  </a:moveTo>
                  <a:lnTo>
                    <a:pt x="37841" y="131596"/>
                  </a:lnTo>
                  <a:lnTo>
                    <a:pt x="29113" y="146805"/>
                  </a:lnTo>
                  <a:lnTo>
                    <a:pt x="18922" y="193231"/>
                  </a:lnTo>
                  <a:lnTo>
                    <a:pt x="10990" y="229272"/>
                  </a:lnTo>
                  <a:lnTo>
                    <a:pt x="4171" y="269036"/>
                  </a:lnTo>
                  <a:lnTo>
                    <a:pt x="616" y="313052"/>
                  </a:lnTo>
                  <a:lnTo>
                    <a:pt x="0" y="322474"/>
                  </a:lnTo>
                  <a:lnTo>
                    <a:pt x="1175" y="275966"/>
                  </a:lnTo>
                  <a:lnTo>
                    <a:pt x="6493" y="245385"/>
                  </a:lnTo>
                  <a:lnTo>
                    <a:pt x="13561" y="209215"/>
                  </a:lnTo>
                  <a:lnTo>
                    <a:pt x="21405" y="173149"/>
                  </a:lnTo>
                  <a:lnTo>
                    <a:pt x="33755" y="133011"/>
                  </a:lnTo>
                  <a:lnTo>
                    <a:pt x="48689" y="89725"/>
                  </a:lnTo>
                  <a:lnTo>
                    <a:pt x="68754" y="43676"/>
                  </a:lnTo>
                  <a:lnTo>
                    <a:pt x="90462" y="12368"/>
                  </a:lnTo>
                  <a:lnTo>
                    <a:pt x="102150" y="1935"/>
                  </a:lnTo>
                  <a:lnTo>
                    <a:pt x="107525" y="0"/>
                  </a:lnTo>
                  <a:lnTo>
                    <a:pt x="112519" y="121"/>
                  </a:lnTo>
                  <a:lnTo>
                    <a:pt x="117260" y="1613"/>
                  </a:lnTo>
                  <a:lnTo>
                    <a:pt x="121126" y="6135"/>
                  </a:lnTo>
                  <a:lnTo>
                    <a:pt x="127303" y="20567"/>
                  </a:lnTo>
                  <a:lnTo>
                    <a:pt x="131376" y="48526"/>
                  </a:lnTo>
                  <a:lnTo>
                    <a:pt x="125841" y="82523"/>
                  </a:lnTo>
                  <a:lnTo>
                    <a:pt x="107670" y="124751"/>
                  </a:lnTo>
                  <a:lnTo>
                    <a:pt x="96239" y="144463"/>
                  </a:lnTo>
                  <a:lnTo>
                    <a:pt x="56803" y="176068"/>
                  </a:lnTo>
                  <a:lnTo>
                    <a:pt x="14266" y="191004"/>
                  </a:lnTo>
                  <a:lnTo>
                    <a:pt x="12246" y="193073"/>
                  </a:lnTo>
                  <a:lnTo>
                    <a:pt x="11606" y="195159"/>
                  </a:lnTo>
                  <a:lnTo>
                    <a:pt x="11884" y="197254"/>
                  </a:lnTo>
                  <a:lnTo>
                    <a:pt x="14075" y="201465"/>
                  </a:lnTo>
                  <a:lnTo>
                    <a:pt x="15647" y="203575"/>
                  </a:lnTo>
                  <a:lnTo>
                    <a:pt x="63221" y="236506"/>
                  </a:lnTo>
                  <a:lnTo>
                    <a:pt x="85266" y="247412"/>
                  </a:lnTo>
                  <a:lnTo>
                    <a:pt x="126741" y="283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721"/>
            <p:cNvSpPr/>
            <p:nvPr>
              <p:custDataLst>
                <p:tags r:id="rId130"/>
              </p:custDataLst>
            </p:nvPr>
          </p:nvSpPr>
          <p:spPr>
            <a:xfrm>
              <a:off x="2470150" y="7810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5644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722"/>
            <p:cNvSpPr/>
            <p:nvPr>
              <p:custDataLst>
                <p:tags r:id="rId131"/>
              </p:custDataLst>
            </p:nvPr>
          </p:nvSpPr>
          <p:spPr>
            <a:xfrm>
              <a:off x="2454140" y="927100"/>
              <a:ext cx="16011" cy="24907"/>
            </a:xfrm>
            <a:custGeom>
              <a:avLst/>
              <a:gdLst/>
              <a:ahLst/>
              <a:cxnLst/>
              <a:rect l="0" t="0" r="0" b="0"/>
              <a:pathLst>
                <a:path w="16011" h="24907">
                  <a:moveTo>
                    <a:pt x="16010" y="0"/>
                  </a:moveTo>
                  <a:lnTo>
                    <a:pt x="16010" y="0"/>
                  </a:lnTo>
                  <a:lnTo>
                    <a:pt x="5958" y="16959"/>
                  </a:lnTo>
                  <a:lnTo>
                    <a:pt x="5075" y="19773"/>
                  </a:lnTo>
                  <a:lnTo>
                    <a:pt x="3781" y="21649"/>
                  </a:lnTo>
                  <a:lnTo>
                    <a:pt x="2213" y="22899"/>
                  </a:lnTo>
                  <a:lnTo>
                    <a:pt x="462" y="23733"/>
                  </a:lnTo>
                  <a:lnTo>
                    <a:pt x="0" y="24288"/>
                  </a:lnTo>
                  <a:lnTo>
                    <a:pt x="398" y="24659"/>
                  </a:lnTo>
                  <a:lnTo>
                    <a:pt x="1368" y="24906"/>
                  </a:lnTo>
                  <a:lnTo>
                    <a:pt x="966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746"/>
          <p:cNvGrpSpPr/>
          <p:nvPr/>
        </p:nvGrpSpPr>
        <p:grpSpPr>
          <a:xfrm>
            <a:off x="3129906" y="543252"/>
            <a:ext cx="474638" cy="453699"/>
            <a:chOff x="3129906" y="543252"/>
            <a:chExt cx="474638" cy="453699"/>
          </a:xfrm>
        </p:grpSpPr>
        <p:sp>
          <p:nvSpPr>
            <p:cNvPr id="15" name="SMARTInkShape-3723"/>
            <p:cNvSpPr/>
            <p:nvPr>
              <p:custDataLst>
                <p:tags r:id="rId124"/>
              </p:custDataLst>
            </p:nvPr>
          </p:nvSpPr>
          <p:spPr>
            <a:xfrm>
              <a:off x="3469075" y="543252"/>
              <a:ext cx="135469" cy="193349"/>
            </a:xfrm>
            <a:custGeom>
              <a:avLst/>
              <a:gdLst/>
              <a:ahLst/>
              <a:cxnLst/>
              <a:rect l="0" t="0" r="0" b="0"/>
              <a:pathLst>
                <a:path w="135469" h="193349">
                  <a:moveTo>
                    <a:pt x="36125" y="15548"/>
                  </a:moveTo>
                  <a:lnTo>
                    <a:pt x="36125" y="15548"/>
                  </a:lnTo>
                  <a:lnTo>
                    <a:pt x="0" y="3319"/>
                  </a:lnTo>
                  <a:lnTo>
                    <a:pt x="47" y="1751"/>
                  </a:lnTo>
                  <a:lnTo>
                    <a:pt x="1490" y="0"/>
                  </a:lnTo>
                  <a:lnTo>
                    <a:pt x="10618" y="1817"/>
                  </a:lnTo>
                  <a:lnTo>
                    <a:pt x="48942" y="19071"/>
                  </a:lnTo>
                  <a:lnTo>
                    <a:pt x="79669" y="35642"/>
                  </a:lnTo>
                  <a:lnTo>
                    <a:pt x="121641" y="77154"/>
                  </a:lnTo>
                  <a:lnTo>
                    <a:pt x="130106" y="90906"/>
                  </a:lnTo>
                  <a:lnTo>
                    <a:pt x="135468" y="117291"/>
                  </a:lnTo>
                  <a:lnTo>
                    <a:pt x="127845" y="155694"/>
                  </a:lnTo>
                  <a:lnTo>
                    <a:pt x="120295" y="174038"/>
                  </a:lnTo>
                  <a:lnTo>
                    <a:pt x="105975" y="19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24"/>
            <p:cNvSpPr/>
            <p:nvPr>
              <p:custDataLst>
                <p:tags r:id="rId125"/>
              </p:custDataLst>
            </p:nvPr>
          </p:nvSpPr>
          <p:spPr>
            <a:xfrm>
              <a:off x="3129906" y="615950"/>
              <a:ext cx="394345" cy="44189"/>
            </a:xfrm>
            <a:custGeom>
              <a:avLst/>
              <a:gdLst/>
              <a:ahLst/>
              <a:cxnLst/>
              <a:rect l="0" t="0" r="0" b="0"/>
              <a:pathLst>
                <a:path w="394345" h="44189">
                  <a:moveTo>
                    <a:pt x="26044" y="38100"/>
                  </a:moveTo>
                  <a:lnTo>
                    <a:pt x="26044" y="38100"/>
                  </a:lnTo>
                  <a:lnTo>
                    <a:pt x="0" y="44058"/>
                  </a:lnTo>
                  <a:lnTo>
                    <a:pt x="215" y="44188"/>
                  </a:lnTo>
                  <a:lnTo>
                    <a:pt x="33799" y="39329"/>
                  </a:lnTo>
                  <a:lnTo>
                    <a:pt x="67120" y="35589"/>
                  </a:lnTo>
                  <a:lnTo>
                    <a:pt x="112063" y="29516"/>
                  </a:lnTo>
                  <a:lnTo>
                    <a:pt x="155561" y="23249"/>
                  </a:lnTo>
                  <a:lnTo>
                    <a:pt x="199729" y="20294"/>
                  </a:lnTo>
                  <a:lnTo>
                    <a:pt x="240725" y="16048"/>
                  </a:lnTo>
                  <a:lnTo>
                    <a:pt x="279682" y="13692"/>
                  </a:lnTo>
                  <a:lnTo>
                    <a:pt x="318037" y="12994"/>
                  </a:lnTo>
                  <a:lnTo>
                    <a:pt x="394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725"/>
            <p:cNvSpPr/>
            <p:nvPr>
              <p:custDataLst>
                <p:tags r:id="rId126"/>
              </p:custDataLst>
            </p:nvPr>
          </p:nvSpPr>
          <p:spPr>
            <a:xfrm>
              <a:off x="3238500" y="749510"/>
              <a:ext cx="227718" cy="247441"/>
            </a:xfrm>
            <a:custGeom>
              <a:avLst/>
              <a:gdLst/>
              <a:ahLst/>
              <a:cxnLst/>
              <a:rect l="0" t="0" r="0" b="0"/>
              <a:pathLst>
                <a:path w="227718" h="247441">
                  <a:moveTo>
                    <a:pt x="222250" y="18840"/>
                  </a:moveTo>
                  <a:lnTo>
                    <a:pt x="222250" y="18840"/>
                  </a:lnTo>
                  <a:lnTo>
                    <a:pt x="226614" y="8701"/>
                  </a:lnTo>
                  <a:lnTo>
                    <a:pt x="227717" y="1163"/>
                  </a:lnTo>
                  <a:lnTo>
                    <a:pt x="225189" y="0"/>
                  </a:lnTo>
                  <a:lnTo>
                    <a:pt x="214854" y="2470"/>
                  </a:lnTo>
                  <a:lnTo>
                    <a:pt x="177708" y="37800"/>
                  </a:lnTo>
                  <a:lnTo>
                    <a:pt x="142948" y="77070"/>
                  </a:lnTo>
                  <a:lnTo>
                    <a:pt x="106374" y="122141"/>
                  </a:lnTo>
                  <a:lnTo>
                    <a:pt x="70967" y="162954"/>
                  </a:lnTo>
                  <a:lnTo>
                    <a:pt x="34992" y="206583"/>
                  </a:lnTo>
                  <a:lnTo>
                    <a:pt x="0" y="247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726"/>
            <p:cNvSpPr/>
            <p:nvPr>
              <p:custDataLst>
                <p:tags r:id="rId127"/>
              </p:custDataLst>
            </p:nvPr>
          </p:nvSpPr>
          <p:spPr>
            <a:xfrm>
              <a:off x="3209729" y="749300"/>
              <a:ext cx="212922" cy="209551"/>
            </a:xfrm>
            <a:custGeom>
              <a:avLst/>
              <a:gdLst/>
              <a:ahLst/>
              <a:cxnLst/>
              <a:rect l="0" t="0" r="0" b="0"/>
              <a:pathLst>
                <a:path w="212922" h="2095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6476" y="6481"/>
                  </a:lnTo>
                  <a:lnTo>
                    <a:pt x="58646" y="43738"/>
                  </a:lnTo>
                  <a:lnTo>
                    <a:pt x="102773" y="81481"/>
                  </a:lnTo>
                  <a:lnTo>
                    <a:pt x="147523" y="127298"/>
                  </a:lnTo>
                  <a:lnTo>
                    <a:pt x="179542" y="166988"/>
                  </a:lnTo>
                  <a:lnTo>
                    <a:pt x="21292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747"/>
          <p:cNvGrpSpPr/>
          <p:nvPr/>
        </p:nvGrpSpPr>
        <p:grpSpPr>
          <a:xfrm>
            <a:off x="3904283" y="781050"/>
            <a:ext cx="547068" cy="222251"/>
            <a:chOff x="3904283" y="781050"/>
            <a:chExt cx="547068" cy="222251"/>
          </a:xfrm>
        </p:grpSpPr>
        <p:sp>
          <p:nvSpPr>
            <p:cNvPr id="20" name="SMARTInkShape-3727"/>
            <p:cNvSpPr/>
            <p:nvPr>
              <p:custDataLst>
                <p:tags r:id="rId120"/>
              </p:custDataLst>
            </p:nvPr>
          </p:nvSpPr>
          <p:spPr>
            <a:xfrm>
              <a:off x="4191000" y="781050"/>
              <a:ext cx="260351" cy="222251"/>
            </a:xfrm>
            <a:custGeom>
              <a:avLst/>
              <a:gdLst/>
              <a:ahLst/>
              <a:cxnLst/>
              <a:rect l="0" t="0" r="0" b="0"/>
              <a:pathLst>
                <a:path w="260351" h="222251">
                  <a:moveTo>
                    <a:pt x="260350" y="0"/>
                  </a:moveTo>
                  <a:lnTo>
                    <a:pt x="260350" y="0"/>
                  </a:lnTo>
                  <a:lnTo>
                    <a:pt x="250236" y="3371"/>
                  </a:lnTo>
                  <a:lnTo>
                    <a:pt x="202862" y="44430"/>
                  </a:lnTo>
                  <a:lnTo>
                    <a:pt x="162659" y="76197"/>
                  </a:lnTo>
                  <a:lnTo>
                    <a:pt x="120607" y="112976"/>
                  </a:lnTo>
                  <a:lnTo>
                    <a:pt x="78311" y="150240"/>
                  </a:lnTo>
                  <a:lnTo>
                    <a:pt x="31881" y="19101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728"/>
            <p:cNvSpPr/>
            <p:nvPr>
              <p:custDataLst>
                <p:tags r:id="rId121"/>
              </p:custDataLst>
            </p:nvPr>
          </p:nvSpPr>
          <p:spPr>
            <a:xfrm>
              <a:off x="4212742" y="781933"/>
              <a:ext cx="168759" cy="208668"/>
            </a:xfrm>
            <a:custGeom>
              <a:avLst/>
              <a:gdLst/>
              <a:ahLst/>
              <a:cxnLst/>
              <a:rect l="0" t="0" r="0" b="0"/>
              <a:pathLst>
                <a:path w="168759" h="208668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1776" y="441"/>
                  </a:lnTo>
                  <a:lnTo>
                    <a:pt x="287" y="0"/>
                  </a:lnTo>
                  <a:lnTo>
                    <a:pt x="0" y="411"/>
                  </a:lnTo>
                  <a:lnTo>
                    <a:pt x="1562" y="2750"/>
                  </a:lnTo>
                  <a:lnTo>
                    <a:pt x="42198" y="43953"/>
                  </a:lnTo>
                  <a:lnTo>
                    <a:pt x="75935" y="84645"/>
                  </a:lnTo>
                  <a:lnTo>
                    <a:pt x="113851" y="131613"/>
                  </a:lnTo>
                  <a:lnTo>
                    <a:pt x="144112" y="174255"/>
                  </a:lnTo>
                  <a:lnTo>
                    <a:pt x="168758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729"/>
            <p:cNvSpPr/>
            <p:nvPr>
              <p:custDataLst>
                <p:tags r:id="rId122"/>
              </p:custDataLst>
            </p:nvPr>
          </p:nvSpPr>
          <p:spPr>
            <a:xfrm>
              <a:off x="3954230" y="958850"/>
              <a:ext cx="141521" cy="27294"/>
            </a:xfrm>
            <a:custGeom>
              <a:avLst/>
              <a:gdLst/>
              <a:ahLst/>
              <a:cxnLst/>
              <a:rect l="0" t="0" r="0" b="0"/>
              <a:pathLst>
                <a:path w="141521" h="27294">
                  <a:moveTo>
                    <a:pt x="8170" y="6350"/>
                  </a:moveTo>
                  <a:lnTo>
                    <a:pt x="8170" y="6350"/>
                  </a:lnTo>
                  <a:lnTo>
                    <a:pt x="1428" y="16463"/>
                  </a:lnTo>
                  <a:lnTo>
                    <a:pt x="147" y="20148"/>
                  </a:lnTo>
                  <a:lnTo>
                    <a:pt x="0" y="23309"/>
                  </a:lnTo>
                  <a:lnTo>
                    <a:pt x="607" y="26123"/>
                  </a:lnTo>
                  <a:lnTo>
                    <a:pt x="5245" y="27293"/>
                  </a:lnTo>
                  <a:lnTo>
                    <a:pt x="43105" y="24101"/>
                  </a:lnTo>
                  <a:lnTo>
                    <a:pt x="81236" y="20048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30"/>
            <p:cNvSpPr/>
            <p:nvPr>
              <p:custDataLst>
                <p:tags r:id="rId123"/>
              </p:custDataLst>
            </p:nvPr>
          </p:nvSpPr>
          <p:spPr>
            <a:xfrm>
              <a:off x="3904283" y="869950"/>
              <a:ext cx="140668" cy="8023"/>
            </a:xfrm>
            <a:custGeom>
              <a:avLst/>
              <a:gdLst/>
              <a:ahLst/>
              <a:cxnLst/>
              <a:rect l="0" t="0" r="0" b="0"/>
              <a:pathLst>
                <a:path w="140668" h="8023">
                  <a:moveTo>
                    <a:pt x="7317" y="0"/>
                  </a:moveTo>
                  <a:lnTo>
                    <a:pt x="7317" y="0"/>
                  </a:lnTo>
                  <a:lnTo>
                    <a:pt x="575" y="0"/>
                  </a:lnTo>
                  <a:lnTo>
                    <a:pt x="0" y="1411"/>
                  </a:lnTo>
                  <a:lnTo>
                    <a:pt x="3124" y="6742"/>
                  </a:lnTo>
                  <a:lnTo>
                    <a:pt x="7345" y="8022"/>
                  </a:lnTo>
                  <a:lnTo>
                    <a:pt x="41921" y="5008"/>
                  </a:lnTo>
                  <a:lnTo>
                    <a:pt x="1406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48"/>
          <p:cNvGrpSpPr/>
          <p:nvPr/>
        </p:nvGrpSpPr>
        <p:grpSpPr>
          <a:xfrm>
            <a:off x="3429523" y="1543544"/>
            <a:ext cx="520178" cy="310657"/>
            <a:chOff x="3429523" y="1543544"/>
            <a:chExt cx="520178" cy="310657"/>
          </a:xfrm>
        </p:grpSpPr>
        <p:sp>
          <p:nvSpPr>
            <p:cNvPr id="25" name="SMARTInkShape-3731"/>
            <p:cNvSpPr/>
            <p:nvPr>
              <p:custDataLst>
                <p:tags r:id="rId116"/>
              </p:custDataLst>
            </p:nvPr>
          </p:nvSpPr>
          <p:spPr>
            <a:xfrm>
              <a:off x="3783779" y="1784350"/>
              <a:ext cx="165922" cy="24723"/>
            </a:xfrm>
            <a:custGeom>
              <a:avLst/>
              <a:gdLst/>
              <a:ahLst/>
              <a:cxnLst/>
              <a:rect l="0" t="0" r="0" b="0"/>
              <a:pathLst>
                <a:path w="165922" h="24723">
                  <a:moveTo>
                    <a:pt x="32571" y="0"/>
                  </a:moveTo>
                  <a:lnTo>
                    <a:pt x="32571" y="0"/>
                  </a:lnTo>
                  <a:lnTo>
                    <a:pt x="0" y="23112"/>
                  </a:lnTo>
                  <a:lnTo>
                    <a:pt x="274" y="23875"/>
                  </a:lnTo>
                  <a:lnTo>
                    <a:pt x="6222" y="24722"/>
                  </a:lnTo>
                  <a:lnTo>
                    <a:pt x="51930" y="20196"/>
                  </a:lnTo>
                  <a:lnTo>
                    <a:pt x="92556" y="14529"/>
                  </a:lnTo>
                  <a:lnTo>
                    <a:pt x="16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32"/>
            <p:cNvSpPr/>
            <p:nvPr>
              <p:custDataLst>
                <p:tags r:id="rId117"/>
              </p:custDataLst>
            </p:nvPr>
          </p:nvSpPr>
          <p:spPr>
            <a:xfrm>
              <a:off x="3773044" y="1701800"/>
              <a:ext cx="106807" cy="18790"/>
            </a:xfrm>
            <a:custGeom>
              <a:avLst/>
              <a:gdLst/>
              <a:ahLst/>
              <a:cxnLst/>
              <a:rect l="0" t="0" r="0" b="0"/>
              <a:pathLst>
                <a:path w="106807" h="18790">
                  <a:moveTo>
                    <a:pt x="11556" y="12700"/>
                  </a:moveTo>
                  <a:lnTo>
                    <a:pt x="11556" y="12700"/>
                  </a:lnTo>
                  <a:lnTo>
                    <a:pt x="8185" y="16071"/>
                  </a:lnTo>
                  <a:lnTo>
                    <a:pt x="4649" y="17726"/>
                  </a:lnTo>
                  <a:lnTo>
                    <a:pt x="0" y="18789"/>
                  </a:lnTo>
                  <a:lnTo>
                    <a:pt x="9308" y="12230"/>
                  </a:lnTo>
                  <a:lnTo>
                    <a:pt x="45214" y="3147"/>
                  </a:lnTo>
                  <a:lnTo>
                    <a:pt x="106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733"/>
            <p:cNvSpPr/>
            <p:nvPr>
              <p:custDataLst>
                <p:tags r:id="rId118"/>
              </p:custDataLst>
            </p:nvPr>
          </p:nvSpPr>
          <p:spPr>
            <a:xfrm>
              <a:off x="3570130" y="1543544"/>
              <a:ext cx="170021" cy="310657"/>
            </a:xfrm>
            <a:custGeom>
              <a:avLst/>
              <a:gdLst/>
              <a:ahLst/>
              <a:cxnLst/>
              <a:rect l="0" t="0" r="0" b="0"/>
              <a:pathLst>
                <a:path w="170021" h="310657">
                  <a:moveTo>
                    <a:pt x="170020" y="24906"/>
                  </a:moveTo>
                  <a:lnTo>
                    <a:pt x="170020" y="24906"/>
                  </a:lnTo>
                  <a:lnTo>
                    <a:pt x="163278" y="14793"/>
                  </a:lnTo>
                  <a:lnTo>
                    <a:pt x="146798" y="7946"/>
                  </a:lnTo>
                  <a:lnTo>
                    <a:pt x="99346" y="1173"/>
                  </a:lnTo>
                  <a:lnTo>
                    <a:pt x="78681" y="0"/>
                  </a:lnTo>
                  <a:lnTo>
                    <a:pt x="73849" y="1952"/>
                  </a:lnTo>
                  <a:lnTo>
                    <a:pt x="60308" y="14812"/>
                  </a:lnTo>
                  <a:lnTo>
                    <a:pt x="24004" y="59737"/>
                  </a:lnTo>
                  <a:lnTo>
                    <a:pt x="10153" y="95757"/>
                  </a:lnTo>
                  <a:lnTo>
                    <a:pt x="2238" y="138893"/>
                  </a:lnTo>
                  <a:lnTo>
                    <a:pt x="0" y="182732"/>
                  </a:lnTo>
                  <a:lnTo>
                    <a:pt x="5621" y="219613"/>
                  </a:lnTo>
                  <a:lnTo>
                    <a:pt x="13525" y="260295"/>
                  </a:lnTo>
                  <a:lnTo>
                    <a:pt x="36670" y="31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34"/>
            <p:cNvSpPr/>
            <p:nvPr>
              <p:custDataLst>
                <p:tags r:id="rId119"/>
              </p:custDataLst>
            </p:nvPr>
          </p:nvSpPr>
          <p:spPr>
            <a:xfrm>
              <a:off x="3429523" y="1575760"/>
              <a:ext cx="158228" cy="113341"/>
            </a:xfrm>
            <a:custGeom>
              <a:avLst/>
              <a:gdLst/>
              <a:ahLst/>
              <a:cxnLst/>
              <a:rect l="0" t="0" r="0" b="0"/>
              <a:pathLst>
                <a:path w="158228" h="113341">
                  <a:moveTo>
                    <a:pt x="12177" y="11740"/>
                  </a:moveTo>
                  <a:lnTo>
                    <a:pt x="12177" y="11740"/>
                  </a:lnTo>
                  <a:lnTo>
                    <a:pt x="12177" y="8369"/>
                  </a:lnTo>
                  <a:lnTo>
                    <a:pt x="10766" y="7376"/>
                  </a:lnTo>
                  <a:lnTo>
                    <a:pt x="3449" y="5273"/>
                  </a:lnTo>
                  <a:lnTo>
                    <a:pt x="2125" y="3901"/>
                  </a:lnTo>
                  <a:lnTo>
                    <a:pt x="0" y="0"/>
                  </a:lnTo>
                  <a:lnTo>
                    <a:pt x="44935" y="27931"/>
                  </a:lnTo>
                  <a:lnTo>
                    <a:pt x="89856" y="64888"/>
                  </a:lnTo>
                  <a:lnTo>
                    <a:pt x="118956" y="89527"/>
                  </a:lnTo>
                  <a:lnTo>
                    <a:pt x="158227" y="11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749"/>
          <p:cNvGrpSpPr/>
          <p:nvPr/>
        </p:nvGrpSpPr>
        <p:grpSpPr>
          <a:xfrm>
            <a:off x="4279903" y="1463304"/>
            <a:ext cx="1231898" cy="495638"/>
            <a:chOff x="4279903" y="1463304"/>
            <a:chExt cx="1231898" cy="495638"/>
          </a:xfrm>
        </p:grpSpPr>
        <p:sp>
          <p:nvSpPr>
            <p:cNvPr id="30" name="SMARTInkShape-3735"/>
            <p:cNvSpPr/>
            <p:nvPr>
              <p:custDataLst>
                <p:tags r:id="rId108"/>
              </p:custDataLst>
            </p:nvPr>
          </p:nvSpPr>
          <p:spPr>
            <a:xfrm>
              <a:off x="4912261" y="1463304"/>
              <a:ext cx="184154" cy="422740"/>
            </a:xfrm>
            <a:custGeom>
              <a:avLst/>
              <a:gdLst/>
              <a:ahLst/>
              <a:cxnLst/>
              <a:rect l="0" t="0" r="0" b="0"/>
              <a:pathLst>
                <a:path w="184154" h="422740">
                  <a:moveTo>
                    <a:pt x="40739" y="244846"/>
                  </a:moveTo>
                  <a:lnTo>
                    <a:pt x="40739" y="244846"/>
                  </a:lnTo>
                  <a:lnTo>
                    <a:pt x="40739" y="253684"/>
                  </a:lnTo>
                  <a:lnTo>
                    <a:pt x="28806" y="291575"/>
                  </a:lnTo>
                  <a:lnTo>
                    <a:pt x="16353" y="338821"/>
                  </a:lnTo>
                  <a:lnTo>
                    <a:pt x="7800" y="381189"/>
                  </a:lnTo>
                  <a:lnTo>
                    <a:pt x="0" y="413699"/>
                  </a:lnTo>
                  <a:lnTo>
                    <a:pt x="996" y="421727"/>
                  </a:lnTo>
                  <a:lnTo>
                    <a:pt x="2249" y="422739"/>
                  </a:lnTo>
                  <a:lnTo>
                    <a:pt x="3790" y="422002"/>
                  </a:lnTo>
                  <a:lnTo>
                    <a:pt x="5523" y="420100"/>
                  </a:lnTo>
                  <a:lnTo>
                    <a:pt x="20894" y="374535"/>
                  </a:lnTo>
                  <a:lnTo>
                    <a:pt x="32403" y="333284"/>
                  </a:lnTo>
                  <a:lnTo>
                    <a:pt x="43522" y="288218"/>
                  </a:lnTo>
                  <a:lnTo>
                    <a:pt x="55047" y="250563"/>
                  </a:lnTo>
                  <a:lnTo>
                    <a:pt x="63245" y="213614"/>
                  </a:lnTo>
                  <a:lnTo>
                    <a:pt x="74216" y="169166"/>
                  </a:lnTo>
                  <a:lnTo>
                    <a:pt x="85701" y="129524"/>
                  </a:lnTo>
                  <a:lnTo>
                    <a:pt x="93883" y="96225"/>
                  </a:lnTo>
                  <a:lnTo>
                    <a:pt x="102224" y="62611"/>
                  </a:lnTo>
                  <a:lnTo>
                    <a:pt x="122734" y="17434"/>
                  </a:lnTo>
                  <a:lnTo>
                    <a:pt x="129628" y="6661"/>
                  </a:lnTo>
                  <a:lnTo>
                    <a:pt x="136925" y="1403"/>
                  </a:lnTo>
                  <a:lnTo>
                    <a:pt x="140847" y="0"/>
                  </a:lnTo>
                  <a:lnTo>
                    <a:pt x="145577" y="1888"/>
                  </a:lnTo>
                  <a:lnTo>
                    <a:pt x="156478" y="11511"/>
                  </a:lnTo>
                  <a:lnTo>
                    <a:pt x="171144" y="36167"/>
                  </a:lnTo>
                  <a:lnTo>
                    <a:pt x="182968" y="83420"/>
                  </a:lnTo>
                  <a:lnTo>
                    <a:pt x="184153" y="119826"/>
                  </a:lnTo>
                  <a:lnTo>
                    <a:pt x="179658" y="142657"/>
                  </a:lnTo>
                  <a:lnTo>
                    <a:pt x="177802" y="147087"/>
                  </a:lnTo>
                  <a:lnTo>
                    <a:pt x="170094" y="153890"/>
                  </a:lnTo>
                  <a:lnTo>
                    <a:pt x="160319" y="158560"/>
                  </a:lnTo>
                  <a:lnTo>
                    <a:pt x="141614" y="161804"/>
                  </a:lnTo>
                  <a:lnTo>
                    <a:pt x="140445" y="162673"/>
                  </a:lnTo>
                  <a:lnTo>
                    <a:pt x="140371" y="163959"/>
                  </a:lnTo>
                  <a:lnTo>
                    <a:pt x="142170" y="167268"/>
                  </a:lnTo>
                  <a:lnTo>
                    <a:pt x="166070" y="206635"/>
                  </a:lnTo>
                  <a:lnTo>
                    <a:pt x="171713" y="225763"/>
                  </a:lnTo>
                  <a:lnTo>
                    <a:pt x="170014" y="248207"/>
                  </a:lnTo>
                  <a:lnTo>
                    <a:pt x="163106" y="260686"/>
                  </a:lnTo>
                  <a:lnTo>
                    <a:pt x="152274" y="270230"/>
                  </a:lnTo>
                  <a:lnTo>
                    <a:pt x="130309" y="278865"/>
                  </a:lnTo>
                  <a:lnTo>
                    <a:pt x="114180" y="281132"/>
                  </a:lnTo>
                  <a:lnTo>
                    <a:pt x="108044" y="280326"/>
                  </a:lnTo>
                  <a:lnTo>
                    <a:pt x="91539" y="270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36"/>
            <p:cNvSpPr/>
            <p:nvPr>
              <p:custDataLst>
                <p:tags r:id="rId109"/>
              </p:custDataLst>
            </p:nvPr>
          </p:nvSpPr>
          <p:spPr>
            <a:xfrm>
              <a:off x="4751986" y="1631950"/>
              <a:ext cx="35915" cy="228601"/>
            </a:xfrm>
            <a:custGeom>
              <a:avLst/>
              <a:gdLst/>
              <a:ahLst/>
              <a:cxnLst/>
              <a:rect l="0" t="0" r="0" b="0"/>
              <a:pathLst>
                <a:path w="35915" h="228601">
                  <a:moveTo>
                    <a:pt x="35914" y="0"/>
                  </a:moveTo>
                  <a:lnTo>
                    <a:pt x="35914" y="0"/>
                  </a:lnTo>
                  <a:lnTo>
                    <a:pt x="32543" y="0"/>
                  </a:lnTo>
                  <a:lnTo>
                    <a:pt x="23704" y="6742"/>
                  </a:lnTo>
                  <a:lnTo>
                    <a:pt x="15520" y="21048"/>
                  </a:lnTo>
                  <a:lnTo>
                    <a:pt x="9291" y="61733"/>
                  </a:lnTo>
                  <a:lnTo>
                    <a:pt x="5177" y="105484"/>
                  </a:lnTo>
                  <a:lnTo>
                    <a:pt x="0" y="151050"/>
                  </a:lnTo>
                  <a:lnTo>
                    <a:pt x="127" y="188273"/>
                  </a:lnTo>
                  <a:lnTo>
                    <a:pt x="416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37"/>
            <p:cNvSpPr/>
            <p:nvPr>
              <p:custDataLst>
                <p:tags r:id="rId110"/>
              </p:custDataLst>
            </p:nvPr>
          </p:nvSpPr>
          <p:spPr>
            <a:xfrm>
              <a:off x="4680833" y="1690104"/>
              <a:ext cx="151518" cy="30747"/>
            </a:xfrm>
            <a:custGeom>
              <a:avLst/>
              <a:gdLst/>
              <a:ahLst/>
              <a:cxnLst/>
              <a:rect l="0" t="0" r="0" b="0"/>
              <a:pathLst>
                <a:path w="151518" h="30747">
                  <a:moveTo>
                    <a:pt x="5467" y="30746"/>
                  </a:moveTo>
                  <a:lnTo>
                    <a:pt x="5467" y="30746"/>
                  </a:lnTo>
                  <a:lnTo>
                    <a:pt x="2096" y="27375"/>
                  </a:lnTo>
                  <a:lnTo>
                    <a:pt x="441" y="23838"/>
                  </a:lnTo>
                  <a:lnTo>
                    <a:pt x="0" y="21908"/>
                  </a:lnTo>
                  <a:lnTo>
                    <a:pt x="3272" y="15999"/>
                  </a:lnTo>
                  <a:lnTo>
                    <a:pt x="6120" y="12448"/>
                  </a:lnTo>
                  <a:lnTo>
                    <a:pt x="23613" y="4079"/>
                  </a:lnTo>
                  <a:lnTo>
                    <a:pt x="64241" y="0"/>
                  </a:lnTo>
                  <a:lnTo>
                    <a:pt x="151517" y="5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738"/>
            <p:cNvSpPr/>
            <p:nvPr>
              <p:custDataLst>
                <p:tags r:id="rId111"/>
              </p:custDataLst>
            </p:nvPr>
          </p:nvSpPr>
          <p:spPr>
            <a:xfrm>
              <a:off x="4460421" y="1739900"/>
              <a:ext cx="48947" cy="81015"/>
            </a:xfrm>
            <a:custGeom>
              <a:avLst/>
              <a:gdLst/>
              <a:ahLst/>
              <a:cxnLst/>
              <a:rect l="0" t="0" r="0" b="0"/>
              <a:pathLst>
                <a:path w="48947" h="81015">
                  <a:moveTo>
                    <a:pt x="41729" y="38100"/>
                  </a:moveTo>
                  <a:lnTo>
                    <a:pt x="41729" y="38100"/>
                  </a:lnTo>
                  <a:lnTo>
                    <a:pt x="45387" y="38100"/>
                  </a:lnTo>
                  <a:lnTo>
                    <a:pt x="43825" y="38100"/>
                  </a:lnTo>
                  <a:lnTo>
                    <a:pt x="26308" y="46889"/>
                  </a:lnTo>
                  <a:lnTo>
                    <a:pt x="6462" y="58494"/>
                  </a:lnTo>
                  <a:lnTo>
                    <a:pt x="3401" y="61574"/>
                  </a:lnTo>
                  <a:lnTo>
                    <a:pt x="0" y="68759"/>
                  </a:lnTo>
                  <a:lnTo>
                    <a:pt x="504" y="71945"/>
                  </a:lnTo>
                  <a:lnTo>
                    <a:pt x="2251" y="74774"/>
                  </a:lnTo>
                  <a:lnTo>
                    <a:pt x="4827" y="77366"/>
                  </a:lnTo>
                  <a:lnTo>
                    <a:pt x="11452" y="80246"/>
                  </a:lnTo>
                  <a:lnTo>
                    <a:pt x="15194" y="81014"/>
                  </a:lnTo>
                  <a:lnTo>
                    <a:pt x="33945" y="78724"/>
                  </a:lnTo>
                  <a:lnTo>
                    <a:pt x="39362" y="75766"/>
                  </a:lnTo>
                  <a:lnTo>
                    <a:pt x="47262" y="66835"/>
                  </a:lnTo>
                  <a:lnTo>
                    <a:pt x="48946" y="61490"/>
                  </a:lnTo>
                  <a:lnTo>
                    <a:pt x="48934" y="49907"/>
                  </a:lnTo>
                  <a:lnTo>
                    <a:pt x="33654" y="12073"/>
                  </a:lnTo>
                  <a:lnTo>
                    <a:pt x="41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739"/>
            <p:cNvSpPr/>
            <p:nvPr>
              <p:custDataLst>
                <p:tags r:id="rId112"/>
              </p:custDataLst>
            </p:nvPr>
          </p:nvSpPr>
          <p:spPr>
            <a:xfrm>
              <a:off x="4279903" y="1549594"/>
              <a:ext cx="131172" cy="409348"/>
            </a:xfrm>
            <a:custGeom>
              <a:avLst/>
              <a:gdLst/>
              <a:ahLst/>
              <a:cxnLst/>
              <a:rect l="0" t="0" r="0" b="0"/>
              <a:pathLst>
                <a:path w="131172" h="409348">
                  <a:moveTo>
                    <a:pt x="19047" y="82356"/>
                  </a:moveTo>
                  <a:lnTo>
                    <a:pt x="19047" y="82356"/>
                  </a:lnTo>
                  <a:lnTo>
                    <a:pt x="9403" y="82356"/>
                  </a:lnTo>
                  <a:lnTo>
                    <a:pt x="8384" y="81650"/>
                  </a:lnTo>
                  <a:lnTo>
                    <a:pt x="7705" y="80475"/>
                  </a:lnTo>
                  <a:lnTo>
                    <a:pt x="6426" y="76267"/>
                  </a:lnTo>
                  <a:lnTo>
                    <a:pt x="8228" y="118443"/>
                  </a:lnTo>
                  <a:lnTo>
                    <a:pt x="11373" y="159841"/>
                  </a:lnTo>
                  <a:lnTo>
                    <a:pt x="12305" y="207150"/>
                  </a:lnTo>
                  <a:lnTo>
                    <a:pt x="10699" y="251976"/>
                  </a:lnTo>
                  <a:lnTo>
                    <a:pt x="7637" y="290658"/>
                  </a:lnTo>
                  <a:lnTo>
                    <a:pt x="3231" y="337442"/>
                  </a:lnTo>
                  <a:lnTo>
                    <a:pt x="636" y="377205"/>
                  </a:lnTo>
                  <a:lnTo>
                    <a:pt x="81" y="409347"/>
                  </a:lnTo>
                  <a:lnTo>
                    <a:pt x="8" y="368807"/>
                  </a:lnTo>
                  <a:lnTo>
                    <a:pt x="0" y="324569"/>
                  </a:lnTo>
                  <a:lnTo>
                    <a:pt x="704" y="288079"/>
                  </a:lnTo>
                  <a:lnTo>
                    <a:pt x="3369" y="245990"/>
                  </a:lnTo>
                  <a:lnTo>
                    <a:pt x="5465" y="198887"/>
                  </a:lnTo>
                  <a:lnTo>
                    <a:pt x="5954" y="164722"/>
                  </a:lnTo>
                  <a:lnTo>
                    <a:pt x="8112" y="117109"/>
                  </a:lnTo>
                  <a:lnTo>
                    <a:pt x="13220" y="79483"/>
                  </a:lnTo>
                  <a:lnTo>
                    <a:pt x="22965" y="38936"/>
                  </a:lnTo>
                  <a:lnTo>
                    <a:pt x="33488" y="16492"/>
                  </a:lnTo>
                  <a:lnTo>
                    <a:pt x="45221" y="4164"/>
                  </a:lnTo>
                  <a:lnTo>
                    <a:pt x="52019" y="1300"/>
                  </a:lnTo>
                  <a:lnTo>
                    <a:pt x="67098" y="0"/>
                  </a:lnTo>
                  <a:lnTo>
                    <a:pt x="81325" y="5537"/>
                  </a:lnTo>
                  <a:lnTo>
                    <a:pt x="88083" y="9976"/>
                  </a:lnTo>
                  <a:lnTo>
                    <a:pt x="99353" y="26199"/>
                  </a:lnTo>
                  <a:lnTo>
                    <a:pt x="104335" y="36451"/>
                  </a:lnTo>
                  <a:lnTo>
                    <a:pt x="107975" y="74477"/>
                  </a:lnTo>
                  <a:lnTo>
                    <a:pt x="102178" y="112001"/>
                  </a:lnTo>
                  <a:lnTo>
                    <a:pt x="92754" y="134570"/>
                  </a:lnTo>
                  <a:lnTo>
                    <a:pt x="84772" y="145508"/>
                  </a:lnTo>
                  <a:lnTo>
                    <a:pt x="84031" y="147741"/>
                  </a:lnTo>
                  <a:lnTo>
                    <a:pt x="82831" y="149229"/>
                  </a:lnTo>
                  <a:lnTo>
                    <a:pt x="79615" y="150883"/>
                  </a:lnTo>
                  <a:lnTo>
                    <a:pt x="79181" y="152029"/>
                  </a:lnTo>
                  <a:lnTo>
                    <a:pt x="79597" y="153499"/>
                  </a:lnTo>
                  <a:lnTo>
                    <a:pt x="80580" y="155185"/>
                  </a:lnTo>
                  <a:lnTo>
                    <a:pt x="122329" y="191062"/>
                  </a:lnTo>
                  <a:lnTo>
                    <a:pt x="128450" y="204048"/>
                  </a:lnTo>
                  <a:lnTo>
                    <a:pt x="131171" y="219227"/>
                  </a:lnTo>
                  <a:lnTo>
                    <a:pt x="129779" y="225814"/>
                  </a:lnTo>
                  <a:lnTo>
                    <a:pt x="122589" y="236897"/>
                  </a:lnTo>
                  <a:lnTo>
                    <a:pt x="106641" y="251069"/>
                  </a:lnTo>
                  <a:lnTo>
                    <a:pt x="100727" y="253392"/>
                  </a:lnTo>
                  <a:lnTo>
                    <a:pt x="88510" y="254092"/>
                  </a:lnTo>
                  <a:lnTo>
                    <a:pt x="79788" y="252052"/>
                  </a:lnTo>
                  <a:lnTo>
                    <a:pt x="76474" y="250520"/>
                  </a:lnTo>
                  <a:lnTo>
                    <a:pt x="74971" y="248793"/>
                  </a:lnTo>
                  <a:lnTo>
                    <a:pt x="76197" y="24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740"/>
            <p:cNvSpPr/>
            <p:nvPr>
              <p:custDataLst>
                <p:tags r:id="rId113"/>
              </p:custDataLst>
            </p:nvPr>
          </p:nvSpPr>
          <p:spPr>
            <a:xfrm>
              <a:off x="5143500" y="17081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7003" y="25730"/>
                  </a:lnTo>
                  <a:lnTo>
                    <a:pt x="10380" y="347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41"/>
            <p:cNvSpPr/>
            <p:nvPr>
              <p:custDataLst>
                <p:tags r:id="rId114"/>
              </p:custDataLst>
            </p:nvPr>
          </p:nvSpPr>
          <p:spPr>
            <a:xfrm>
              <a:off x="5315212" y="1482830"/>
              <a:ext cx="88639" cy="269771"/>
            </a:xfrm>
            <a:custGeom>
              <a:avLst/>
              <a:gdLst/>
              <a:ahLst/>
              <a:cxnLst/>
              <a:rect l="0" t="0" r="0" b="0"/>
              <a:pathLst>
                <a:path w="88639" h="269771">
                  <a:moveTo>
                    <a:pt x="6088" y="9420"/>
                  </a:moveTo>
                  <a:lnTo>
                    <a:pt x="6088" y="9420"/>
                  </a:lnTo>
                  <a:lnTo>
                    <a:pt x="2717" y="6049"/>
                  </a:lnTo>
                  <a:lnTo>
                    <a:pt x="1062" y="2512"/>
                  </a:lnTo>
                  <a:lnTo>
                    <a:pt x="621" y="582"/>
                  </a:lnTo>
                  <a:lnTo>
                    <a:pt x="326" y="0"/>
                  </a:lnTo>
                  <a:lnTo>
                    <a:pt x="130" y="318"/>
                  </a:lnTo>
                  <a:lnTo>
                    <a:pt x="0" y="1235"/>
                  </a:lnTo>
                  <a:lnTo>
                    <a:pt x="13588" y="39247"/>
                  </a:lnTo>
                  <a:lnTo>
                    <a:pt x="29599" y="86494"/>
                  </a:lnTo>
                  <a:lnTo>
                    <a:pt x="42691" y="124206"/>
                  </a:lnTo>
                  <a:lnTo>
                    <a:pt x="58552" y="168763"/>
                  </a:lnTo>
                  <a:lnTo>
                    <a:pt x="67690" y="207628"/>
                  </a:lnTo>
                  <a:lnTo>
                    <a:pt x="88638" y="2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42"/>
            <p:cNvSpPr/>
            <p:nvPr>
              <p:custDataLst>
                <p:tags r:id="rId115"/>
              </p:custDataLst>
            </p:nvPr>
          </p:nvSpPr>
          <p:spPr>
            <a:xfrm>
              <a:off x="5289550" y="1527280"/>
              <a:ext cx="222251" cy="206271"/>
            </a:xfrm>
            <a:custGeom>
              <a:avLst/>
              <a:gdLst/>
              <a:ahLst/>
              <a:cxnLst/>
              <a:rect l="0" t="0" r="0" b="0"/>
              <a:pathLst>
                <a:path w="222251" h="206271">
                  <a:moveTo>
                    <a:pt x="222250" y="9420"/>
                  </a:moveTo>
                  <a:lnTo>
                    <a:pt x="222250" y="9420"/>
                  </a:lnTo>
                  <a:lnTo>
                    <a:pt x="222250" y="6049"/>
                  </a:lnTo>
                  <a:lnTo>
                    <a:pt x="220368" y="2512"/>
                  </a:lnTo>
                  <a:lnTo>
                    <a:pt x="218879" y="581"/>
                  </a:lnTo>
                  <a:lnTo>
                    <a:pt x="216475" y="0"/>
                  </a:lnTo>
                  <a:lnTo>
                    <a:pt x="210040" y="1235"/>
                  </a:lnTo>
                  <a:lnTo>
                    <a:pt x="170543" y="45004"/>
                  </a:lnTo>
                  <a:lnTo>
                    <a:pt x="129574" y="91192"/>
                  </a:lnTo>
                  <a:lnTo>
                    <a:pt x="89126" y="135469"/>
                  </a:lnTo>
                  <a:lnTo>
                    <a:pt x="48723" y="171066"/>
                  </a:lnTo>
                  <a:lnTo>
                    <a:pt x="0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750"/>
          <p:cNvGrpSpPr/>
          <p:nvPr/>
        </p:nvGrpSpPr>
        <p:grpSpPr>
          <a:xfrm>
            <a:off x="307779" y="2356145"/>
            <a:ext cx="5929997" cy="1822156"/>
            <a:chOff x="307779" y="2356145"/>
            <a:chExt cx="5929997" cy="1822156"/>
          </a:xfrm>
        </p:grpSpPr>
        <p:sp>
          <p:nvSpPr>
            <p:cNvPr id="39" name="SMARTInkShape-3743"/>
            <p:cNvSpPr/>
            <p:nvPr>
              <p:custDataLst>
                <p:tags r:id="rId60"/>
              </p:custDataLst>
            </p:nvPr>
          </p:nvSpPr>
          <p:spPr>
            <a:xfrm>
              <a:off x="2470150" y="2971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44"/>
            <p:cNvSpPr/>
            <p:nvPr>
              <p:custDataLst>
                <p:tags r:id="rId61"/>
              </p:custDataLst>
            </p:nvPr>
          </p:nvSpPr>
          <p:spPr>
            <a:xfrm>
              <a:off x="1377950" y="2836750"/>
              <a:ext cx="118889" cy="325551"/>
            </a:xfrm>
            <a:custGeom>
              <a:avLst/>
              <a:gdLst/>
              <a:ahLst/>
              <a:cxnLst/>
              <a:rect l="0" t="0" r="0" b="0"/>
              <a:pathLst>
                <a:path w="118889" h="325551">
                  <a:moveTo>
                    <a:pt x="0" y="325550"/>
                  </a:moveTo>
                  <a:lnTo>
                    <a:pt x="0" y="325550"/>
                  </a:lnTo>
                  <a:lnTo>
                    <a:pt x="5070" y="286562"/>
                  </a:lnTo>
                  <a:lnTo>
                    <a:pt x="10831" y="246657"/>
                  </a:lnTo>
                  <a:lnTo>
                    <a:pt x="17712" y="211471"/>
                  </a:lnTo>
                  <a:lnTo>
                    <a:pt x="24570" y="177247"/>
                  </a:lnTo>
                  <a:lnTo>
                    <a:pt x="36365" y="135166"/>
                  </a:lnTo>
                  <a:lnTo>
                    <a:pt x="48796" y="90242"/>
                  </a:lnTo>
                  <a:lnTo>
                    <a:pt x="64788" y="47926"/>
                  </a:lnTo>
                  <a:lnTo>
                    <a:pt x="91600" y="1266"/>
                  </a:lnTo>
                  <a:lnTo>
                    <a:pt x="94934" y="0"/>
                  </a:lnTo>
                  <a:lnTo>
                    <a:pt x="104282" y="474"/>
                  </a:lnTo>
                  <a:lnTo>
                    <a:pt x="108327" y="3000"/>
                  </a:lnTo>
                  <a:lnTo>
                    <a:pt x="114703" y="11450"/>
                  </a:lnTo>
                  <a:lnTo>
                    <a:pt x="118888" y="41591"/>
                  </a:lnTo>
                  <a:lnTo>
                    <a:pt x="110163" y="85884"/>
                  </a:lnTo>
                  <a:lnTo>
                    <a:pt x="92969" y="126723"/>
                  </a:lnTo>
                  <a:lnTo>
                    <a:pt x="57150" y="16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45"/>
            <p:cNvSpPr/>
            <p:nvPr>
              <p:custDataLst>
                <p:tags r:id="rId62"/>
              </p:custDataLst>
            </p:nvPr>
          </p:nvSpPr>
          <p:spPr>
            <a:xfrm>
              <a:off x="307779" y="3136900"/>
              <a:ext cx="1590872" cy="180289"/>
            </a:xfrm>
            <a:custGeom>
              <a:avLst/>
              <a:gdLst/>
              <a:ahLst/>
              <a:cxnLst/>
              <a:rect l="0" t="0" r="0" b="0"/>
              <a:pathLst>
                <a:path w="1590872" h="180289">
                  <a:moveTo>
                    <a:pt x="3371" y="171450"/>
                  </a:moveTo>
                  <a:lnTo>
                    <a:pt x="3371" y="171450"/>
                  </a:lnTo>
                  <a:lnTo>
                    <a:pt x="0" y="174821"/>
                  </a:lnTo>
                  <a:lnTo>
                    <a:pt x="1829" y="176519"/>
                  </a:lnTo>
                  <a:lnTo>
                    <a:pt x="11388" y="180288"/>
                  </a:lnTo>
                  <a:lnTo>
                    <a:pt x="54317" y="178317"/>
                  </a:lnTo>
                  <a:lnTo>
                    <a:pt x="100113" y="171134"/>
                  </a:lnTo>
                  <a:lnTo>
                    <a:pt x="140926" y="165006"/>
                  </a:lnTo>
                  <a:lnTo>
                    <a:pt x="173162" y="160825"/>
                  </a:lnTo>
                  <a:lnTo>
                    <a:pt x="208656" y="156614"/>
                  </a:lnTo>
                  <a:lnTo>
                    <a:pt x="247479" y="150510"/>
                  </a:lnTo>
                  <a:lnTo>
                    <a:pt x="288252" y="143093"/>
                  </a:lnTo>
                  <a:lnTo>
                    <a:pt x="329892" y="135093"/>
                  </a:lnTo>
                  <a:lnTo>
                    <a:pt x="375681" y="128715"/>
                  </a:lnTo>
                  <a:lnTo>
                    <a:pt x="399744" y="126027"/>
                  </a:lnTo>
                  <a:lnTo>
                    <a:pt x="426370" y="122824"/>
                  </a:lnTo>
                  <a:lnTo>
                    <a:pt x="454703" y="119277"/>
                  </a:lnTo>
                  <a:lnTo>
                    <a:pt x="484176" y="115501"/>
                  </a:lnTo>
                  <a:lnTo>
                    <a:pt x="512997" y="111573"/>
                  </a:lnTo>
                  <a:lnTo>
                    <a:pt x="541383" y="107543"/>
                  </a:lnTo>
                  <a:lnTo>
                    <a:pt x="569479" y="103446"/>
                  </a:lnTo>
                  <a:lnTo>
                    <a:pt x="598793" y="100008"/>
                  </a:lnTo>
                  <a:lnTo>
                    <a:pt x="628919" y="97011"/>
                  </a:lnTo>
                  <a:lnTo>
                    <a:pt x="659586" y="94307"/>
                  </a:lnTo>
                  <a:lnTo>
                    <a:pt x="689909" y="91799"/>
                  </a:lnTo>
                  <a:lnTo>
                    <a:pt x="720002" y="89422"/>
                  </a:lnTo>
                  <a:lnTo>
                    <a:pt x="749942" y="87131"/>
                  </a:lnTo>
                  <a:lnTo>
                    <a:pt x="780485" y="84193"/>
                  </a:lnTo>
                  <a:lnTo>
                    <a:pt x="811430" y="80823"/>
                  </a:lnTo>
                  <a:lnTo>
                    <a:pt x="842644" y="77165"/>
                  </a:lnTo>
                  <a:lnTo>
                    <a:pt x="873331" y="74021"/>
                  </a:lnTo>
                  <a:lnTo>
                    <a:pt x="903667" y="71219"/>
                  </a:lnTo>
                  <a:lnTo>
                    <a:pt x="933768" y="68646"/>
                  </a:lnTo>
                  <a:lnTo>
                    <a:pt x="963713" y="66225"/>
                  </a:lnTo>
                  <a:lnTo>
                    <a:pt x="993555" y="63906"/>
                  </a:lnTo>
                  <a:lnTo>
                    <a:pt x="1023327" y="61654"/>
                  </a:lnTo>
                  <a:lnTo>
                    <a:pt x="1052347" y="59447"/>
                  </a:lnTo>
                  <a:lnTo>
                    <a:pt x="1080866" y="57270"/>
                  </a:lnTo>
                  <a:lnTo>
                    <a:pt x="1109051" y="55113"/>
                  </a:lnTo>
                  <a:lnTo>
                    <a:pt x="1135602" y="52970"/>
                  </a:lnTo>
                  <a:lnTo>
                    <a:pt x="1161064" y="50835"/>
                  </a:lnTo>
                  <a:lnTo>
                    <a:pt x="1185799" y="48707"/>
                  </a:lnTo>
                  <a:lnTo>
                    <a:pt x="1210051" y="46582"/>
                  </a:lnTo>
                  <a:lnTo>
                    <a:pt x="1233980" y="44460"/>
                  </a:lnTo>
                  <a:lnTo>
                    <a:pt x="1279853" y="40221"/>
                  </a:lnTo>
                  <a:lnTo>
                    <a:pt x="1321407" y="35985"/>
                  </a:lnTo>
                  <a:lnTo>
                    <a:pt x="1361043" y="31751"/>
                  </a:lnTo>
                  <a:lnTo>
                    <a:pt x="1399119" y="28223"/>
                  </a:lnTo>
                  <a:lnTo>
                    <a:pt x="1434857" y="26655"/>
                  </a:lnTo>
                  <a:lnTo>
                    <a:pt x="1479969" y="22401"/>
                  </a:lnTo>
                  <a:lnTo>
                    <a:pt x="1527363" y="10984"/>
                  </a:lnTo>
                  <a:lnTo>
                    <a:pt x="159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46"/>
            <p:cNvSpPr/>
            <p:nvPr>
              <p:custDataLst>
                <p:tags r:id="rId63"/>
              </p:custDataLst>
            </p:nvPr>
          </p:nvSpPr>
          <p:spPr>
            <a:xfrm>
              <a:off x="2495550" y="2802115"/>
              <a:ext cx="23636" cy="23636"/>
            </a:xfrm>
            <a:custGeom>
              <a:avLst/>
              <a:gdLst/>
              <a:ahLst/>
              <a:cxnLst/>
              <a:rect l="0" t="0" r="0" b="0"/>
              <a:pathLst>
                <a:path w="23636" h="23636">
                  <a:moveTo>
                    <a:pt x="12700" y="10935"/>
                  </a:moveTo>
                  <a:lnTo>
                    <a:pt x="12700" y="10935"/>
                  </a:lnTo>
                  <a:lnTo>
                    <a:pt x="23635" y="0"/>
                  </a:lnTo>
                  <a:lnTo>
                    <a:pt x="0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47"/>
            <p:cNvSpPr/>
            <p:nvPr>
              <p:custDataLst>
                <p:tags r:id="rId64"/>
              </p:custDataLst>
            </p:nvPr>
          </p:nvSpPr>
          <p:spPr>
            <a:xfrm>
              <a:off x="2180938" y="2698414"/>
              <a:ext cx="138094" cy="305137"/>
            </a:xfrm>
            <a:custGeom>
              <a:avLst/>
              <a:gdLst/>
              <a:ahLst/>
              <a:cxnLst/>
              <a:rect l="0" t="0" r="0" b="0"/>
              <a:pathLst>
                <a:path w="138094" h="305137">
                  <a:moveTo>
                    <a:pt x="35212" y="114636"/>
                  </a:moveTo>
                  <a:lnTo>
                    <a:pt x="35212" y="114636"/>
                  </a:lnTo>
                  <a:lnTo>
                    <a:pt x="23279" y="128451"/>
                  </a:lnTo>
                  <a:lnTo>
                    <a:pt x="20907" y="132313"/>
                  </a:lnTo>
                  <a:lnTo>
                    <a:pt x="12735" y="168222"/>
                  </a:lnTo>
                  <a:lnTo>
                    <a:pt x="8508" y="215663"/>
                  </a:lnTo>
                  <a:lnTo>
                    <a:pt x="4957" y="258634"/>
                  </a:lnTo>
                  <a:lnTo>
                    <a:pt x="0" y="301521"/>
                  </a:lnTo>
                  <a:lnTo>
                    <a:pt x="449" y="303431"/>
                  </a:lnTo>
                  <a:lnTo>
                    <a:pt x="1453" y="304000"/>
                  </a:lnTo>
                  <a:lnTo>
                    <a:pt x="4451" y="298987"/>
                  </a:lnTo>
                  <a:lnTo>
                    <a:pt x="14175" y="261732"/>
                  </a:lnTo>
                  <a:lnTo>
                    <a:pt x="22538" y="218951"/>
                  </a:lnTo>
                  <a:lnTo>
                    <a:pt x="32633" y="182233"/>
                  </a:lnTo>
                  <a:lnTo>
                    <a:pt x="42532" y="148912"/>
                  </a:lnTo>
                  <a:lnTo>
                    <a:pt x="51636" y="112937"/>
                  </a:lnTo>
                  <a:lnTo>
                    <a:pt x="61323" y="73837"/>
                  </a:lnTo>
                  <a:lnTo>
                    <a:pt x="79646" y="28025"/>
                  </a:lnTo>
                  <a:lnTo>
                    <a:pt x="89692" y="8462"/>
                  </a:lnTo>
                  <a:lnTo>
                    <a:pt x="97290" y="890"/>
                  </a:lnTo>
                  <a:lnTo>
                    <a:pt x="101997" y="0"/>
                  </a:lnTo>
                  <a:lnTo>
                    <a:pt x="112872" y="2773"/>
                  </a:lnTo>
                  <a:lnTo>
                    <a:pt x="122880" y="10592"/>
                  </a:lnTo>
                  <a:lnTo>
                    <a:pt x="127524" y="15640"/>
                  </a:lnTo>
                  <a:lnTo>
                    <a:pt x="137431" y="49712"/>
                  </a:lnTo>
                  <a:lnTo>
                    <a:pt x="138093" y="85443"/>
                  </a:lnTo>
                  <a:lnTo>
                    <a:pt x="123267" y="127005"/>
                  </a:lnTo>
                  <a:lnTo>
                    <a:pt x="103000" y="162553"/>
                  </a:lnTo>
                  <a:lnTo>
                    <a:pt x="78659" y="183632"/>
                  </a:lnTo>
                  <a:lnTo>
                    <a:pt x="59217" y="193170"/>
                  </a:lnTo>
                  <a:lnTo>
                    <a:pt x="47292" y="193520"/>
                  </a:lnTo>
                  <a:lnTo>
                    <a:pt x="31994" y="191189"/>
                  </a:lnTo>
                  <a:lnTo>
                    <a:pt x="32361" y="191071"/>
                  </a:lnTo>
                  <a:lnTo>
                    <a:pt x="33312" y="190993"/>
                  </a:lnTo>
                  <a:lnTo>
                    <a:pt x="36249" y="192787"/>
                  </a:lnTo>
                  <a:lnTo>
                    <a:pt x="78904" y="234564"/>
                  </a:lnTo>
                  <a:lnTo>
                    <a:pt x="98144" y="257538"/>
                  </a:lnTo>
                  <a:lnTo>
                    <a:pt x="136812" y="305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48"/>
            <p:cNvSpPr/>
            <p:nvPr>
              <p:custDataLst>
                <p:tags r:id="rId65"/>
              </p:custDataLst>
            </p:nvPr>
          </p:nvSpPr>
          <p:spPr>
            <a:xfrm>
              <a:off x="1301750" y="28829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8998" y="3546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49"/>
            <p:cNvSpPr/>
            <p:nvPr>
              <p:custDataLst>
                <p:tags r:id="rId66"/>
              </p:custDataLst>
            </p:nvPr>
          </p:nvSpPr>
          <p:spPr>
            <a:xfrm>
              <a:off x="1976450" y="2718061"/>
              <a:ext cx="144451" cy="264420"/>
            </a:xfrm>
            <a:custGeom>
              <a:avLst/>
              <a:gdLst/>
              <a:ahLst/>
              <a:cxnLst/>
              <a:rect l="0" t="0" r="0" b="0"/>
              <a:pathLst>
                <a:path w="144451" h="264420">
                  <a:moveTo>
                    <a:pt x="55550" y="6089"/>
                  </a:moveTo>
                  <a:lnTo>
                    <a:pt x="55550" y="6089"/>
                  </a:lnTo>
                  <a:lnTo>
                    <a:pt x="55550" y="2718"/>
                  </a:lnTo>
                  <a:lnTo>
                    <a:pt x="56256" y="1725"/>
                  </a:lnTo>
                  <a:lnTo>
                    <a:pt x="57432" y="1063"/>
                  </a:lnTo>
                  <a:lnTo>
                    <a:pt x="61017" y="0"/>
                  </a:lnTo>
                  <a:lnTo>
                    <a:pt x="52984" y="43132"/>
                  </a:lnTo>
                  <a:lnTo>
                    <a:pt x="43579" y="81976"/>
                  </a:lnTo>
                  <a:lnTo>
                    <a:pt x="32123" y="120641"/>
                  </a:lnTo>
                  <a:lnTo>
                    <a:pt x="21014" y="157544"/>
                  </a:lnTo>
                  <a:lnTo>
                    <a:pt x="6499" y="198571"/>
                  </a:lnTo>
                  <a:lnTo>
                    <a:pt x="0" y="227476"/>
                  </a:lnTo>
                  <a:lnTo>
                    <a:pt x="2245" y="247133"/>
                  </a:lnTo>
                  <a:lnTo>
                    <a:pt x="6608" y="252157"/>
                  </a:lnTo>
                  <a:lnTo>
                    <a:pt x="20863" y="259621"/>
                  </a:lnTo>
                  <a:lnTo>
                    <a:pt x="48722" y="264419"/>
                  </a:lnTo>
                  <a:lnTo>
                    <a:pt x="86061" y="259098"/>
                  </a:lnTo>
                  <a:lnTo>
                    <a:pt x="129258" y="246070"/>
                  </a:lnTo>
                  <a:lnTo>
                    <a:pt x="144450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50"/>
            <p:cNvSpPr/>
            <p:nvPr>
              <p:custDataLst>
                <p:tags r:id="rId67"/>
              </p:custDataLst>
            </p:nvPr>
          </p:nvSpPr>
          <p:spPr>
            <a:xfrm>
              <a:off x="1194162" y="2759180"/>
              <a:ext cx="25039" cy="248530"/>
            </a:xfrm>
            <a:custGeom>
              <a:avLst/>
              <a:gdLst/>
              <a:ahLst/>
              <a:cxnLst/>
              <a:rect l="0" t="0" r="0" b="0"/>
              <a:pathLst>
                <a:path w="25039" h="248530">
                  <a:moveTo>
                    <a:pt x="12338" y="9420"/>
                  </a:moveTo>
                  <a:lnTo>
                    <a:pt x="12338" y="9420"/>
                  </a:lnTo>
                  <a:lnTo>
                    <a:pt x="15709" y="6049"/>
                  </a:lnTo>
                  <a:lnTo>
                    <a:pt x="17364" y="2513"/>
                  </a:lnTo>
                  <a:lnTo>
                    <a:pt x="17805" y="582"/>
                  </a:lnTo>
                  <a:lnTo>
                    <a:pt x="18099" y="0"/>
                  </a:lnTo>
                  <a:lnTo>
                    <a:pt x="18296" y="318"/>
                  </a:lnTo>
                  <a:lnTo>
                    <a:pt x="18610" y="12639"/>
                  </a:lnTo>
                  <a:lnTo>
                    <a:pt x="13603" y="55734"/>
                  </a:lnTo>
                  <a:lnTo>
                    <a:pt x="7852" y="96677"/>
                  </a:lnTo>
                  <a:lnTo>
                    <a:pt x="1470" y="143151"/>
                  </a:lnTo>
                  <a:lnTo>
                    <a:pt x="0" y="183454"/>
                  </a:lnTo>
                  <a:lnTo>
                    <a:pt x="1567" y="230895"/>
                  </a:lnTo>
                  <a:lnTo>
                    <a:pt x="3041" y="239620"/>
                  </a:lnTo>
                  <a:lnTo>
                    <a:pt x="5435" y="244731"/>
                  </a:lnTo>
                  <a:lnTo>
                    <a:pt x="8441" y="247433"/>
                  </a:lnTo>
                  <a:lnTo>
                    <a:pt x="11857" y="248529"/>
                  </a:lnTo>
                  <a:lnTo>
                    <a:pt x="14839" y="247848"/>
                  </a:lnTo>
                  <a:lnTo>
                    <a:pt x="25038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51"/>
            <p:cNvSpPr/>
            <p:nvPr>
              <p:custDataLst>
                <p:tags r:id="rId68"/>
              </p:custDataLst>
            </p:nvPr>
          </p:nvSpPr>
          <p:spPr>
            <a:xfrm>
              <a:off x="1158392" y="2863850"/>
              <a:ext cx="86209" cy="38101"/>
            </a:xfrm>
            <a:custGeom>
              <a:avLst/>
              <a:gdLst/>
              <a:ahLst/>
              <a:cxnLst/>
              <a:rect l="0" t="0" r="0" b="0"/>
              <a:pathLst>
                <a:path w="8620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030"/>
                  </a:lnTo>
                  <a:lnTo>
                    <a:pt x="514" y="31193"/>
                  </a:lnTo>
                  <a:lnTo>
                    <a:pt x="1562" y="29262"/>
                  </a:lnTo>
                  <a:lnTo>
                    <a:pt x="9779" y="23173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52"/>
            <p:cNvSpPr/>
            <p:nvPr>
              <p:custDataLst>
                <p:tags r:id="rId69"/>
              </p:custDataLst>
            </p:nvPr>
          </p:nvSpPr>
          <p:spPr>
            <a:xfrm>
              <a:off x="1390650" y="292100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19050" y="0"/>
                  </a:moveTo>
                  <a:lnTo>
                    <a:pt x="19050" y="0"/>
                  </a:lnTo>
                  <a:lnTo>
                    <a:pt x="18345" y="41905"/>
                  </a:lnTo>
                  <a:lnTo>
                    <a:pt x="14024" y="87561"/>
                  </a:lnTo>
                  <a:lnTo>
                    <a:pt x="6220" y="13434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53"/>
            <p:cNvSpPr/>
            <p:nvPr>
              <p:custDataLst>
                <p:tags r:id="rId70"/>
              </p:custDataLst>
            </p:nvPr>
          </p:nvSpPr>
          <p:spPr>
            <a:xfrm>
              <a:off x="1320800" y="28194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82550"/>
                  </a:moveTo>
                  <a:lnTo>
                    <a:pt x="0" y="82550"/>
                  </a:lnTo>
                  <a:lnTo>
                    <a:pt x="0" y="398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54"/>
            <p:cNvSpPr/>
            <p:nvPr>
              <p:custDataLst>
                <p:tags r:id="rId71"/>
              </p:custDataLst>
            </p:nvPr>
          </p:nvSpPr>
          <p:spPr>
            <a:xfrm>
              <a:off x="1531030" y="2717800"/>
              <a:ext cx="158071" cy="252155"/>
            </a:xfrm>
            <a:custGeom>
              <a:avLst/>
              <a:gdLst/>
              <a:ahLst/>
              <a:cxnLst/>
              <a:rect l="0" t="0" r="0" b="0"/>
              <a:pathLst>
                <a:path w="158071" h="252155">
                  <a:moveTo>
                    <a:pt x="37420" y="0"/>
                  </a:moveTo>
                  <a:lnTo>
                    <a:pt x="37420" y="0"/>
                  </a:lnTo>
                  <a:lnTo>
                    <a:pt x="40791" y="6742"/>
                  </a:lnTo>
                  <a:lnTo>
                    <a:pt x="38041" y="50901"/>
                  </a:lnTo>
                  <a:lnTo>
                    <a:pt x="28109" y="94407"/>
                  </a:lnTo>
                  <a:lnTo>
                    <a:pt x="16740" y="131223"/>
                  </a:lnTo>
                  <a:lnTo>
                    <a:pt x="4486" y="178634"/>
                  </a:lnTo>
                  <a:lnTo>
                    <a:pt x="0" y="219424"/>
                  </a:lnTo>
                  <a:lnTo>
                    <a:pt x="1403" y="241168"/>
                  </a:lnTo>
                  <a:lnTo>
                    <a:pt x="2826" y="245445"/>
                  </a:lnTo>
                  <a:lnTo>
                    <a:pt x="5890" y="247591"/>
                  </a:lnTo>
                  <a:lnTo>
                    <a:pt x="14940" y="248094"/>
                  </a:lnTo>
                  <a:lnTo>
                    <a:pt x="24136" y="244085"/>
                  </a:lnTo>
                  <a:lnTo>
                    <a:pt x="33633" y="236188"/>
                  </a:lnTo>
                  <a:lnTo>
                    <a:pt x="67278" y="193393"/>
                  </a:lnTo>
                  <a:lnTo>
                    <a:pt x="85090" y="152135"/>
                  </a:lnTo>
                  <a:lnTo>
                    <a:pt x="86133" y="145874"/>
                  </a:lnTo>
                  <a:lnTo>
                    <a:pt x="85418" y="142404"/>
                  </a:lnTo>
                  <a:lnTo>
                    <a:pt x="83529" y="140798"/>
                  </a:lnTo>
                  <a:lnTo>
                    <a:pt x="80860" y="140432"/>
                  </a:lnTo>
                  <a:lnTo>
                    <a:pt x="74130" y="143788"/>
                  </a:lnTo>
                  <a:lnTo>
                    <a:pt x="70360" y="146659"/>
                  </a:lnTo>
                  <a:lnTo>
                    <a:pt x="58312" y="167554"/>
                  </a:lnTo>
                  <a:lnTo>
                    <a:pt x="49176" y="192717"/>
                  </a:lnTo>
                  <a:lnTo>
                    <a:pt x="48743" y="218046"/>
                  </a:lnTo>
                  <a:lnTo>
                    <a:pt x="53271" y="231200"/>
                  </a:lnTo>
                  <a:lnTo>
                    <a:pt x="56454" y="236684"/>
                  </a:lnTo>
                  <a:lnTo>
                    <a:pt x="71279" y="244658"/>
                  </a:lnTo>
                  <a:lnTo>
                    <a:pt x="111920" y="252154"/>
                  </a:lnTo>
                  <a:lnTo>
                    <a:pt x="15807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55"/>
            <p:cNvSpPr/>
            <p:nvPr>
              <p:custDataLst>
                <p:tags r:id="rId72"/>
              </p:custDataLst>
            </p:nvPr>
          </p:nvSpPr>
          <p:spPr>
            <a:xfrm>
              <a:off x="3204481" y="2745022"/>
              <a:ext cx="97258" cy="309329"/>
            </a:xfrm>
            <a:custGeom>
              <a:avLst/>
              <a:gdLst/>
              <a:ahLst/>
              <a:cxnLst/>
              <a:rect l="0" t="0" r="0" b="0"/>
              <a:pathLst>
                <a:path w="97258" h="309329">
                  <a:moveTo>
                    <a:pt x="91169" y="36278"/>
                  </a:moveTo>
                  <a:lnTo>
                    <a:pt x="91169" y="36278"/>
                  </a:lnTo>
                  <a:lnTo>
                    <a:pt x="94540" y="29536"/>
                  </a:lnTo>
                  <a:lnTo>
                    <a:pt x="97257" y="4328"/>
                  </a:lnTo>
                  <a:lnTo>
                    <a:pt x="96639" y="2278"/>
                  </a:lnTo>
                  <a:lnTo>
                    <a:pt x="95521" y="912"/>
                  </a:lnTo>
                  <a:lnTo>
                    <a:pt x="94070" y="0"/>
                  </a:lnTo>
                  <a:lnTo>
                    <a:pt x="91692" y="1510"/>
                  </a:lnTo>
                  <a:lnTo>
                    <a:pt x="55923" y="45102"/>
                  </a:lnTo>
                  <a:lnTo>
                    <a:pt x="33329" y="88795"/>
                  </a:lnTo>
                  <a:lnTo>
                    <a:pt x="16176" y="128431"/>
                  </a:lnTo>
                  <a:lnTo>
                    <a:pt x="3343" y="173824"/>
                  </a:lnTo>
                  <a:lnTo>
                    <a:pt x="0" y="213440"/>
                  </a:lnTo>
                  <a:lnTo>
                    <a:pt x="1820" y="251268"/>
                  </a:lnTo>
                  <a:lnTo>
                    <a:pt x="9596" y="266355"/>
                  </a:lnTo>
                  <a:lnTo>
                    <a:pt x="32475" y="296561"/>
                  </a:lnTo>
                  <a:lnTo>
                    <a:pt x="59419" y="30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56"/>
            <p:cNvSpPr/>
            <p:nvPr>
              <p:custDataLst>
                <p:tags r:id="rId73"/>
              </p:custDataLst>
            </p:nvPr>
          </p:nvSpPr>
          <p:spPr>
            <a:xfrm>
              <a:off x="3385433" y="2806700"/>
              <a:ext cx="107068" cy="120651"/>
            </a:xfrm>
            <a:custGeom>
              <a:avLst/>
              <a:gdLst/>
              <a:ahLst/>
              <a:cxnLst/>
              <a:rect l="0" t="0" r="0" b="0"/>
              <a:pathLst>
                <a:path w="107068" h="1206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6120" y="21048"/>
                  </a:lnTo>
                  <a:lnTo>
                    <a:pt x="22947" y="45550"/>
                  </a:lnTo>
                  <a:lnTo>
                    <a:pt x="64666" y="78348"/>
                  </a:lnTo>
                  <a:lnTo>
                    <a:pt x="1070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57"/>
            <p:cNvSpPr/>
            <p:nvPr>
              <p:custDataLst>
                <p:tags r:id="rId74"/>
              </p:custDataLst>
            </p:nvPr>
          </p:nvSpPr>
          <p:spPr>
            <a:xfrm>
              <a:off x="3483456" y="2794883"/>
              <a:ext cx="85245" cy="240418"/>
            </a:xfrm>
            <a:custGeom>
              <a:avLst/>
              <a:gdLst/>
              <a:ahLst/>
              <a:cxnLst/>
              <a:rect l="0" t="0" r="0" b="0"/>
              <a:pathLst>
                <a:path w="85245" h="240418">
                  <a:moveTo>
                    <a:pt x="85244" y="5467"/>
                  </a:moveTo>
                  <a:lnTo>
                    <a:pt x="85244" y="5467"/>
                  </a:lnTo>
                  <a:lnTo>
                    <a:pt x="85244" y="2096"/>
                  </a:lnTo>
                  <a:lnTo>
                    <a:pt x="84538" y="1103"/>
                  </a:lnTo>
                  <a:lnTo>
                    <a:pt x="83362" y="441"/>
                  </a:lnTo>
                  <a:lnTo>
                    <a:pt x="81873" y="0"/>
                  </a:lnTo>
                  <a:lnTo>
                    <a:pt x="73035" y="2749"/>
                  </a:lnTo>
                  <a:lnTo>
                    <a:pt x="53042" y="20139"/>
                  </a:lnTo>
                  <a:lnTo>
                    <a:pt x="22465" y="61510"/>
                  </a:lnTo>
                  <a:lnTo>
                    <a:pt x="5245" y="107731"/>
                  </a:lnTo>
                  <a:lnTo>
                    <a:pt x="0" y="136035"/>
                  </a:lnTo>
                  <a:lnTo>
                    <a:pt x="2200" y="180950"/>
                  </a:lnTo>
                  <a:lnTo>
                    <a:pt x="16471" y="227069"/>
                  </a:lnTo>
                  <a:lnTo>
                    <a:pt x="21744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58"/>
            <p:cNvSpPr/>
            <p:nvPr>
              <p:custDataLst>
                <p:tags r:id="rId75"/>
              </p:custDataLst>
            </p:nvPr>
          </p:nvSpPr>
          <p:spPr>
            <a:xfrm>
              <a:off x="3568700" y="30416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28379" y="13484"/>
                  </a:lnTo>
                  <a:lnTo>
                    <a:pt x="22961" y="21985"/>
                  </a:lnTo>
                  <a:lnTo>
                    <a:pt x="7984" y="39934"/>
                  </a:lnTo>
                  <a:lnTo>
                    <a:pt x="3549" y="4973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59"/>
            <p:cNvSpPr/>
            <p:nvPr>
              <p:custDataLst>
                <p:tags r:id="rId76"/>
              </p:custDataLst>
            </p:nvPr>
          </p:nvSpPr>
          <p:spPr>
            <a:xfrm>
              <a:off x="3810000" y="3046179"/>
              <a:ext cx="19051" cy="78022"/>
            </a:xfrm>
            <a:custGeom>
              <a:avLst/>
              <a:gdLst/>
              <a:ahLst/>
              <a:cxnLst/>
              <a:rect l="0" t="0" r="0" b="0"/>
              <a:pathLst>
                <a:path w="19051" h="78022">
                  <a:moveTo>
                    <a:pt x="19050" y="8171"/>
                  </a:moveTo>
                  <a:lnTo>
                    <a:pt x="19050" y="8171"/>
                  </a:lnTo>
                  <a:lnTo>
                    <a:pt x="15679" y="8171"/>
                  </a:lnTo>
                  <a:lnTo>
                    <a:pt x="14686" y="6760"/>
                  </a:lnTo>
                  <a:lnTo>
                    <a:pt x="13583" y="1429"/>
                  </a:lnTo>
                  <a:lnTo>
                    <a:pt x="13994" y="148"/>
                  </a:lnTo>
                  <a:lnTo>
                    <a:pt x="14974" y="0"/>
                  </a:lnTo>
                  <a:lnTo>
                    <a:pt x="16332" y="607"/>
                  </a:lnTo>
                  <a:lnTo>
                    <a:pt x="17238" y="1718"/>
                  </a:lnTo>
                  <a:lnTo>
                    <a:pt x="18245" y="4832"/>
                  </a:lnTo>
                  <a:lnTo>
                    <a:pt x="8172" y="51992"/>
                  </a:lnTo>
                  <a:lnTo>
                    <a:pt x="0" y="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60"/>
            <p:cNvSpPr/>
            <p:nvPr>
              <p:custDataLst>
                <p:tags r:id="rId77"/>
              </p:custDataLst>
            </p:nvPr>
          </p:nvSpPr>
          <p:spPr>
            <a:xfrm>
              <a:off x="4044957" y="2788533"/>
              <a:ext cx="171444" cy="265818"/>
            </a:xfrm>
            <a:custGeom>
              <a:avLst/>
              <a:gdLst/>
              <a:ahLst/>
              <a:cxnLst/>
              <a:rect l="0" t="0" r="0" b="0"/>
              <a:pathLst>
                <a:path w="171444" h="265818">
                  <a:moveTo>
                    <a:pt x="6343" y="5467"/>
                  </a:moveTo>
                  <a:lnTo>
                    <a:pt x="6343" y="5467"/>
                  </a:lnTo>
                  <a:lnTo>
                    <a:pt x="876" y="0"/>
                  </a:lnTo>
                  <a:lnTo>
                    <a:pt x="581" y="411"/>
                  </a:lnTo>
                  <a:lnTo>
                    <a:pt x="0" y="11485"/>
                  </a:lnTo>
                  <a:lnTo>
                    <a:pt x="5064" y="18232"/>
                  </a:lnTo>
                  <a:lnTo>
                    <a:pt x="8832" y="27368"/>
                  </a:lnTo>
                  <a:lnTo>
                    <a:pt x="42959" y="65431"/>
                  </a:lnTo>
                  <a:lnTo>
                    <a:pt x="72921" y="105506"/>
                  </a:lnTo>
                  <a:lnTo>
                    <a:pt x="104368" y="149770"/>
                  </a:lnTo>
                  <a:lnTo>
                    <a:pt x="129789" y="191111"/>
                  </a:lnTo>
                  <a:lnTo>
                    <a:pt x="148058" y="228848"/>
                  </a:lnTo>
                  <a:lnTo>
                    <a:pt x="171443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61"/>
            <p:cNvSpPr/>
            <p:nvPr>
              <p:custDataLst>
                <p:tags r:id="rId78"/>
              </p:custDataLst>
            </p:nvPr>
          </p:nvSpPr>
          <p:spPr>
            <a:xfrm>
              <a:off x="4057650" y="2792394"/>
              <a:ext cx="152401" cy="261957"/>
            </a:xfrm>
            <a:custGeom>
              <a:avLst/>
              <a:gdLst/>
              <a:ahLst/>
              <a:cxnLst/>
              <a:rect l="0" t="0" r="0" b="0"/>
              <a:pathLst>
                <a:path w="152401" h="261957">
                  <a:moveTo>
                    <a:pt x="152400" y="14306"/>
                  </a:moveTo>
                  <a:lnTo>
                    <a:pt x="152400" y="14306"/>
                  </a:lnTo>
                  <a:lnTo>
                    <a:pt x="152400" y="7564"/>
                  </a:lnTo>
                  <a:lnTo>
                    <a:pt x="150519" y="2373"/>
                  </a:lnTo>
                  <a:lnTo>
                    <a:pt x="149029" y="0"/>
                  </a:lnTo>
                  <a:lnTo>
                    <a:pt x="146625" y="1241"/>
                  </a:lnTo>
                  <a:lnTo>
                    <a:pt x="136499" y="17177"/>
                  </a:lnTo>
                  <a:lnTo>
                    <a:pt x="116672" y="57572"/>
                  </a:lnTo>
                  <a:lnTo>
                    <a:pt x="94071" y="96505"/>
                  </a:lnTo>
                  <a:lnTo>
                    <a:pt x="67892" y="140844"/>
                  </a:lnTo>
                  <a:lnTo>
                    <a:pt x="42652" y="186214"/>
                  </a:lnTo>
                  <a:lnTo>
                    <a:pt x="8456" y="230458"/>
                  </a:lnTo>
                  <a:lnTo>
                    <a:pt x="0" y="26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62"/>
            <p:cNvSpPr/>
            <p:nvPr>
              <p:custDataLst>
                <p:tags r:id="rId79"/>
              </p:custDataLst>
            </p:nvPr>
          </p:nvSpPr>
          <p:spPr>
            <a:xfrm>
              <a:off x="4305300" y="30226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244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63"/>
            <p:cNvSpPr/>
            <p:nvPr>
              <p:custDataLst>
                <p:tags r:id="rId80"/>
              </p:custDataLst>
            </p:nvPr>
          </p:nvSpPr>
          <p:spPr>
            <a:xfrm>
              <a:off x="3982333" y="2622550"/>
              <a:ext cx="342018" cy="41759"/>
            </a:xfrm>
            <a:custGeom>
              <a:avLst/>
              <a:gdLst/>
              <a:ahLst/>
              <a:cxnLst/>
              <a:rect l="0" t="0" r="0" b="0"/>
              <a:pathLst>
                <a:path w="342018" h="41759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8806"/>
                  </a:lnTo>
                  <a:lnTo>
                    <a:pt x="441" y="39982"/>
                  </a:lnTo>
                  <a:lnTo>
                    <a:pt x="0" y="41471"/>
                  </a:lnTo>
                  <a:lnTo>
                    <a:pt x="2528" y="41758"/>
                  </a:lnTo>
                  <a:lnTo>
                    <a:pt x="41289" y="35350"/>
                  </a:lnTo>
                  <a:lnTo>
                    <a:pt x="79895" y="29446"/>
                  </a:lnTo>
                  <a:lnTo>
                    <a:pt x="115871" y="26599"/>
                  </a:lnTo>
                  <a:lnTo>
                    <a:pt x="147434" y="22170"/>
                  </a:lnTo>
                  <a:lnTo>
                    <a:pt x="184980" y="16203"/>
                  </a:lnTo>
                  <a:lnTo>
                    <a:pt x="225186" y="11200"/>
                  </a:lnTo>
                  <a:lnTo>
                    <a:pt x="270633" y="7787"/>
                  </a:lnTo>
                  <a:lnTo>
                    <a:pt x="313184" y="3404"/>
                  </a:lnTo>
                  <a:lnTo>
                    <a:pt x="342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64"/>
            <p:cNvSpPr/>
            <p:nvPr>
              <p:custDataLst>
                <p:tags r:id="rId81"/>
              </p:custDataLst>
            </p:nvPr>
          </p:nvSpPr>
          <p:spPr>
            <a:xfrm>
              <a:off x="4283180" y="2559050"/>
              <a:ext cx="74602" cy="139701"/>
            </a:xfrm>
            <a:custGeom>
              <a:avLst/>
              <a:gdLst/>
              <a:ahLst/>
              <a:cxnLst/>
              <a:rect l="0" t="0" r="0" b="0"/>
              <a:pathLst>
                <a:path w="74602" h="1397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1" y="3371"/>
                  </a:lnTo>
                  <a:lnTo>
                    <a:pt x="0" y="5070"/>
                  </a:lnTo>
                  <a:lnTo>
                    <a:pt x="318" y="6908"/>
                  </a:lnTo>
                  <a:lnTo>
                    <a:pt x="1235" y="8838"/>
                  </a:lnTo>
                  <a:lnTo>
                    <a:pt x="46528" y="47921"/>
                  </a:lnTo>
                  <a:lnTo>
                    <a:pt x="66217" y="71947"/>
                  </a:lnTo>
                  <a:lnTo>
                    <a:pt x="72998" y="89596"/>
                  </a:lnTo>
                  <a:lnTo>
                    <a:pt x="74601" y="105437"/>
                  </a:lnTo>
                  <a:lnTo>
                    <a:pt x="72256" y="118828"/>
                  </a:lnTo>
                  <a:lnTo>
                    <a:pt x="6022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65"/>
            <p:cNvSpPr/>
            <p:nvPr>
              <p:custDataLst>
                <p:tags r:id="rId82"/>
              </p:custDataLst>
            </p:nvPr>
          </p:nvSpPr>
          <p:spPr>
            <a:xfrm>
              <a:off x="4540250" y="2636133"/>
              <a:ext cx="107228" cy="405518"/>
            </a:xfrm>
            <a:custGeom>
              <a:avLst/>
              <a:gdLst/>
              <a:ahLst/>
              <a:cxnLst/>
              <a:rect l="0" t="0" r="0" b="0"/>
              <a:pathLst>
                <a:path w="107228" h="405518">
                  <a:moveTo>
                    <a:pt x="76200" y="5467"/>
                  </a:moveTo>
                  <a:lnTo>
                    <a:pt x="76200" y="5467"/>
                  </a:lnTo>
                  <a:lnTo>
                    <a:pt x="70733" y="0"/>
                  </a:lnTo>
                  <a:lnTo>
                    <a:pt x="70112" y="6120"/>
                  </a:lnTo>
                  <a:lnTo>
                    <a:pt x="80041" y="46178"/>
                  </a:lnTo>
                  <a:lnTo>
                    <a:pt x="91528" y="88712"/>
                  </a:lnTo>
                  <a:lnTo>
                    <a:pt x="99711" y="122898"/>
                  </a:lnTo>
                  <a:lnTo>
                    <a:pt x="105509" y="160990"/>
                  </a:lnTo>
                  <a:lnTo>
                    <a:pt x="107227" y="207005"/>
                  </a:lnTo>
                  <a:lnTo>
                    <a:pt x="105747" y="240619"/>
                  </a:lnTo>
                  <a:lnTo>
                    <a:pt x="99066" y="283751"/>
                  </a:lnTo>
                  <a:lnTo>
                    <a:pt x="80795" y="330350"/>
                  </a:lnTo>
                  <a:lnTo>
                    <a:pt x="62980" y="357610"/>
                  </a:lnTo>
                  <a:lnTo>
                    <a:pt x="36586" y="381420"/>
                  </a:lnTo>
                  <a:lnTo>
                    <a:pt x="0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66"/>
            <p:cNvSpPr/>
            <p:nvPr>
              <p:custDataLst>
                <p:tags r:id="rId83"/>
              </p:custDataLst>
            </p:nvPr>
          </p:nvSpPr>
          <p:spPr>
            <a:xfrm>
              <a:off x="5340350" y="2825750"/>
              <a:ext cx="107951" cy="139701"/>
            </a:xfrm>
            <a:custGeom>
              <a:avLst/>
              <a:gdLst/>
              <a:ahLst/>
              <a:cxnLst/>
              <a:rect l="0" t="0" r="0" b="0"/>
              <a:pathLst>
                <a:path w="107951" h="139701">
                  <a:moveTo>
                    <a:pt x="0" y="0"/>
                  </a:moveTo>
                  <a:lnTo>
                    <a:pt x="0" y="0"/>
                  </a:lnTo>
                  <a:lnTo>
                    <a:pt x="11933" y="13815"/>
                  </a:lnTo>
                  <a:lnTo>
                    <a:pt x="50560" y="61100"/>
                  </a:lnTo>
                  <a:lnTo>
                    <a:pt x="1079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67"/>
            <p:cNvSpPr/>
            <p:nvPr>
              <p:custDataLst>
                <p:tags r:id="rId84"/>
              </p:custDataLst>
            </p:nvPr>
          </p:nvSpPr>
          <p:spPr>
            <a:xfrm>
              <a:off x="5183680" y="2752830"/>
              <a:ext cx="80471" cy="288821"/>
            </a:xfrm>
            <a:custGeom>
              <a:avLst/>
              <a:gdLst/>
              <a:ahLst/>
              <a:cxnLst/>
              <a:rect l="0" t="0" r="0" b="0"/>
              <a:pathLst>
                <a:path w="80471" h="288821">
                  <a:moveTo>
                    <a:pt x="80470" y="9420"/>
                  </a:moveTo>
                  <a:lnTo>
                    <a:pt x="80470" y="9420"/>
                  </a:lnTo>
                  <a:lnTo>
                    <a:pt x="80470" y="6049"/>
                  </a:lnTo>
                  <a:lnTo>
                    <a:pt x="78588" y="2512"/>
                  </a:lnTo>
                  <a:lnTo>
                    <a:pt x="77099" y="582"/>
                  </a:lnTo>
                  <a:lnTo>
                    <a:pt x="75401" y="0"/>
                  </a:lnTo>
                  <a:lnTo>
                    <a:pt x="73562" y="318"/>
                  </a:lnTo>
                  <a:lnTo>
                    <a:pt x="68933" y="3258"/>
                  </a:lnTo>
                  <a:lnTo>
                    <a:pt x="58393" y="14258"/>
                  </a:lnTo>
                  <a:lnTo>
                    <a:pt x="34646" y="53924"/>
                  </a:lnTo>
                  <a:lnTo>
                    <a:pt x="16124" y="92268"/>
                  </a:lnTo>
                  <a:lnTo>
                    <a:pt x="7390" y="131883"/>
                  </a:lnTo>
                  <a:lnTo>
                    <a:pt x="0" y="175428"/>
                  </a:lnTo>
                  <a:lnTo>
                    <a:pt x="418" y="219239"/>
                  </a:lnTo>
                  <a:lnTo>
                    <a:pt x="6892" y="255973"/>
                  </a:lnTo>
                  <a:lnTo>
                    <a:pt x="10251" y="264806"/>
                  </a:lnTo>
                  <a:lnTo>
                    <a:pt x="16724" y="271400"/>
                  </a:lnTo>
                  <a:lnTo>
                    <a:pt x="55070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768"/>
            <p:cNvSpPr/>
            <p:nvPr>
              <p:custDataLst>
                <p:tags r:id="rId85"/>
              </p:custDataLst>
            </p:nvPr>
          </p:nvSpPr>
          <p:spPr>
            <a:xfrm>
              <a:off x="5695950" y="31623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35611" y="2314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69"/>
            <p:cNvSpPr/>
            <p:nvPr>
              <p:custDataLst>
                <p:tags r:id="rId86"/>
              </p:custDataLst>
            </p:nvPr>
          </p:nvSpPr>
          <p:spPr>
            <a:xfrm>
              <a:off x="5520841" y="3013580"/>
              <a:ext cx="105260" cy="109501"/>
            </a:xfrm>
            <a:custGeom>
              <a:avLst/>
              <a:gdLst/>
              <a:ahLst/>
              <a:cxnLst/>
              <a:rect l="0" t="0" r="0" b="0"/>
              <a:pathLst>
                <a:path w="105260" h="109501">
                  <a:moveTo>
                    <a:pt x="3659" y="28070"/>
                  </a:moveTo>
                  <a:lnTo>
                    <a:pt x="3659" y="28070"/>
                  </a:lnTo>
                  <a:lnTo>
                    <a:pt x="288" y="24699"/>
                  </a:lnTo>
                  <a:lnTo>
                    <a:pt x="0" y="22295"/>
                  </a:lnTo>
                  <a:lnTo>
                    <a:pt x="1563" y="15861"/>
                  </a:lnTo>
                  <a:lnTo>
                    <a:pt x="6409" y="7676"/>
                  </a:lnTo>
                  <a:lnTo>
                    <a:pt x="15684" y="782"/>
                  </a:lnTo>
                  <a:lnTo>
                    <a:pt x="19437" y="0"/>
                  </a:lnTo>
                  <a:lnTo>
                    <a:pt x="27370" y="1013"/>
                  </a:lnTo>
                  <a:lnTo>
                    <a:pt x="39769" y="8920"/>
                  </a:lnTo>
                  <a:lnTo>
                    <a:pt x="49009" y="20201"/>
                  </a:lnTo>
                  <a:lnTo>
                    <a:pt x="50155" y="32099"/>
                  </a:lnTo>
                  <a:lnTo>
                    <a:pt x="49473" y="39222"/>
                  </a:lnTo>
                  <a:lnTo>
                    <a:pt x="38400" y="62732"/>
                  </a:lnTo>
                  <a:lnTo>
                    <a:pt x="13013" y="98177"/>
                  </a:lnTo>
                  <a:lnTo>
                    <a:pt x="8287" y="101561"/>
                  </a:lnTo>
                  <a:lnTo>
                    <a:pt x="8860" y="103170"/>
                  </a:lnTo>
                  <a:lnTo>
                    <a:pt x="15144" y="106838"/>
                  </a:lnTo>
                  <a:lnTo>
                    <a:pt x="30581" y="109500"/>
                  </a:lnTo>
                  <a:lnTo>
                    <a:pt x="105259" y="9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70"/>
            <p:cNvSpPr/>
            <p:nvPr>
              <p:custDataLst>
                <p:tags r:id="rId87"/>
              </p:custDataLst>
            </p:nvPr>
          </p:nvSpPr>
          <p:spPr>
            <a:xfrm>
              <a:off x="5422926" y="2833083"/>
              <a:ext cx="75913" cy="243517"/>
            </a:xfrm>
            <a:custGeom>
              <a:avLst/>
              <a:gdLst/>
              <a:ahLst/>
              <a:cxnLst/>
              <a:rect l="0" t="0" r="0" b="0"/>
              <a:pathLst>
                <a:path w="75913" h="243517">
                  <a:moveTo>
                    <a:pt x="69824" y="18067"/>
                  </a:moveTo>
                  <a:lnTo>
                    <a:pt x="69824" y="18067"/>
                  </a:lnTo>
                  <a:lnTo>
                    <a:pt x="73195" y="14696"/>
                  </a:lnTo>
                  <a:lnTo>
                    <a:pt x="74850" y="11160"/>
                  </a:lnTo>
                  <a:lnTo>
                    <a:pt x="75912" y="6511"/>
                  </a:lnTo>
                  <a:lnTo>
                    <a:pt x="72725" y="2335"/>
                  </a:lnTo>
                  <a:lnTo>
                    <a:pt x="69232" y="492"/>
                  </a:lnTo>
                  <a:lnTo>
                    <a:pt x="67313" y="0"/>
                  </a:lnTo>
                  <a:lnTo>
                    <a:pt x="57870" y="2679"/>
                  </a:lnTo>
                  <a:lnTo>
                    <a:pt x="46134" y="11313"/>
                  </a:lnTo>
                  <a:lnTo>
                    <a:pt x="33720" y="26179"/>
                  </a:lnTo>
                  <a:lnTo>
                    <a:pt x="14540" y="68332"/>
                  </a:lnTo>
                  <a:lnTo>
                    <a:pt x="8758" y="95990"/>
                  </a:lnTo>
                  <a:lnTo>
                    <a:pt x="5164" y="130290"/>
                  </a:lnTo>
                  <a:lnTo>
                    <a:pt x="1512" y="167970"/>
                  </a:lnTo>
                  <a:lnTo>
                    <a:pt x="278" y="212307"/>
                  </a:lnTo>
                  <a:lnTo>
                    <a:pt x="0" y="243000"/>
                  </a:lnTo>
                  <a:lnTo>
                    <a:pt x="697" y="243516"/>
                  </a:lnTo>
                  <a:lnTo>
                    <a:pt x="1867" y="243156"/>
                  </a:lnTo>
                  <a:lnTo>
                    <a:pt x="3352" y="242210"/>
                  </a:lnTo>
                  <a:lnTo>
                    <a:pt x="4343" y="240873"/>
                  </a:lnTo>
                  <a:lnTo>
                    <a:pt x="6324" y="23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771"/>
            <p:cNvSpPr/>
            <p:nvPr>
              <p:custDataLst>
                <p:tags r:id="rId88"/>
              </p:custDataLst>
            </p:nvPr>
          </p:nvSpPr>
          <p:spPr>
            <a:xfrm>
              <a:off x="4756150" y="3079750"/>
              <a:ext cx="28772" cy="69851"/>
            </a:xfrm>
            <a:custGeom>
              <a:avLst/>
              <a:gdLst/>
              <a:ahLst/>
              <a:cxnLst/>
              <a:rect l="0" t="0" r="0" b="0"/>
              <a:pathLst>
                <a:path w="28772" h="69851">
                  <a:moveTo>
                    <a:pt x="25400" y="0"/>
                  </a:moveTo>
                  <a:lnTo>
                    <a:pt x="25400" y="0"/>
                  </a:lnTo>
                  <a:lnTo>
                    <a:pt x="28771" y="6742"/>
                  </a:lnTo>
                  <a:lnTo>
                    <a:pt x="20754" y="3116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772"/>
            <p:cNvSpPr/>
            <p:nvPr>
              <p:custDataLst>
                <p:tags r:id="rId89"/>
              </p:custDataLst>
            </p:nvPr>
          </p:nvSpPr>
          <p:spPr>
            <a:xfrm>
              <a:off x="5892800" y="2864994"/>
              <a:ext cx="158751" cy="240157"/>
            </a:xfrm>
            <a:custGeom>
              <a:avLst/>
              <a:gdLst/>
              <a:ahLst/>
              <a:cxnLst/>
              <a:rect l="0" t="0" r="0" b="0"/>
              <a:pathLst>
                <a:path w="158751" h="24015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1411" y="1431"/>
                  </a:lnTo>
                  <a:lnTo>
                    <a:pt x="6742" y="0"/>
                  </a:lnTo>
                  <a:lnTo>
                    <a:pt x="10139" y="1736"/>
                  </a:lnTo>
                  <a:lnTo>
                    <a:pt x="39788" y="37897"/>
                  </a:lnTo>
                  <a:lnTo>
                    <a:pt x="72075" y="84953"/>
                  </a:lnTo>
                  <a:lnTo>
                    <a:pt x="100054" y="127811"/>
                  </a:lnTo>
                  <a:lnTo>
                    <a:pt x="126695" y="175161"/>
                  </a:lnTo>
                  <a:lnTo>
                    <a:pt x="15875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73"/>
            <p:cNvSpPr/>
            <p:nvPr>
              <p:custDataLst>
                <p:tags r:id="rId90"/>
              </p:custDataLst>
            </p:nvPr>
          </p:nvSpPr>
          <p:spPr>
            <a:xfrm>
              <a:off x="5949950" y="2898579"/>
              <a:ext cx="133351" cy="206572"/>
            </a:xfrm>
            <a:custGeom>
              <a:avLst/>
              <a:gdLst/>
              <a:ahLst/>
              <a:cxnLst/>
              <a:rect l="0" t="0" r="0" b="0"/>
              <a:pathLst>
                <a:path w="133351" h="206572">
                  <a:moveTo>
                    <a:pt x="133350" y="3371"/>
                  </a:moveTo>
                  <a:lnTo>
                    <a:pt x="133350" y="3371"/>
                  </a:lnTo>
                  <a:lnTo>
                    <a:pt x="133350" y="0"/>
                  </a:lnTo>
                  <a:lnTo>
                    <a:pt x="131233" y="418"/>
                  </a:lnTo>
                  <a:lnTo>
                    <a:pt x="118141" y="8454"/>
                  </a:lnTo>
                  <a:lnTo>
                    <a:pt x="88569" y="39161"/>
                  </a:lnTo>
                  <a:lnTo>
                    <a:pt x="61706" y="80643"/>
                  </a:lnTo>
                  <a:lnTo>
                    <a:pt x="30251" y="125147"/>
                  </a:lnTo>
                  <a:lnTo>
                    <a:pt x="11091" y="165353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774"/>
            <p:cNvSpPr/>
            <p:nvPr>
              <p:custDataLst>
                <p:tags r:id="rId91"/>
              </p:custDataLst>
            </p:nvPr>
          </p:nvSpPr>
          <p:spPr>
            <a:xfrm>
              <a:off x="6146799" y="3061062"/>
              <a:ext cx="76202" cy="106530"/>
            </a:xfrm>
            <a:custGeom>
              <a:avLst/>
              <a:gdLst/>
              <a:ahLst/>
              <a:cxnLst/>
              <a:rect l="0" t="0" r="0" b="0"/>
              <a:pathLst>
                <a:path w="76202" h="106530">
                  <a:moveTo>
                    <a:pt x="1" y="18688"/>
                  </a:moveTo>
                  <a:lnTo>
                    <a:pt x="1" y="18688"/>
                  </a:lnTo>
                  <a:lnTo>
                    <a:pt x="0" y="15317"/>
                  </a:lnTo>
                  <a:lnTo>
                    <a:pt x="1883" y="11781"/>
                  </a:lnTo>
                  <a:lnTo>
                    <a:pt x="8840" y="3761"/>
                  </a:lnTo>
                  <a:lnTo>
                    <a:pt x="16630" y="1470"/>
                  </a:lnTo>
                  <a:lnTo>
                    <a:pt x="35506" y="0"/>
                  </a:lnTo>
                  <a:lnTo>
                    <a:pt x="39193" y="1290"/>
                  </a:lnTo>
                  <a:lnTo>
                    <a:pt x="45172" y="6487"/>
                  </a:lnTo>
                  <a:lnTo>
                    <a:pt x="52504" y="20717"/>
                  </a:lnTo>
                  <a:lnTo>
                    <a:pt x="52641" y="26391"/>
                  </a:lnTo>
                  <a:lnTo>
                    <a:pt x="49032" y="38339"/>
                  </a:lnTo>
                  <a:lnTo>
                    <a:pt x="17295" y="83621"/>
                  </a:lnTo>
                  <a:lnTo>
                    <a:pt x="6458" y="99546"/>
                  </a:lnTo>
                  <a:lnTo>
                    <a:pt x="5717" y="102226"/>
                  </a:lnTo>
                  <a:lnTo>
                    <a:pt x="5928" y="104014"/>
                  </a:lnTo>
                  <a:lnTo>
                    <a:pt x="7480" y="105205"/>
                  </a:lnTo>
                  <a:lnTo>
                    <a:pt x="12967" y="106529"/>
                  </a:lnTo>
                  <a:lnTo>
                    <a:pt x="30732" y="103903"/>
                  </a:lnTo>
                  <a:lnTo>
                    <a:pt x="76201" y="8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75"/>
            <p:cNvSpPr/>
            <p:nvPr>
              <p:custDataLst>
                <p:tags r:id="rId92"/>
              </p:custDataLst>
            </p:nvPr>
          </p:nvSpPr>
          <p:spPr>
            <a:xfrm>
              <a:off x="5896661" y="2749550"/>
              <a:ext cx="313640" cy="12113"/>
            </a:xfrm>
            <a:custGeom>
              <a:avLst/>
              <a:gdLst/>
              <a:ahLst/>
              <a:cxnLst/>
              <a:rect l="0" t="0" r="0" b="0"/>
              <a:pathLst>
                <a:path w="313640" h="12113">
                  <a:moveTo>
                    <a:pt x="8839" y="6350"/>
                  </a:moveTo>
                  <a:lnTo>
                    <a:pt x="8839" y="6350"/>
                  </a:lnTo>
                  <a:lnTo>
                    <a:pt x="5468" y="9721"/>
                  </a:lnTo>
                  <a:lnTo>
                    <a:pt x="1932" y="11376"/>
                  </a:lnTo>
                  <a:lnTo>
                    <a:pt x="0" y="11817"/>
                  </a:lnTo>
                  <a:lnTo>
                    <a:pt x="124" y="12112"/>
                  </a:lnTo>
                  <a:lnTo>
                    <a:pt x="36058" y="11943"/>
                  </a:lnTo>
                  <a:lnTo>
                    <a:pt x="82991" y="7615"/>
                  </a:lnTo>
                  <a:lnTo>
                    <a:pt x="118701" y="3855"/>
                  </a:lnTo>
                  <a:lnTo>
                    <a:pt x="161020" y="1142"/>
                  </a:lnTo>
                  <a:lnTo>
                    <a:pt x="206017" y="339"/>
                  </a:lnTo>
                  <a:lnTo>
                    <a:pt x="251726" y="3471"/>
                  </a:lnTo>
                  <a:lnTo>
                    <a:pt x="286776" y="5076"/>
                  </a:lnTo>
                  <a:lnTo>
                    <a:pt x="313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76"/>
            <p:cNvSpPr/>
            <p:nvPr>
              <p:custDataLst>
                <p:tags r:id="rId93"/>
              </p:custDataLst>
            </p:nvPr>
          </p:nvSpPr>
          <p:spPr>
            <a:xfrm>
              <a:off x="6131085" y="2668667"/>
              <a:ext cx="106691" cy="125334"/>
            </a:xfrm>
            <a:custGeom>
              <a:avLst/>
              <a:gdLst/>
              <a:ahLst/>
              <a:cxnLst/>
              <a:rect l="0" t="0" r="0" b="0"/>
              <a:pathLst>
                <a:path w="106691" h="125334">
                  <a:moveTo>
                    <a:pt x="47465" y="23733"/>
                  </a:moveTo>
                  <a:lnTo>
                    <a:pt x="47465" y="23733"/>
                  </a:lnTo>
                  <a:lnTo>
                    <a:pt x="0" y="0"/>
                  </a:lnTo>
                  <a:lnTo>
                    <a:pt x="42186" y="22141"/>
                  </a:lnTo>
                  <a:lnTo>
                    <a:pt x="87399" y="44813"/>
                  </a:lnTo>
                  <a:lnTo>
                    <a:pt x="96493" y="50271"/>
                  </a:lnTo>
                  <a:lnTo>
                    <a:pt x="102886" y="58811"/>
                  </a:lnTo>
                  <a:lnTo>
                    <a:pt x="105580" y="64051"/>
                  </a:lnTo>
                  <a:lnTo>
                    <a:pt x="106690" y="75519"/>
                  </a:lnTo>
                  <a:lnTo>
                    <a:pt x="104127" y="87671"/>
                  </a:lnTo>
                  <a:lnTo>
                    <a:pt x="98283" y="100128"/>
                  </a:lnTo>
                  <a:lnTo>
                    <a:pt x="72865" y="12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77"/>
            <p:cNvSpPr/>
            <p:nvPr>
              <p:custDataLst>
                <p:tags r:id="rId94"/>
              </p:custDataLst>
            </p:nvPr>
          </p:nvSpPr>
          <p:spPr>
            <a:xfrm>
              <a:off x="3450761" y="3232150"/>
              <a:ext cx="657182" cy="317501"/>
            </a:xfrm>
            <a:custGeom>
              <a:avLst/>
              <a:gdLst/>
              <a:ahLst/>
              <a:cxnLst/>
              <a:rect l="0" t="0" r="0" b="0"/>
              <a:pathLst>
                <a:path w="657182" h="317501">
                  <a:moveTo>
                    <a:pt x="644989" y="0"/>
                  </a:moveTo>
                  <a:lnTo>
                    <a:pt x="644989" y="0"/>
                  </a:lnTo>
                  <a:lnTo>
                    <a:pt x="644989" y="3371"/>
                  </a:lnTo>
                  <a:lnTo>
                    <a:pt x="655114" y="48116"/>
                  </a:lnTo>
                  <a:lnTo>
                    <a:pt x="657181" y="92211"/>
                  </a:lnTo>
                  <a:lnTo>
                    <a:pt x="656052" y="111538"/>
                  </a:lnTo>
                  <a:lnTo>
                    <a:pt x="643353" y="156435"/>
                  </a:lnTo>
                  <a:lnTo>
                    <a:pt x="635090" y="168539"/>
                  </a:lnTo>
                  <a:lnTo>
                    <a:pt x="623656" y="177917"/>
                  </a:lnTo>
                  <a:lnTo>
                    <a:pt x="601352" y="186458"/>
                  </a:lnTo>
                  <a:lnTo>
                    <a:pt x="556780" y="189968"/>
                  </a:lnTo>
                  <a:lnTo>
                    <a:pt x="519291" y="186972"/>
                  </a:lnTo>
                  <a:lnTo>
                    <a:pt x="473352" y="184002"/>
                  </a:lnTo>
                  <a:lnTo>
                    <a:pt x="439354" y="181027"/>
                  </a:lnTo>
                  <a:lnTo>
                    <a:pt x="402607" y="179234"/>
                  </a:lnTo>
                  <a:lnTo>
                    <a:pt x="355625" y="178225"/>
                  </a:lnTo>
                  <a:lnTo>
                    <a:pt x="314424" y="176044"/>
                  </a:lnTo>
                  <a:lnTo>
                    <a:pt x="280760" y="173492"/>
                  </a:lnTo>
                  <a:lnTo>
                    <a:pt x="246983" y="172357"/>
                  </a:lnTo>
                  <a:lnTo>
                    <a:pt x="206347" y="171719"/>
                  </a:lnTo>
                  <a:lnTo>
                    <a:pt x="165222" y="174900"/>
                  </a:lnTo>
                  <a:lnTo>
                    <a:pt x="125240" y="183002"/>
                  </a:lnTo>
                  <a:lnTo>
                    <a:pt x="78773" y="199341"/>
                  </a:lnTo>
                  <a:lnTo>
                    <a:pt x="38941" y="219371"/>
                  </a:lnTo>
                  <a:lnTo>
                    <a:pt x="20762" y="235979"/>
                  </a:lnTo>
                  <a:lnTo>
                    <a:pt x="6439" y="257676"/>
                  </a:lnTo>
                  <a:lnTo>
                    <a:pt x="0" y="278607"/>
                  </a:lnTo>
                  <a:lnTo>
                    <a:pt x="2257" y="291748"/>
                  </a:lnTo>
                  <a:lnTo>
                    <a:pt x="4834" y="298215"/>
                  </a:lnTo>
                  <a:lnTo>
                    <a:pt x="2903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78"/>
            <p:cNvSpPr/>
            <p:nvPr>
              <p:custDataLst>
                <p:tags r:id="rId95"/>
              </p:custDataLst>
            </p:nvPr>
          </p:nvSpPr>
          <p:spPr>
            <a:xfrm>
              <a:off x="4089400" y="3251200"/>
              <a:ext cx="651345" cy="311151"/>
            </a:xfrm>
            <a:custGeom>
              <a:avLst/>
              <a:gdLst/>
              <a:ahLst/>
              <a:cxnLst/>
              <a:rect l="0" t="0" r="0" b="0"/>
              <a:pathLst>
                <a:path w="651345" h="311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14927" y="53182"/>
                  </a:lnTo>
                  <a:lnTo>
                    <a:pt x="38461" y="96998"/>
                  </a:lnTo>
                  <a:lnTo>
                    <a:pt x="59887" y="126065"/>
                  </a:lnTo>
                  <a:lnTo>
                    <a:pt x="92864" y="153339"/>
                  </a:lnTo>
                  <a:lnTo>
                    <a:pt x="130292" y="172890"/>
                  </a:lnTo>
                  <a:lnTo>
                    <a:pt x="169446" y="184184"/>
                  </a:lnTo>
                  <a:lnTo>
                    <a:pt x="205586" y="188628"/>
                  </a:lnTo>
                  <a:lnTo>
                    <a:pt x="248748" y="189945"/>
                  </a:lnTo>
                  <a:lnTo>
                    <a:pt x="282710" y="188372"/>
                  </a:lnTo>
                  <a:lnTo>
                    <a:pt x="328123" y="185401"/>
                  </a:lnTo>
                  <a:lnTo>
                    <a:pt x="370743" y="182639"/>
                  </a:lnTo>
                  <a:lnTo>
                    <a:pt x="416766" y="177352"/>
                  </a:lnTo>
                  <a:lnTo>
                    <a:pt x="455803" y="173199"/>
                  </a:lnTo>
                  <a:lnTo>
                    <a:pt x="499355" y="170087"/>
                  </a:lnTo>
                  <a:lnTo>
                    <a:pt x="533426" y="168459"/>
                  </a:lnTo>
                  <a:lnTo>
                    <a:pt x="575031" y="176831"/>
                  </a:lnTo>
                  <a:lnTo>
                    <a:pt x="596770" y="188645"/>
                  </a:lnTo>
                  <a:lnTo>
                    <a:pt x="630636" y="221866"/>
                  </a:lnTo>
                  <a:lnTo>
                    <a:pt x="644918" y="251299"/>
                  </a:lnTo>
                  <a:lnTo>
                    <a:pt x="651344" y="283460"/>
                  </a:lnTo>
                  <a:lnTo>
                    <a:pt x="6477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779"/>
            <p:cNvSpPr/>
            <p:nvPr>
              <p:custDataLst>
                <p:tags r:id="rId96"/>
              </p:custDataLst>
            </p:nvPr>
          </p:nvSpPr>
          <p:spPr>
            <a:xfrm>
              <a:off x="3219450" y="3715633"/>
              <a:ext cx="12701" cy="62618"/>
            </a:xfrm>
            <a:custGeom>
              <a:avLst/>
              <a:gdLst/>
              <a:ahLst/>
              <a:cxnLst/>
              <a:rect l="0" t="0" r="0" b="0"/>
              <a:pathLst>
                <a:path w="12701" h="626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70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80"/>
            <p:cNvSpPr/>
            <p:nvPr>
              <p:custDataLst>
                <p:tags r:id="rId97"/>
              </p:custDataLst>
            </p:nvPr>
          </p:nvSpPr>
          <p:spPr>
            <a:xfrm>
              <a:off x="3558691" y="3909112"/>
              <a:ext cx="117960" cy="180289"/>
            </a:xfrm>
            <a:custGeom>
              <a:avLst/>
              <a:gdLst/>
              <a:ahLst/>
              <a:cxnLst/>
              <a:rect l="0" t="0" r="0" b="0"/>
              <a:pathLst>
                <a:path w="117960" h="180289">
                  <a:moveTo>
                    <a:pt x="3659" y="8838"/>
                  </a:moveTo>
                  <a:lnTo>
                    <a:pt x="3659" y="8838"/>
                  </a:lnTo>
                  <a:lnTo>
                    <a:pt x="288" y="5467"/>
                  </a:lnTo>
                  <a:lnTo>
                    <a:pt x="0" y="3769"/>
                  </a:lnTo>
                  <a:lnTo>
                    <a:pt x="514" y="1931"/>
                  </a:lnTo>
                  <a:lnTo>
                    <a:pt x="1563" y="0"/>
                  </a:lnTo>
                  <a:lnTo>
                    <a:pt x="3673" y="1535"/>
                  </a:lnTo>
                  <a:lnTo>
                    <a:pt x="41240" y="44605"/>
                  </a:lnTo>
                  <a:lnTo>
                    <a:pt x="76670" y="89363"/>
                  </a:lnTo>
                  <a:lnTo>
                    <a:pt x="97887" y="118112"/>
                  </a:lnTo>
                  <a:lnTo>
                    <a:pt x="117959" y="18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81"/>
            <p:cNvSpPr/>
            <p:nvPr>
              <p:custDataLst>
                <p:tags r:id="rId98"/>
              </p:custDataLst>
            </p:nvPr>
          </p:nvSpPr>
          <p:spPr>
            <a:xfrm>
              <a:off x="3600450" y="3899783"/>
              <a:ext cx="139701" cy="208668"/>
            </a:xfrm>
            <a:custGeom>
              <a:avLst/>
              <a:gdLst/>
              <a:ahLst/>
              <a:cxnLst/>
              <a:rect l="0" t="0" r="0" b="0"/>
              <a:pathLst>
                <a:path w="139701" h="20866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32792" y="441"/>
                  </a:lnTo>
                  <a:lnTo>
                    <a:pt x="130862" y="0"/>
                  </a:lnTo>
                  <a:lnTo>
                    <a:pt x="118031" y="6120"/>
                  </a:lnTo>
                  <a:lnTo>
                    <a:pt x="96144" y="29559"/>
                  </a:lnTo>
                  <a:lnTo>
                    <a:pt x="67711" y="69943"/>
                  </a:lnTo>
                  <a:lnTo>
                    <a:pt x="46546" y="109625"/>
                  </a:lnTo>
                  <a:lnTo>
                    <a:pt x="25231" y="151906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82"/>
            <p:cNvSpPr/>
            <p:nvPr>
              <p:custDataLst>
                <p:tags r:id="rId99"/>
              </p:custDataLst>
            </p:nvPr>
          </p:nvSpPr>
          <p:spPr>
            <a:xfrm>
              <a:off x="3784600" y="40767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11094" y="3050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783"/>
            <p:cNvSpPr/>
            <p:nvPr>
              <p:custDataLst>
                <p:tags r:id="rId100"/>
              </p:custDataLst>
            </p:nvPr>
          </p:nvSpPr>
          <p:spPr>
            <a:xfrm>
              <a:off x="3797300" y="3754410"/>
              <a:ext cx="114301" cy="112741"/>
            </a:xfrm>
            <a:custGeom>
              <a:avLst/>
              <a:gdLst/>
              <a:ahLst/>
              <a:cxnLst/>
              <a:rect l="0" t="0" r="0" b="0"/>
              <a:pathLst>
                <a:path w="114301" h="112741">
                  <a:moveTo>
                    <a:pt x="0" y="30190"/>
                  </a:moveTo>
                  <a:lnTo>
                    <a:pt x="0" y="30190"/>
                  </a:lnTo>
                  <a:lnTo>
                    <a:pt x="705" y="20051"/>
                  </a:lnTo>
                  <a:lnTo>
                    <a:pt x="5069" y="9233"/>
                  </a:lnTo>
                  <a:lnTo>
                    <a:pt x="8839" y="3707"/>
                  </a:lnTo>
                  <a:lnTo>
                    <a:pt x="11537" y="1951"/>
                  </a:lnTo>
                  <a:lnTo>
                    <a:pt x="18298" y="0"/>
                  </a:lnTo>
                  <a:lnTo>
                    <a:pt x="22076" y="891"/>
                  </a:lnTo>
                  <a:lnTo>
                    <a:pt x="30037" y="5644"/>
                  </a:lnTo>
                  <a:lnTo>
                    <a:pt x="39082" y="16254"/>
                  </a:lnTo>
                  <a:lnTo>
                    <a:pt x="40182" y="27994"/>
                  </a:lnTo>
                  <a:lnTo>
                    <a:pt x="39488" y="35076"/>
                  </a:lnTo>
                  <a:lnTo>
                    <a:pt x="28398" y="58527"/>
                  </a:lnTo>
                  <a:lnTo>
                    <a:pt x="15256" y="79426"/>
                  </a:lnTo>
                  <a:lnTo>
                    <a:pt x="13205" y="89147"/>
                  </a:lnTo>
                  <a:lnTo>
                    <a:pt x="13742" y="90662"/>
                  </a:lnTo>
                  <a:lnTo>
                    <a:pt x="14806" y="91671"/>
                  </a:lnTo>
                  <a:lnTo>
                    <a:pt x="27200" y="94973"/>
                  </a:lnTo>
                  <a:lnTo>
                    <a:pt x="66364" y="102410"/>
                  </a:lnTo>
                  <a:lnTo>
                    <a:pt x="114300" y="112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84"/>
            <p:cNvSpPr/>
            <p:nvPr>
              <p:custDataLst>
                <p:tags r:id="rId101"/>
              </p:custDataLst>
            </p:nvPr>
          </p:nvSpPr>
          <p:spPr>
            <a:xfrm>
              <a:off x="4019550" y="4121150"/>
              <a:ext cx="22422" cy="57151"/>
            </a:xfrm>
            <a:custGeom>
              <a:avLst/>
              <a:gdLst/>
              <a:ahLst/>
              <a:cxnLst/>
              <a:rect l="0" t="0" r="0" b="0"/>
              <a:pathLst>
                <a:path w="22422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20931" y="11933"/>
                  </a:lnTo>
                  <a:lnTo>
                    <a:pt x="22421" y="14305"/>
                  </a:lnTo>
                  <a:lnTo>
                    <a:pt x="22003" y="18004"/>
                  </a:lnTo>
                  <a:lnTo>
                    <a:pt x="8633" y="4549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85"/>
            <p:cNvSpPr/>
            <p:nvPr>
              <p:custDataLst>
                <p:tags r:id="rId102"/>
              </p:custDataLst>
            </p:nvPr>
          </p:nvSpPr>
          <p:spPr>
            <a:xfrm>
              <a:off x="4178300" y="41211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7682" y="96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86"/>
            <p:cNvSpPr/>
            <p:nvPr>
              <p:custDataLst>
                <p:tags r:id="rId103"/>
              </p:custDataLst>
            </p:nvPr>
          </p:nvSpPr>
          <p:spPr>
            <a:xfrm>
              <a:off x="4406900" y="40894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8839" y="1358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87"/>
            <p:cNvSpPr/>
            <p:nvPr>
              <p:custDataLst>
                <p:tags r:id="rId104"/>
              </p:custDataLst>
            </p:nvPr>
          </p:nvSpPr>
          <p:spPr>
            <a:xfrm>
              <a:off x="4546600" y="41402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31044" y="4364"/>
                  </a:lnTo>
                  <a:lnTo>
                    <a:pt x="29868" y="5026"/>
                  </a:lnTo>
                  <a:lnTo>
                    <a:pt x="28379" y="5467"/>
                  </a:lnTo>
                  <a:lnTo>
                    <a:pt x="20213" y="1195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88"/>
            <p:cNvSpPr/>
            <p:nvPr>
              <p:custDataLst>
                <p:tags r:id="rId105"/>
              </p:custDataLst>
            </p:nvPr>
          </p:nvSpPr>
          <p:spPr>
            <a:xfrm>
              <a:off x="413633" y="2356145"/>
              <a:ext cx="5599818" cy="215528"/>
            </a:xfrm>
            <a:custGeom>
              <a:avLst/>
              <a:gdLst/>
              <a:ahLst/>
              <a:cxnLst/>
              <a:rect l="0" t="0" r="0" b="0"/>
              <a:pathLst>
                <a:path w="5599818" h="215528">
                  <a:moveTo>
                    <a:pt x="5467" y="209255"/>
                  </a:moveTo>
                  <a:lnTo>
                    <a:pt x="5467" y="209255"/>
                  </a:lnTo>
                  <a:lnTo>
                    <a:pt x="0" y="214722"/>
                  </a:lnTo>
                  <a:lnTo>
                    <a:pt x="47579" y="215527"/>
                  </a:lnTo>
                  <a:lnTo>
                    <a:pt x="90064" y="210520"/>
                  </a:lnTo>
                  <a:lnTo>
                    <a:pt x="128135" y="205475"/>
                  </a:lnTo>
                  <a:lnTo>
                    <a:pt x="158528" y="204047"/>
                  </a:lnTo>
                  <a:lnTo>
                    <a:pt x="194615" y="201531"/>
                  </a:lnTo>
                  <a:lnTo>
                    <a:pt x="234877" y="198061"/>
                  </a:lnTo>
                  <a:lnTo>
                    <a:pt x="278642" y="194167"/>
                  </a:lnTo>
                  <a:lnTo>
                    <a:pt x="303295" y="192141"/>
                  </a:lnTo>
                  <a:lnTo>
                    <a:pt x="329608" y="190084"/>
                  </a:lnTo>
                  <a:lnTo>
                    <a:pt x="357028" y="188008"/>
                  </a:lnTo>
                  <a:lnTo>
                    <a:pt x="385185" y="185212"/>
                  </a:lnTo>
                  <a:lnTo>
                    <a:pt x="413835" y="181938"/>
                  </a:lnTo>
                  <a:lnTo>
                    <a:pt x="442812" y="178344"/>
                  </a:lnTo>
                  <a:lnTo>
                    <a:pt x="473419" y="175242"/>
                  </a:lnTo>
                  <a:lnTo>
                    <a:pt x="505113" y="172468"/>
                  </a:lnTo>
                  <a:lnTo>
                    <a:pt x="537531" y="169914"/>
                  </a:lnTo>
                  <a:lnTo>
                    <a:pt x="571843" y="166800"/>
                  </a:lnTo>
                  <a:lnTo>
                    <a:pt x="607417" y="163313"/>
                  </a:lnTo>
                  <a:lnTo>
                    <a:pt x="643834" y="159577"/>
                  </a:lnTo>
                  <a:lnTo>
                    <a:pt x="682223" y="155675"/>
                  </a:lnTo>
                  <a:lnTo>
                    <a:pt x="721927" y="151663"/>
                  </a:lnTo>
                  <a:lnTo>
                    <a:pt x="762507" y="147577"/>
                  </a:lnTo>
                  <a:lnTo>
                    <a:pt x="804377" y="143442"/>
                  </a:lnTo>
                  <a:lnTo>
                    <a:pt x="847107" y="139274"/>
                  </a:lnTo>
                  <a:lnTo>
                    <a:pt x="890410" y="135084"/>
                  </a:lnTo>
                  <a:lnTo>
                    <a:pt x="935507" y="130880"/>
                  </a:lnTo>
                  <a:lnTo>
                    <a:pt x="981799" y="126666"/>
                  </a:lnTo>
                  <a:lnTo>
                    <a:pt x="1028889" y="122446"/>
                  </a:lnTo>
                  <a:lnTo>
                    <a:pt x="1077215" y="118221"/>
                  </a:lnTo>
                  <a:lnTo>
                    <a:pt x="1126366" y="113993"/>
                  </a:lnTo>
                  <a:lnTo>
                    <a:pt x="1176066" y="109764"/>
                  </a:lnTo>
                  <a:lnTo>
                    <a:pt x="1227544" y="104828"/>
                  </a:lnTo>
                  <a:lnTo>
                    <a:pt x="1280207" y="99420"/>
                  </a:lnTo>
                  <a:lnTo>
                    <a:pt x="1333661" y="93698"/>
                  </a:lnTo>
                  <a:lnTo>
                    <a:pt x="1389052" y="88473"/>
                  </a:lnTo>
                  <a:lnTo>
                    <a:pt x="1445735" y="83578"/>
                  </a:lnTo>
                  <a:lnTo>
                    <a:pt x="1503279" y="78903"/>
                  </a:lnTo>
                  <a:lnTo>
                    <a:pt x="1562808" y="74376"/>
                  </a:lnTo>
                  <a:lnTo>
                    <a:pt x="1623661" y="69947"/>
                  </a:lnTo>
                  <a:lnTo>
                    <a:pt x="1685396" y="65583"/>
                  </a:lnTo>
                  <a:lnTo>
                    <a:pt x="1747014" y="61262"/>
                  </a:lnTo>
                  <a:lnTo>
                    <a:pt x="1808554" y="56971"/>
                  </a:lnTo>
                  <a:lnTo>
                    <a:pt x="1870042" y="52699"/>
                  </a:lnTo>
                  <a:lnTo>
                    <a:pt x="1932905" y="49145"/>
                  </a:lnTo>
                  <a:lnTo>
                    <a:pt x="1996687" y="46071"/>
                  </a:lnTo>
                  <a:lnTo>
                    <a:pt x="2061080" y="43316"/>
                  </a:lnTo>
                  <a:lnTo>
                    <a:pt x="2126587" y="40068"/>
                  </a:lnTo>
                  <a:lnTo>
                    <a:pt x="2192836" y="36491"/>
                  </a:lnTo>
                  <a:lnTo>
                    <a:pt x="2259579" y="32696"/>
                  </a:lnTo>
                  <a:lnTo>
                    <a:pt x="2327358" y="29460"/>
                  </a:lnTo>
                  <a:lnTo>
                    <a:pt x="2395828" y="26597"/>
                  </a:lnTo>
                  <a:lnTo>
                    <a:pt x="2464758" y="23983"/>
                  </a:lnTo>
                  <a:lnTo>
                    <a:pt x="2532583" y="21535"/>
                  </a:lnTo>
                  <a:lnTo>
                    <a:pt x="2599672" y="19197"/>
                  </a:lnTo>
                  <a:lnTo>
                    <a:pt x="2666271" y="16933"/>
                  </a:lnTo>
                  <a:lnTo>
                    <a:pt x="2733953" y="14718"/>
                  </a:lnTo>
                  <a:lnTo>
                    <a:pt x="2802358" y="12536"/>
                  </a:lnTo>
                  <a:lnTo>
                    <a:pt x="2871244" y="10376"/>
                  </a:lnTo>
                  <a:lnTo>
                    <a:pt x="2939040" y="8935"/>
                  </a:lnTo>
                  <a:lnTo>
                    <a:pt x="3006110" y="7975"/>
                  </a:lnTo>
                  <a:lnTo>
                    <a:pt x="3072696" y="7335"/>
                  </a:lnTo>
                  <a:lnTo>
                    <a:pt x="3140370" y="6203"/>
                  </a:lnTo>
                  <a:lnTo>
                    <a:pt x="3208768" y="4742"/>
                  </a:lnTo>
                  <a:lnTo>
                    <a:pt x="3277651" y="3063"/>
                  </a:lnTo>
                  <a:lnTo>
                    <a:pt x="3346151" y="1944"/>
                  </a:lnTo>
                  <a:lnTo>
                    <a:pt x="3414395" y="1198"/>
                  </a:lnTo>
                  <a:lnTo>
                    <a:pt x="3482469" y="700"/>
                  </a:lnTo>
                  <a:lnTo>
                    <a:pt x="3549724" y="368"/>
                  </a:lnTo>
                  <a:lnTo>
                    <a:pt x="3616433" y="147"/>
                  </a:lnTo>
                  <a:lnTo>
                    <a:pt x="3682778" y="0"/>
                  </a:lnTo>
                  <a:lnTo>
                    <a:pt x="3749585" y="607"/>
                  </a:lnTo>
                  <a:lnTo>
                    <a:pt x="3816702" y="1717"/>
                  </a:lnTo>
                  <a:lnTo>
                    <a:pt x="3884023" y="3163"/>
                  </a:lnTo>
                  <a:lnTo>
                    <a:pt x="3950777" y="4127"/>
                  </a:lnTo>
                  <a:lnTo>
                    <a:pt x="4017151" y="4770"/>
                  </a:lnTo>
                  <a:lnTo>
                    <a:pt x="4083273" y="5198"/>
                  </a:lnTo>
                  <a:lnTo>
                    <a:pt x="4149933" y="6189"/>
                  </a:lnTo>
                  <a:lnTo>
                    <a:pt x="4216949" y="7555"/>
                  </a:lnTo>
                  <a:lnTo>
                    <a:pt x="4284205" y="9172"/>
                  </a:lnTo>
                  <a:lnTo>
                    <a:pt x="4349503" y="10955"/>
                  </a:lnTo>
                  <a:lnTo>
                    <a:pt x="4413497" y="12850"/>
                  </a:lnTo>
                  <a:lnTo>
                    <a:pt x="4476621" y="14818"/>
                  </a:lnTo>
                  <a:lnTo>
                    <a:pt x="4537753" y="16836"/>
                  </a:lnTo>
                  <a:lnTo>
                    <a:pt x="4597558" y="18887"/>
                  </a:lnTo>
                  <a:lnTo>
                    <a:pt x="4656477" y="20959"/>
                  </a:lnTo>
                  <a:lnTo>
                    <a:pt x="4713396" y="23047"/>
                  </a:lnTo>
                  <a:lnTo>
                    <a:pt x="4768981" y="25144"/>
                  </a:lnTo>
                  <a:lnTo>
                    <a:pt x="4823677" y="27248"/>
                  </a:lnTo>
                  <a:lnTo>
                    <a:pt x="4877779" y="29356"/>
                  </a:lnTo>
                  <a:lnTo>
                    <a:pt x="4931486" y="31467"/>
                  </a:lnTo>
                  <a:lnTo>
                    <a:pt x="4984929" y="33579"/>
                  </a:lnTo>
                  <a:lnTo>
                    <a:pt x="5036787" y="34282"/>
                  </a:lnTo>
                  <a:lnTo>
                    <a:pt x="5087586" y="34045"/>
                  </a:lnTo>
                  <a:lnTo>
                    <a:pt x="5137679" y="33182"/>
                  </a:lnTo>
                  <a:lnTo>
                    <a:pt x="5183775" y="33311"/>
                  </a:lnTo>
                  <a:lnTo>
                    <a:pt x="5227206" y="34104"/>
                  </a:lnTo>
                  <a:lnTo>
                    <a:pt x="5268859" y="35338"/>
                  </a:lnTo>
                  <a:lnTo>
                    <a:pt x="5307917" y="36160"/>
                  </a:lnTo>
                  <a:lnTo>
                    <a:pt x="5345245" y="36708"/>
                  </a:lnTo>
                  <a:lnTo>
                    <a:pt x="5381419" y="37074"/>
                  </a:lnTo>
                  <a:lnTo>
                    <a:pt x="5414707" y="37318"/>
                  </a:lnTo>
                  <a:lnTo>
                    <a:pt x="5446071" y="37480"/>
                  </a:lnTo>
                  <a:lnTo>
                    <a:pt x="5476153" y="37589"/>
                  </a:lnTo>
                  <a:lnTo>
                    <a:pt x="5503263" y="36955"/>
                  </a:lnTo>
                  <a:lnTo>
                    <a:pt x="5599817" y="31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89"/>
            <p:cNvSpPr/>
            <p:nvPr>
              <p:custDataLst>
                <p:tags r:id="rId106"/>
              </p:custDataLst>
            </p:nvPr>
          </p:nvSpPr>
          <p:spPr>
            <a:xfrm>
              <a:off x="552450" y="2758459"/>
              <a:ext cx="247651" cy="351602"/>
            </a:xfrm>
            <a:custGeom>
              <a:avLst/>
              <a:gdLst/>
              <a:ahLst/>
              <a:cxnLst/>
              <a:rect l="0" t="0" r="0" b="0"/>
              <a:pathLst>
                <a:path w="247651" h="351602">
                  <a:moveTo>
                    <a:pt x="0" y="162541"/>
                  </a:moveTo>
                  <a:lnTo>
                    <a:pt x="0" y="162541"/>
                  </a:lnTo>
                  <a:lnTo>
                    <a:pt x="3371" y="204604"/>
                  </a:lnTo>
                  <a:lnTo>
                    <a:pt x="6467" y="243470"/>
                  </a:lnTo>
                  <a:lnTo>
                    <a:pt x="11245" y="281691"/>
                  </a:lnTo>
                  <a:lnTo>
                    <a:pt x="17299" y="325045"/>
                  </a:lnTo>
                  <a:lnTo>
                    <a:pt x="18819" y="351601"/>
                  </a:lnTo>
                  <a:lnTo>
                    <a:pt x="15649" y="315274"/>
                  </a:lnTo>
                  <a:lnTo>
                    <a:pt x="10203" y="273569"/>
                  </a:lnTo>
                  <a:lnTo>
                    <a:pt x="8062" y="240815"/>
                  </a:lnTo>
                  <a:lnTo>
                    <a:pt x="4976" y="196081"/>
                  </a:lnTo>
                  <a:lnTo>
                    <a:pt x="1474" y="157427"/>
                  </a:lnTo>
                  <a:lnTo>
                    <a:pt x="291" y="110653"/>
                  </a:lnTo>
                  <a:lnTo>
                    <a:pt x="38" y="64282"/>
                  </a:lnTo>
                  <a:lnTo>
                    <a:pt x="8" y="49685"/>
                  </a:lnTo>
                  <a:lnTo>
                    <a:pt x="6744" y="55411"/>
                  </a:lnTo>
                  <a:lnTo>
                    <a:pt x="36596" y="101276"/>
                  </a:lnTo>
                  <a:lnTo>
                    <a:pt x="72697" y="136388"/>
                  </a:lnTo>
                  <a:lnTo>
                    <a:pt x="91341" y="138453"/>
                  </a:lnTo>
                  <a:lnTo>
                    <a:pt x="123960" y="133767"/>
                  </a:lnTo>
                  <a:lnTo>
                    <a:pt x="141877" y="125763"/>
                  </a:lnTo>
                  <a:lnTo>
                    <a:pt x="162452" y="106097"/>
                  </a:lnTo>
                  <a:lnTo>
                    <a:pt x="185752" y="66992"/>
                  </a:lnTo>
                  <a:lnTo>
                    <a:pt x="205441" y="23699"/>
                  </a:lnTo>
                  <a:lnTo>
                    <a:pt x="214777" y="0"/>
                  </a:lnTo>
                  <a:lnTo>
                    <a:pt x="219172" y="46503"/>
                  </a:lnTo>
                  <a:lnTo>
                    <a:pt x="224709" y="85826"/>
                  </a:lnTo>
                  <a:lnTo>
                    <a:pt x="230818" y="127659"/>
                  </a:lnTo>
                  <a:lnTo>
                    <a:pt x="234839" y="172244"/>
                  </a:lnTo>
                  <a:lnTo>
                    <a:pt x="239072" y="207985"/>
                  </a:lnTo>
                  <a:lnTo>
                    <a:pt x="240860" y="250462"/>
                  </a:lnTo>
                  <a:lnTo>
                    <a:pt x="247650" y="28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790"/>
            <p:cNvSpPr/>
            <p:nvPr>
              <p:custDataLst>
                <p:tags r:id="rId107"/>
              </p:custDataLst>
            </p:nvPr>
          </p:nvSpPr>
          <p:spPr>
            <a:xfrm>
              <a:off x="882650" y="2748003"/>
              <a:ext cx="215901" cy="289384"/>
            </a:xfrm>
            <a:custGeom>
              <a:avLst/>
              <a:gdLst/>
              <a:ahLst/>
              <a:cxnLst/>
              <a:rect l="0" t="0" r="0" b="0"/>
              <a:pathLst>
                <a:path w="215901" h="289384">
                  <a:moveTo>
                    <a:pt x="0" y="192047"/>
                  </a:moveTo>
                  <a:lnTo>
                    <a:pt x="0" y="192047"/>
                  </a:lnTo>
                  <a:lnTo>
                    <a:pt x="0" y="174403"/>
                  </a:lnTo>
                  <a:lnTo>
                    <a:pt x="705" y="173934"/>
                  </a:lnTo>
                  <a:lnTo>
                    <a:pt x="3371" y="173413"/>
                  </a:lnTo>
                  <a:lnTo>
                    <a:pt x="4364" y="173980"/>
                  </a:lnTo>
                  <a:lnTo>
                    <a:pt x="5026" y="175063"/>
                  </a:lnTo>
                  <a:lnTo>
                    <a:pt x="13141" y="215390"/>
                  </a:lnTo>
                  <a:lnTo>
                    <a:pt x="21254" y="256003"/>
                  </a:lnTo>
                  <a:lnTo>
                    <a:pt x="30914" y="279201"/>
                  </a:lnTo>
                  <a:lnTo>
                    <a:pt x="38669" y="287226"/>
                  </a:lnTo>
                  <a:lnTo>
                    <a:pt x="42713" y="289367"/>
                  </a:lnTo>
                  <a:lnTo>
                    <a:pt x="47525" y="289383"/>
                  </a:lnTo>
                  <a:lnTo>
                    <a:pt x="58517" y="285637"/>
                  </a:lnTo>
                  <a:lnTo>
                    <a:pt x="66694" y="277387"/>
                  </a:lnTo>
                  <a:lnTo>
                    <a:pt x="89949" y="230822"/>
                  </a:lnTo>
                  <a:lnTo>
                    <a:pt x="94776" y="223391"/>
                  </a:lnTo>
                  <a:lnTo>
                    <a:pt x="97050" y="221410"/>
                  </a:lnTo>
                  <a:lnTo>
                    <a:pt x="98567" y="221500"/>
                  </a:lnTo>
                  <a:lnTo>
                    <a:pt x="99578" y="222971"/>
                  </a:lnTo>
                  <a:lnTo>
                    <a:pt x="102112" y="229074"/>
                  </a:lnTo>
                  <a:lnTo>
                    <a:pt x="129322" y="274803"/>
                  </a:lnTo>
                  <a:lnTo>
                    <a:pt x="138850" y="281744"/>
                  </a:lnTo>
                  <a:lnTo>
                    <a:pt x="143367" y="283595"/>
                  </a:lnTo>
                  <a:lnTo>
                    <a:pt x="148495" y="282712"/>
                  </a:lnTo>
                  <a:lnTo>
                    <a:pt x="159837" y="276087"/>
                  </a:lnTo>
                  <a:lnTo>
                    <a:pt x="178122" y="250344"/>
                  </a:lnTo>
                  <a:lnTo>
                    <a:pt x="193124" y="203014"/>
                  </a:lnTo>
                  <a:lnTo>
                    <a:pt x="200607" y="163390"/>
                  </a:lnTo>
                  <a:lnTo>
                    <a:pt x="207574" y="118000"/>
                  </a:lnTo>
                  <a:lnTo>
                    <a:pt x="208964" y="76503"/>
                  </a:lnTo>
                  <a:lnTo>
                    <a:pt x="209435" y="35090"/>
                  </a:lnTo>
                  <a:lnTo>
                    <a:pt x="209540" y="0"/>
                  </a:lnTo>
                  <a:lnTo>
                    <a:pt x="209549" y="37893"/>
                  </a:lnTo>
                  <a:lnTo>
                    <a:pt x="209550" y="83577"/>
                  </a:lnTo>
                  <a:lnTo>
                    <a:pt x="209550" y="128393"/>
                  </a:lnTo>
                  <a:lnTo>
                    <a:pt x="209550" y="174299"/>
                  </a:lnTo>
                  <a:lnTo>
                    <a:pt x="215900" y="236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751"/>
          <p:cNvGrpSpPr/>
          <p:nvPr/>
        </p:nvGrpSpPr>
        <p:grpSpPr>
          <a:xfrm>
            <a:off x="6457950" y="2778508"/>
            <a:ext cx="717551" cy="396493"/>
            <a:chOff x="6457950" y="2778508"/>
            <a:chExt cx="717551" cy="396493"/>
          </a:xfrm>
        </p:grpSpPr>
        <p:sp>
          <p:nvSpPr>
            <p:cNvPr id="88" name="SMARTInkShape-3791"/>
            <p:cNvSpPr/>
            <p:nvPr>
              <p:custDataLst>
                <p:tags r:id="rId56"/>
              </p:custDataLst>
            </p:nvPr>
          </p:nvSpPr>
          <p:spPr>
            <a:xfrm>
              <a:off x="6457950" y="2778508"/>
              <a:ext cx="105919" cy="396493"/>
            </a:xfrm>
            <a:custGeom>
              <a:avLst/>
              <a:gdLst/>
              <a:ahLst/>
              <a:cxnLst/>
              <a:rect l="0" t="0" r="0" b="0"/>
              <a:pathLst>
                <a:path w="105919" h="396493">
                  <a:moveTo>
                    <a:pt x="38100" y="28192"/>
                  </a:moveTo>
                  <a:lnTo>
                    <a:pt x="38100" y="28192"/>
                  </a:lnTo>
                  <a:lnTo>
                    <a:pt x="34729" y="28192"/>
                  </a:lnTo>
                  <a:lnTo>
                    <a:pt x="31193" y="24429"/>
                  </a:lnTo>
                  <a:lnTo>
                    <a:pt x="27974" y="18758"/>
                  </a:lnTo>
                  <a:lnTo>
                    <a:pt x="25908" y="9369"/>
                  </a:lnTo>
                  <a:lnTo>
                    <a:pt x="25467" y="0"/>
                  </a:lnTo>
                  <a:lnTo>
                    <a:pt x="25430" y="1081"/>
                  </a:lnTo>
                  <a:lnTo>
                    <a:pt x="63996" y="45084"/>
                  </a:lnTo>
                  <a:lnTo>
                    <a:pt x="88998" y="87424"/>
                  </a:lnTo>
                  <a:lnTo>
                    <a:pt x="101236" y="113946"/>
                  </a:lnTo>
                  <a:lnTo>
                    <a:pt x="105918" y="161444"/>
                  </a:lnTo>
                  <a:lnTo>
                    <a:pt x="100780" y="206678"/>
                  </a:lnTo>
                  <a:lnTo>
                    <a:pt x="86230" y="250107"/>
                  </a:lnTo>
                  <a:lnTo>
                    <a:pt x="72430" y="288443"/>
                  </a:lnTo>
                  <a:lnTo>
                    <a:pt x="54420" y="326230"/>
                  </a:lnTo>
                  <a:lnTo>
                    <a:pt x="28412" y="371090"/>
                  </a:lnTo>
                  <a:lnTo>
                    <a:pt x="0" y="39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92"/>
            <p:cNvSpPr/>
            <p:nvPr>
              <p:custDataLst>
                <p:tags r:id="rId57"/>
              </p:custDataLst>
            </p:nvPr>
          </p:nvSpPr>
          <p:spPr>
            <a:xfrm>
              <a:off x="6619391" y="3168650"/>
              <a:ext cx="48110" cy="1"/>
            </a:xfrm>
            <a:custGeom>
              <a:avLst/>
              <a:gdLst/>
              <a:ahLst/>
              <a:cxnLst/>
              <a:rect l="0" t="0" r="0" b="0"/>
              <a:pathLst>
                <a:path w="481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93"/>
            <p:cNvSpPr/>
            <p:nvPr>
              <p:custDataLst>
                <p:tags r:id="rId58"/>
              </p:custDataLst>
            </p:nvPr>
          </p:nvSpPr>
          <p:spPr>
            <a:xfrm>
              <a:off x="6832600" y="31242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42259" y="280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94"/>
            <p:cNvSpPr/>
            <p:nvPr>
              <p:custDataLst>
                <p:tags r:id="rId59"/>
              </p:custDataLst>
            </p:nvPr>
          </p:nvSpPr>
          <p:spPr>
            <a:xfrm>
              <a:off x="7124700" y="309245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52"/>
          <p:cNvGrpSpPr/>
          <p:nvPr/>
        </p:nvGrpSpPr>
        <p:grpSpPr>
          <a:xfrm>
            <a:off x="2971800" y="3853806"/>
            <a:ext cx="457201" cy="292745"/>
            <a:chOff x="2971800" y="3853806"/>
            <a:chExt cx="457201" cy="292745"/>
          </a:xfrm>
        </p:grpSpPr>
        <p:sp>
          <p:nvSpPr>
            <p:cNvPr id="93" name="SMARTInkShape-3795"/>
            <p:cNvSpPr/>
            <p:nvPr>
              <p:custDataLst>
                <p:tags r:id="rId52"/>
              </p:custDataLst>
            </p:nvPr>
          </p:nvSpPr>
          <p:spPr>
            <a:xfrm>
              <a:off x="2971800" y="3879850"/>
              <a:ext cx="146051" cy="146051"/>
            </a:xfrm>
            <a:custGeom>
              <a:avLst/>
              <a:gdLst/>
              <a:ahLst/>
              <a:cxnLst/>
              <a:rect l="0" t="0" r="0" b="0"/>
              <a:pathLst>
                <a:path w="146051" h="1460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8298" y="6742"/>
                  </a:lnTo>
                  <a:lnTo>
                    <a:pt x="60574" y="46037"/>
                  </a:lnTo>
                  <a:lnTo>
                    <a:pt x="104408" y="91089"/>
                  </a:lnTo>
                  <a:lnTo>
                    <a:pt x="146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96"/>
            <p:cNvSpPr/>
            <p:nvPr>
              <p:custDataLst>
                <p:tags r:id="rId53"/>
              </p:custDataLst>
            </p:nvPr>
          </p:nvSpPr>
          <p:spPr>
            <a:xfrm>
              <a:off x="3022600" y="3853806"/>
              <a:ext cx="133351" cy="191145"/>
            </a:xfrm>
            <a:custGeom>
              <a:avLst/>
              <a:gdLst/>
              <a:ahLst/>
              <a:cxnLst/>
              <a:rect l="0" t="0" r="0" b="0"/>
              <a:pathLst>
                <a:path w="133351" h="191145">
                  <a:moveTo>
                    <a:pt x="133350" y="26044"/>
                  </a:moveTo>
                  <a:lnTo>
                    <a:pt x="133350" y="26044"/>
                  </a:lnTo>
                  <a:lnTo>
                    <a:pt x="132644" y="11541"/>
                  </a:lnTo>
                  <a:lnTo>
                    <a:pt x="129979" y="2900"/>
                  </a:lnTo>
                  <a:lnTo>
                    <a:pt x="127575" y="737"/>
                  </a:lnTo>
                  <a:lnTo>
                    <a:pt x="124562" y="0"/>
                  </a:lnTo>
                  <a:lnTo>
                    <a:pt x="121141" y="215"/>
                  </a:lnTo>
                  <a:lnTo>
                    <a:pt x="111696" y="9860"/>
                  </a:lnTo>
                  <a:lnTo>
                    <a:pt x="82207" y="51116"/>
                  </a:lnTo>
                  <a:lnTo>
                    <a:pt x="55201" y="95202"/>
                  </a:lnTo>
                  <a:lnTo>
                    <a:pt x="25020" y="142373"/>
                  </a:lnTo>
                  <a:lnTo>
                    <a:pt x="0" y="19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97"/>
            <p:cNvSpPr/>
            <p:nvPr>
              <p:custDataLst>
                <p:tags r:id="rId54"/>
              </p:custDataLst>
            </p:nvPr>
          </p:nvSpPr>
          <p:spPr>
            <a:xfrm>
              <a:off x="3200400" y="4019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1660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98"/>
            <p:cNvSpPr/>
            <p:nvPr>
              <p:custDataLst>
                <p:tags r:id="rId55"/>
              </p:custDataLst>
            </p:nvPr>
          </p:nvSpPr>
          <p:spPr>
            <a:xfrm>
              <a:off x="3384550" y="40767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4450" y="12209"/>
                  </a:lnTo>
                  <a:lnTo>
                    <a:pt x="37708" y="2713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753"/>
          <p:cNvGrpSpPr/>
          <p:nvPr/>
        </p:nvGrpSpPr>
        <p:grpSpPr>
          <a:xfrm>
            <a:off x="4682849" y="3821803"/>
            <a:ext cx="311220" cy="432698"/>
            <a:chOff x="4682849" y="3821803"/>
            <a:chExt cx="311220" cy="432698"/>
          </a:xfrm>
        </p:grpSpPr>
        <p:sp>
          <p:nvSpPr>
            <p:cNvPr id="98" name="SMARTInkShape-3799"/>
            <p:cNvSpPr/>
            <p:nvPr>
              <p:custDataLst>
                <p:tags r:id="rId48"/>
              </p:custDataLst>
            </p:nvPr>
          </p:nvSpPr>
          <p:spPr>
            <a:xfrm>
              <a:off x="4921274" y="3821803"/>
              <a:ext cx="72795" cy="181932"/>
            </a:xfrm>
            <a:custGeom>
              <a:avLst/>
              <a:gdLst/>
              <a:ahLst/>
              <a:cxnLst/>
              <a:rect l="0" t="0" r="0" b="0"/>
              <a:pathLst>
                <a:path w="72795" h="181932">
                  <a:moveTo>
                    <a:pt x="12676" y="51697"/>
                  </a:moveTo>
                  <a:lnTo>
                    <a:pt x="12676" y="51697"/>
                  </a:lnTo>
                  <a:lnTo>
                    <a:pt x="16047" y="51697"/>
                  </a:lnTo>
                  <a:lnTo>
                    <a:pt x="17040" y="52402"/>
                  </a:lnTo>
                  <a:lnTo>
                    <a:pt x="17702" y="53578"/>
                  </a:lnTo>
                  <a:lnTo>
                    <a:pt x="18143" y="55068"/>
                  </a:lnTo>
                  <a:lnTo>
                    <a:pt x="12914" y="102128"/>
                  </a:lnTo>
                  <a:lnTo>
                    <a:pt x="7681" y="149277"/>
                  </a:lnTo>
                  <a:lnTo>
                    <a:pt x="4846" y="169274"/>
                  </a:lnTo>
                  <a:lnTo>
                    <a:pt x="938" y="181931"/>
                  </a:lnTo>
                  <a:lnTo>
                    <a:pt x="617" y="181558"/>
                  </a:lnTo>
                  <a:lnTo>
                    <a:pt x="0" y="138257"/>
                  </a:lnTo>
                  <a:lnTo>
                    <a:pt x="686" y="92993"/>
                  </a:lnTo>
                  <a:lnTo>
                    <a:pt x="6884" y="45481"/>
                  </a:lnTo>
                  <a:lnTo>
                    <a:pt x="14903" y="14878"/>
                  </a:lnTo>
                  <a:lnTo>
                    <a:pt x="20957" y="5229"/>
                  </a:lnTo>
                  <a:lnTo>
                    <a:pt x="24546" y="1668"/>
                  </a:lnTo>
                  <a:lnTo>
                    <a:pt x="28351" y="0"/>
                  </a:lnTo>
                  <a:lnTo>
                    <a:pt x="36341" y="28"/>
                  </a:lnTo>
                  <a:lnTo>
                    <a:pt x="44595" y="4274"/>
                  </a:lnTo>
                  <a:lnTo>
                    <a:pt x="59057" y="18360"/>
                  </a:lnTo>
                  <a:lnTo>
                    <a:pt x="68568" y="31942"/>
                  </a:lnTo>
                  <a:lnTo>
                    <a:pt x="72794" y="45033"/>
                  </a:lnTo>
                  <a:lnTo>
                    <a:pt x="71803" y="67675"/>
                  </a:lnTo>
                  <a:lnTo>
                    <a:pt x="69733" y="72933"/>
                  </a:lnTo>
                  <a:lnTo>
                    <a:pt x="66942" y="76437"/>
                  </a:lnTo>
                  <a:lnTo>
                    <a:pt x="63671" y="78774"/>
                  </a:lnTo>
                  <a:lnTo>
                    <a:pt x="19026" y="89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800"/>
            <p:cNvSpPr/>
            <p:nvPr>
              <p:custDataLst>
                <p:tags r:id="rId49"/>
              </p:custDataLst>
            </p:nvPr>
          </p:nvSpPr>
          <p:spPr>
            <a:xfrm>
              <a:off x="4870450" y="41529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576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801"/>
            <p:cNvSpPr/>
            <p:nvPr>
              <p:custDataLst>
                <p:tags r:id="rId50"/>
              </p:custDataLst>
            </p:nvPr>
          </p:nvSpPr>
          <p:spPr>
            <a:xfrm>
              <a:off x="4682849" y="3963185"/>
              <a:ext cx="181252" cy="189716"/>
            </a:xfrm>
            <a:custGeom>
              <a:avLst/>
              <a:gdLst/>
              <a:ahLst/>
              <a:cxnLst/>
              <a:rect l="0" t="0" r="0" b="0"/>
              <a:pathLst>
                <a:path w="181252" h="189716">
                  <a:moveTo>
                    <a:pt x="181251" y="18265"/>
                  </a:moveTo>
                  <a:lnTo>
                    <a:pt x="181251" y="18265"/>
                  </a:lnTo>
                  <a:lnTo>
                    <a:pt x="181251" y="8152"/>
                  </a:lnTo>
                  <a:lnTo>
                    <a:pt x="180545" y="5173"/>
                  </a:lnTo>
                  <a:lnTo>
                    <a:pt x="179369" y="3187"/>
                  </a:lnTo>
                  <a:lnTo>
                    <a:pt x="175784" y="0"/>
                  </a:lnTo>
                  <a:lnTo>
                    <a:pt x="165049" y="6189"/>
                  </a:lnTo>
                  <a:lnTo>
                    <a:pt x="120769" y="53176"/>
                  </a:lnTo>
                  <a:lnTo>
                    <a:pt x="82422" y="96047"/>
                  </a:lnTo>
                  <a:lnTo>
                    <a:pt x="37157" y="143230"/>
                  </a:lnTo>
                  <a:lnTo>
                    <a:pt x="392" y="184064"/>
                  </a:lnTo>
                  <a:lnTo>
                    <a:pt x="0" y="185948"/>
                  </a:lnTo>
                  <a:lnTo>
                    <a:pt x="3451" y="18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802"/>
            <p:cNvSpPr/>
            <p:nvPr>
              <p:custDataLst>
                <p:tags r:id="rId51"/>
              </p:custDataLst>
            </p:nvPr>
          </p:nvSpPr>
          <p:spPr>
            <a:xfrm>
              <a:off x="4711962" y="3962923"/>
              <a:ext cx="94989" cy="209028"/>
            </a:xfrm>
            <a:custGeom>
              <a:avLst/>
              <a:gdLst/>
              <a:ahLst/>
              <a:cxnLst/>
              <a:rect l="0" t="0" r="0" b="0"/>
              <a:pathLst>
                <a:path w="94989" h="20902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8561" y="20268"/>
                  </a:lnTo>
                  <a:lnTo>
                    <a:pt x="34849" y="61806"/>
                  </a:lnTo>
                  <a:lnTo>
                    <a:pt x="57461" y="104712"/>
                  </a:lnTo>
                  <a:lnTo>
                    <a:pt x="76597" y="146197"/>
                  </a:lnTo>
                  <a:lnTo>
                    <a:pt x="92723" y="191249"/>
                  </a:lnTo>
                  <a:lnTo>
                    <a:pt x="94988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754"/>
          <p:cNvGrpSpPr/>
          <p:nvPr/>
        </p:nvGrpSpPr>
        <p:grpSpPr>
          <a:xfrm>
            <a:off x="1073152" y="4498993"/>
            <a:ext cx="628649" cy="561958"/>
            <a:chOff x="1073152" y="4498993"/>
            <a:chExt cx="628649" cy="561958"/>
          </a:xfrm>
        </p:grpSpPr>
        <p:sp>
          <p:nvSpPr>
            <p:cNvPr id="103" name="SMARTInkShape-3803"/>
            <p:cNvSpPr/>
            <p:nvPr>
              <p:custDataLst>
                <p:tags r:id="rId41"/>
              </p:custDataLst>
            </p:nvPr>
          </p:nvSpPr>
          <p:spPr>
            <a:xfrm>
              <a:off x="1518795" y="4892822"/>
              <a:ext cx="106806" cy="9379"/>
            </a:xfrm>
            <a:custGeom>
              <a:avLst/>
              <a:gdLst/>
              <a:ahLst/>
              <a:cxnLst/>
              <a:rect l="0" t="0" r="0" b="0"/>
              <a:pathLst>
                <a:path w="106806" h="9379">
                  <a:moveTo>
                    <a:pt x="11555" y="9378"/>
                  </a:moveTo>
                  <a:lnTo>
                    <a:pt x="11555" y="9378"/>
                  </a:lnTo>
                  <a:lnTo>
                    <a:pt x="0" y="9378"/>
                  </a:lnTo>
                  <a:lnTo>
                    <a:pt x="46415" y="3911"/>
                  </a:lnTo>
                  <a:lnTo>
                    <a:pt x="87268" y="0"/>
                  </a:lnTo>
                  <a:lnTo>
                    <a:pt x="95299" y="2388"/>
                  </a:lnTo>
                  <a:lnTo>
                    <a:pt x="106805" y="9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804"/>
            <p:cNvSpPr/>
            <p:nvPr>
              <p:custDataLst>
                <p:tags r:id="rId42"/>
              </p:custDataLst>
            </p:nvPr>
          </p:nvSpPr>
          <p:spPr>
            <a:xfrm>
              <a:off x="1510217" y="4965700"/>
              <a:ext cx="191584" cy="29724"/>
            </a:xfrm>
            <a:custGeom>
              <a:avLst/>
              <a:gdLst/>
              <a:ahLst/>
              <a:cxnLst/>
              <a:rect l="0" t="0" r="0" b="0"/>
              <a:pathLst>
                <a:path w="191584" h="29724">
                  <a:moveTo>
                    <a:pt x="26483" y="12700"/>
                  </a:moveTo>
                  <a:lnTo>
                    <a:pt x="26483" y="12700"/>
                  </a:lnTo>
                  <a:lnTo>
                    <a:pt x="12668" y="21489"/>
                  </a:lnTo>
                  <a:lnTo>
                    <a:pt x="5526" y="27189"/>
                  </a:lnTo>
                  <a:lnTo>
                    <a:pt x="0" y="29723"/>
                  </a:lnTo>
                  <a:lnTo>
                    <a:pt x="2719" y="28968"/>
                  </a:lnTo>
                  <a:lnTo>
                    <a:pt x="40496" y="20800"/>
                  </a:lnTo>
                  <a:lnTo>
                    <a:pt x="85668" y="14002"/>
                  </a:lnTo>
                  <a:lnTo>
                    <a:pt x="124688" y="4776"/>
                  </a:lnTo>
                  <a:lnTo>
                    <a:pt x="191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805"/>
            <p:cNvSpPr/>
            <p:nvPr>
              <p:custDataLst>
                <p:tags r:id="rId43"/>
              </p:custDataLst>
            </p:nvPr>
          </p:nvSpPr>
          <p:spPr>
            <a:xfrm>
              <a:off x="1073152" y="4699077"/>
              <a:ext cx="139699" cy="146040"/>
            </a:xfrm>
            <a:custGeom>
              <a:avLst/>
              <a:gdLst/>
              <a:ahLst/>
              <a:cxnLst/>
              <a:rect l="0" t="0" r="0" b="0"/>
              <a:pathLst>
                <a:path w="139699" h="146040">
                  <a:moveTo>
                    <a:pt x="12698" y="12623"/>
                  </a:moveTo>
                  <a:lnTo>
                    <a:pt x="12698" y="12623"/>
                  </a:lnTo>
                  <a:lnTo>
                    <a:pt x="7231" y="7156"/>
                  </a:lnTo>
                  <a:lnTo>
                    <a:pt x="282" y="6295"/>
                  </a:lnTo>
                  <a:lnTo>
                    <a:pt x="0" y="0"/>
                  </a:lnTo>
                  <a:lnTo>
                    <a:pt x="41708" y="45997"/>
                  </a:lnTo>
                  <a:lnTo>
                    <a:pt x="84821" y="91749"/>
                  </a:lnTo>
                  <a:lnTo>
                    <a:pt x="123165" y="135614"/>
                  </a:lnTo>
                  <a:lnTo>
                    <a:pt x="134172" y="146039"/>
                  </a:lnTo>
                  <a:lnTo>
                    <a:pt x="139698" y="139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06"/>
            <p:cNvSpPr/>
            <p:nvPr>
              <p:custDataLst>
                <p:tags r:id="rId44"/>
              </p:custDataLst>
            </p:nvPr>
          </p:nvSpPr>
          <p:spPr>
            <a:xfrm>
              <a:off x="1187684" y="4708668"/>
              <a:ext cx="91337" cy="282433"/>
            </a:xfrm>
            <a:custGeom>
              <a:avLst/>
              <a:gdLst/>
              <a:ahLst/>
              <a:cxnLst/>
              <a:rect l="0" t="0" r="0" b="0"/>
              <a:pathLst>
                <a:path w="91337" h="282433">
                  <a:moveTo>
                    <a:pt x="63266" y="15732"/>
                  </a:moveTo>
                  <a:lnTo>
                    <a:pt x="63266" y="15732"/>
                  </a:lnTo>
                  <a:lnTo>
                    <a:pt x="69041" y="10663"/>
                  </a:lnTo>
                  <a:lnTo>
                    <a:pt x="78461" y="5606"/>
                  </a:lnTo>
                  <a:lnTo>
                    <a:pt x="86034" y="3089"/>
                  </a:lnTo>
                  <a:lnTo>
                    <a:pt x="90554" y="0"/>
                  </a:lnTo>
                  <a:lnTo>
                    <a:pt x="91336" y="305"/>
                  </a:lnTo>
                  <a:lnTo>
                    <a:pt x="90323" y="4407"/>
                  </a:lnTo>
                  <a:lnTo>
                    <a:pt x="85786" y="11279"/>
                  </a:lnTo>
                  <a:lnTo>
                    <a:pt x="39722" y="54929"/>
                  </a:lnTo>
                  <a:lnTo>
                    <a:pt x="8767" y="83190"/>
                  </a:lnTo>
                  <a:lnTo>
                    <a:pt x="3767" y="91810"/>
                  </a:lnTo>
                  <a:lnTo>
                    <a:pt x="952" y="106477"/>
                  </a:lnTo>
                  <a:lnTo>
                    <a:pt x="0" y="130396"/>
                  </a:lnTo>
                  <a:lnTo>
                    <a:pt x="9246" y="169302"/>
                  </a:lnTo>
                  <a:lnTo>
                    <a:pt x="16716" y="209390"/>
                  </a:lnTo>
                  <a:lnTo>
                    <a:pt x="18401" y="250913"/>
                  </a:lnTo>
                  <a:lnTo>
                    <a:pt x="18816" y="282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807"/>
            <p:cNvSpPr/>
            <p:nvPr>
              <p:custDataLst>
                <p:tags r:id="rId45"/>
              </p:custDataLst>
            </p:nvPr>
          </p:nvSpPr>
          <p:spPr>
            <a:xfrm>
              <a:off x="1333500" y="49974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648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808"/>
            <p:cNvSpPr/>
            <p:nvPr>
              <p:custDataLst>
                <p:tags r:id="rId46"/>
              </p:custDataLst>
            </p:nvPr>
          </p:nvSpPr>
          <p:spPr>
            <a:xfrm>
              <a:off x="1333507" y="4902200"/>
              <a:ext cx="6344" cy="12417"/>
            </a:xfrm>
            <a:custGeom>
              <a:avLst/>
              <a:gdLst/>
              <a:ahLst/>
              <a:cxnLst/>
              <a:rect l="0" t="0" r="0" b="0"/>
              <a:pathLst>
                <a:path w="6344" h="12417">
                  <a:moveTo>
                    <a:pt x="6343" y="0"/>
                  </a:moveTo>
                  <a:lnTo>
                    <a:pt x="6343" y="0"/>
                  </a:lnTo>
                  <a:lnTo>
                    <a:pt x="2972" y="0"/>
                  </a:lnTo>
                  <a:lnTo>
                    <a:pt x="1979" y="705"/>
                  </a:lnTo>
                  <a:lnTo>
                    <a:pt x="1317" y="1881"/>
                  </a:lnTo>
                  <a:lnTo>
                    <a:pt x="167" y="6467"/>
                  </a:lnTo>
                  <a:lnTo>
                    <a:pt x="0" y="12416"/>
                  </a:lnTo>
                  <a:lnTo>
                    <a:pt x="634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09"/>
            <p:cNvSpPr/>
            <p:nvPr>
              <p:custDataLst>
                <p:tags r:id="rId47"/>
              </p:custDataLst>
            </p:nvPr>
          </p:nvSpPr>
          <p:spPr>
            <a:xfrm>
              <a:off x="1120363" y="4498993"/>
              <a:ext cx="117888" cy="134524"/>
            </a:xfrm>
            <a:custGeom>
              <a:avLst/>
              <a:gdLst/>
              <a:ahLst/>
              <a:cxnLst/>
              <a:rect l="0" t="0" r="0" b="0"/>
              <a:pathLst>
                <a:path w="117888" h="134524">
                  <a:moveTo>
                    <a:pt x="22637" y="60307"/>
                  </a:moveTo>
                  <a:lnTo>
                    <a:pt x="22637" y="60307"/>
                  </a:lnTo>
                  <a:lnTo>
                    <a:pt x="22637" y="54840"/>
                  </a:lnTo>
                  <a:lnTo>
                    <a:pt x="21932" y="70615"/>
                  </a:lnTo>
                  <a:lnTo>
                    <a:pt x="7710" y="117611"/>
                  </a:lnTo>
                  <a:lnTo>
                    <a:pt x="3949" y="134523"/>
                  </a:lnTo>
                  <a:lnTo>
                    <a:pt x="3122" y="133773"/>
                  </a:lnTo>
                  <a:lnTo>
                    <a:pt x="323" y="129177"/>
                  </a:lnTo>
                  <a:lnTo>
                    <a:pt x="0" y="125976"/>
                  </a:lnTo>
                  <a:lnTo>
                    <a:pt x="9717" y="89747"/>
                  </a:lnTo>
                  <a:lnTo>
                    <a:pt x="25128" y="42917"/>
                  </a:lnTo>
                  <a:lnTo>
                    <a:pt x="41761" y="12971"/>
                  </a:lnTo>
                  <a:lnTo>
                    <a:pt x="50187" y="3991"/>
                  </a:lnTo>
                  <a:lnTo>
                    <a:pt x="58635" y="0"/>
                  </a:lnTo>
                  <a:lnTo>
                    <a:pt x="62863" y="1052"/>
                  </a:lnTo>
                  <a:lnTo>
                    <a:pt x="84022" y="20231"/>
                  </a:lnTo>
                  <a:lnTo>
                    <a:pt x="103953" y="57712"/>
                  </a:lnTo>
                  <a:lnTo>
                    <a:pt x="117887" y="98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755"/>
          <p:cNvGrpSpPr/>
          <p:nvPr/>
        </p:nvGrpSpPr>
        <p:grpSpPr>
          <a:xfrm>
            <a:off x="2000804" y="4537535"/>
            <a:ext cx="258025" cy="634100"/>
            <a:chOff x="2000804" y="4537535"/>
            <a:chExt cx="258025" cy="634100"/>
          </a:xfrm>
        </p:grpSpPr>
        <p:sp>
          <p:nvSpPr>
            <p:cNvPr id="111" name="SMARTInkShape-3810"/>
            <p:cNvSpPr/>
            <p:nvPr>
              <p:custDataLst>
                <p:tags r:id="rId38"/>
              </p:custDataLst>
            </p:nvPr>
          </p:nvSpPr>
          <p:spPr>
            <a:xfrm>
              <a:off x="2000804" y="4750560"/>
              <a:ext cx="159615" cy="421075"/>
            </a:xfrm>
            <a:custGeom>
              <a:avLst/>
              <a:gdLst/>
              <a:ahLst/>
              <a:cxnLst/>
              <a:rect l="0" t="0" r="0" b="0"/>
              <a:pathLst>
                <a:path w="159615" h="421075">
                  <a:moveTo>
                    <a:pt x="5796" y="164340"/>
                  </a:moveTo>
                  <a:lnTo>
                    <a:pt x="5796" y="164340"/>
                  </a:lnTo>
                  <a:lnTo>
                    <a:pt x="9559" y="197615"/>
                  </a:lnTo>
                  <a:lnTo>
                    <a:pt x="15848" y="236523"/>
                  </a:lnTo>
                  <a:lnTo>
                    <a:pt x="19593" y="277450"/>
                  </a:lnTo>
                  <a:lnTo>
                    <a:pt x="23808" y="322463"/>
                  </a:lnTo>
                  <a:lnTo>
                    <a:pt x="24641" y="365011"/>
                  </a:lnTo>
                  <a:lnTo>
                    <a:pt x="26687" y="410105"/>
                  </a:lnTo>
                  <a:lnTo>
                    <a:pt x="28486" y="420324"/>
                  </a:lnTo>
                  <a:lnTo>
                    <a:pt x="27978" y="421074"/>
                  </a:lnTo>
                  <a:lnTo>
                    <a:pt x="26934" y="420163"/>
                  </a:lnTo>
                  <a:lnTo>
                    <a:pt x="23240" y="377135"/>
                  </a:lnTo>
                  <a:lnTo>
                    <a:pt x="18020" y="337457"/>
                  </a:lnTo>
                  <a:lnTo>
                    <a:pt x="12005" y="289952"/>
                  </a:lnTo>
                  <a:lnTo>
                    <a:pt x="5754" y="247655"/>
                  </a:lnTo>
                  <a:lnTo>
                    <a:pt x="1315" y="209722"/>
                  </a:lnTo>
                  <a:lnTo>
                    <a:pt x="0" y="162735"/>
                  </a:lnTo>
                  <a:lnTo>
                    <a:pt x="1491" y="122472"/>
                  </a:lnTo>
                  <a:lnTo>
                    <a:pt x="8316" y="79791"/>
                  </a:lnTo>
                  <a:lnTo>
                    <a:pt x="21529" y="37781"/>
                  </a:lnTo>
                  <a:lnTo>
                    <a:pt x="39608" y="11818"/>
                  </a:lnTo>
                  <a:lnTo>
                    <a:pt x="45271" y="5509"/>
                  </a:lnTo>
                  <a:lnTo>
                    <a:pt x="51163" y="2008"/>
                  </a:lnTo>
                  <a:lnTo>
                    <a:pt x="63353" y="0"/>
                  </a:lnTo>
                  <a:lnTo>
                    <a:pt x="77709" y="5222"/>
                  </a:lnTo>
                  <a:lnTo>
                    <a:pt x="92085" y="15304"/>
                  </a:lnTo>
                  <a:lnTo>
                    <a:pt x="107406" y="36847"/>
                  </a:lnTo>
                  <a:lnTo>
                    <a:pt x="113986" y="52878"/>
                  </a:lnTo>
                  <a:lnTo>
                    <a:pt x="114915" y="81142"/>
                  </a:lnTo>
                  <a:lnTo>
                    <a:pt x="108202" y="115816"/>
                  </a:lnTo>
                  <a:lnTo>
                    <a:pt x="101639" y="127722"/>
                  </a:lnTo>
                  <a:lnTo>
                    <a:pt x="94019" y="133954"/>
                  </a:lnTo>
                  <a:lnTo>
                    <a:pt x="84371" y="137955"/>
                  </a:lnTo>
                  <a:lnTo>
                    <a:pt x="84285" y="138283"/>
                  </a:lnTo>
                  <a:lnTo>
                    <a:pt x="86071" y="138648"/>
                  </a:lnTo>
                  <a:lnTo>
                    <a:pt x="112565" y="142285"/>
                  </a:lnTo>
                  <a:lnTo>
                    <a:pt x="135817" y="154513"/>
                  </a:lnTo>
                  <a:lnTo>
                    <a:pt x="150468" y="168170"/>
                  </a:lnTo>
                  <a:lnTo>
                    <a:pt x="159277" y="187896"/>
                  </a:lnTo>
                  <a:lnTo>
                    <a:pt x="159614" y="214986"/>
                  </a:lnTo>
                  <a:lnTo>
                    <a:pt x="155063" y="229417"/>
                  </a:lnTo>
                  <a:lnTo>
                    <a:pt x="146926" y="241241"/>
                  </a:lnTo>
                  <a:lnTo>
                    <a:pt x="133902" y="253551"/>
                  </a:lnTo>
                  <a:lnTo>
                    <a:pt x="120587" y="260434"/>
                  </a:lnTo>
                  <a:lnTo>
                    <a:pt x="109026" y="262787"/>
                  </a:lnTo>
                  <a:lnTo>
                    <a:pt x="94696" y="259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811"/>
            <p:cNvSpPr/>
            <p:nvPr>
              <p:custDataLst>
                <p:tags r:id="rId39"/>
              </p:custDataLst>
            </p:nvPr>
          </p:nvSpPr>
          <p:spPr>
            <a:xfrm>
              <a:off x="2219990" y="4953000"/>
              <a:ext cx="38839" cy="80915"/>
            </a:xfrm>
            <a:custGeom>
              <a:avLst/>
              <a:gdLst/>
              <a:ahLst/>
              <a:cxnLst/>
              <a:rect l="0" t="0" r="0" b="0"/>
              <a:pathLst>
                <a:path w="38839" h="80915">
                  <a:moveTo>
                    <a:pt x="27910" y="31750"/>
                  </a:moveTo>
                  <a:lnTo>
                    <a:pt x="27910" y="31750"/>
                  </a:lnTo>
                  <a:lnTo>
                    <a:pt x="22443" y="26283"/>
                  </a:lnTo>
                  <a:lnTo>
                    <a:pt x="15080" y="25661"/>
                  </a:lnTo>
                  <a:lnTo>
                    <a:pt x="9743" y="27398"/>
                  </a:lnTo>
                  <a:lnTo>
                    <a:pt x="7332" y="28849"/>
                  </a:lnTo>
                  <a:lnTo>
                    <a:pt x="568" y="41003"/>
                  </a:lnTo>
                  <a:lnTo>
                    <a:pt x="0" y="50209"/>
                  </a:lnTo>
                  <a:lnTo>
                    <a:pt x="5385" y="67617"/>
                  </a:lnTo>
                  <a:lnTo>
                    <a:pt x="11201" y="77027"/>
                  </a:lnTo>
                  <a:lnTo>
                    <a:pt x="19073" y="80095"/>
                  </a:lnTo>
                  <a:lnTo>
                    <a:pt x="24135" y="80914"/>
                  </a:lnTo>
                  <a:lnTo>
                    <a:pt x="28216" y="80048"/>
                  </a:lnTo>
                  <a:lnTo>
                    <a:pt x="34631" y="75323"/>
                  </a:lnTo>
                  <a:lnTo>
                    <a:pt x="37953" y="66638"/>
                  </a:lnTo>
                  <a:lnTo>
                    <a:pt x="38838" y="61359"/>
                  </a:lnTo>
                  <a:lnTo>
                    <a:pt x="38018" y="56428"/>
                  </a:lnTo>
                  <a:lnTo>
                    <a:pt x="24680" y="34613"/>
                  </a:lnTo>
                  <a:lnTo>
                    <a:pt x="15891" y="21028"/>
                  </a:lnTo>
                  <a:lnTo>
                    <a:pt x="8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812"/>
            <p:cNvSpPr/>
            <p:nvPr>
              <p:custDataLst>
                <p:tags r:id="rId40"/>
              </p:custDataLst>
            </p:nvPr>
          </p:nvSpPr>
          <p:spPr>
            <a:xfrm>
              <a:off x="2038637" y="4537535"/>
              <a:ext cx="107664" cy="130116"/>
            </a:xfrm>
            <a:custGeom>
              <a:avLst/>
              <a:gdLst/>
              <a:ahLst/>
              <a:cxnLst/>
              <a:rect l="0" t="0" r="0" b="0"/>
              <a:pathLst>
                <a:path w="107664" h="130116">
                  <a:moveTo>
                    <a:pt x="18763" y="59865"/>
                  </a:moveTo>
                  <a:lnTo>
                    <a:pt x="18763" y="59865"/>
                  </a:lnTo>
                  <a:lnTo>
                    <a:pt x="15392" y="59865"/>
                  </a:lnTo>
                  <a:lnTo>
                    <a:pt x="14399" y="61276"/>
                  </a:lnTo>
                  <a:lnTo>
                    <a:pt x="12296" y="69299"/>
                  </a:lnTo>
                  <a:lnTo>
                    <a:pt x="9303" y="74171"/>
                  </a:lnTo>
                  <a:lnTo>
                    <a:pt x="1889" y="117584"/>
                  </a:lnTo>
                  <a:lnTo>
                    <a:pt x="143" y="130115"/>
                  </a:lnTo>
                  <a:lnTo>
                    <a:pt x="0" y="129981"/>
                  </a:lnTo>
                  <a:lnTo>
                    <a:pt x="10561" y="84132"/>
                  </a:lnTo>
                  <a:lnTo>
                    <a:pt x="20697" y="41009"/>
                  </a:lnTo>
                  <a:lnTo>
                    <a:pt x="32036" y="14767"/>
                  </a:lnTo>
                  <a:lnTo>
                    <a:pt x="40184" y="4544"/>
                  </a:lnTo>
                  <a:lnTo>
                    <a:pt x="48509" y="0"/>
                  </a:lnTo>
                  <a:lnTo>
                    <a:pt x="53410" y="905"/>
                  </a:lnTo>
                  <a:lnTo>
                    <a:pt x="64501" y="7555"/>
                  </a:lnTo>
                  <a:lnTo>
                    <a:pt x="82645" y="36683"/>
                  </a:lnTo>
                  <a:lnTo>
                    <a:pt x="107663" y="10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756"/>
          <p:cNvGrpSpPr/>
          <p:nvPr/>
        </p:nvGrpSpPr>
        <p:grpSpPr>
          <a:xfrm>
            <a:off x="2524230" y="4527807"/>
            <a:ext cx="1067179" cy="704132"/>
            <a:chOff x="2524230" y="4527807"/>
            <a:chExt cx="1067179" cy="704132"/>
          </a:xfrm>
        </p:grpSpPr>
        <p:sp>
          <p:nvSpPr>
            <p:cNvPr id="115" name="SMARTInkShape-3813"/>
            <p:cNvSpPr/>
            <p:nvPr>
              <p:custDataLst>
                <p:tags r:id="rId30"/>
              </p:custDataLst>
            </p:nvPr>
          </p:nvSpPr>
          <p:spPr>
            <a:xfrm>
              <a:off x="2524230" y="4927600"/>
              <a:ext cx="155471" cy="18411"/>
            </a:xfrm>
            <a:custGeom>
              <a:avLst/>
              <a:gdLst/>
              <a:ahLst/>
              <a:cxnLst/>
              <a:rect l="0" t="0" r="0" b="0"/>
              <a:pathLst>
                <a:path w="155471" h="18411">
                  <a:moveTo>
                    <a:pt x="9420" y="6350"/>
                  </a:moveTo>
                  <a:lnTo>
                    <a:pt x="9420" y="6350"/>
                  </a:lnTo>
                  <a:lnTo>
                    <a:pt x="6049" y="9721"/>
                  </a:lnTo>
                  <a:lnTo>
                    <a:pt x="2512" y="11376"/>
                  </a:lnTo>
                  <a:lnTo>
                    <a:pt x="582" y="11817"/>
                  </a:lnTo>
                  <a:lnTo>
                    <a:pt x="0" y="12817"/>
                  </a:lnTo>
                  <a:lnTo>
                    <a:pt x="318" y="14189"/>
                  </a:lnTo>
                  <a:lnTo>
                    <a:pt x="1235" y="15809"/>
                  </a:lnTo>
                  <a:lnTo>
                    <a:pt x="3258" y="16889"/>
                  </a:lnTo>
                  <a:lnTo>
                    <a:pt x="15669" y="18410"/>
                  </a:lnTo>
                  <a:lnTo>
                    <a:pt x="54477" y="17042"/>
                  </a:lnTo>
                  <a:lnTo>
                    <a:pt x="89563" y="12105"/>
                  </a:lnTo>
                  <a:lnTo>
                    <a:pt x="132181" y="7487"/>
                  </a:lnTo>
                  <a:lnTo>
                    <a:pt x="155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814"/>
            <p:cNvSpPr/>
            <p:nvPr>
              <p:custDataLst>
                <p:tags r:id="rId31"/>
              </p:custDataLst>
            </p:nvPr>
          </p:nvSpPr>
          <p:spPr>
            <a:xfrm>
              <a:off x="2613564" y="4864100"/>
              <a:ext cx="21687" cy="184151"/>
            </a:xfrm>
            <a:custGeom>
              <a:avLst/>
              <a:gdLst/>
              <a:ahLst/>
              <a:cxnLst/>
              <a:rect l="0" t="0" r="0" b="0"/>
              <a:pathLst>
                <a:path w="21687" h="184151">
                  <a:moveTo>
                    <a:pt x="15336" y="0"/>
                  </a:moveTo>
                  <a:lnTo>
                    <a:pt x="15336" y="0"/>
                  </a:lnTo>
                  <a:lnTo>
                    <a:pt x="11965" y="0"/>
                  </a:lnTo>
                  <a:lnTo>
                    <a:pt x="8428" y="1881"/>
                  </a:lnTo>
                  <a:lnTo>
                    <a:pt x="4505" y="5775"/>
                  </a:lnTo>
                  <a:lnTo>
                    <a:pt x="409" y="12209"/>
                  </a:lnTo>
                  <a:lnTo>
                    <a:pt x="0" y="23535"/>
                  </a:lnTo>
                  <a:lnTo>
                    <a:pt x="2289" y="69160"/>
                  </a:lnTo>
                  <a:lnTo>
                    <a:pt x="3944" y="110882"/>
                  </a:lnTo>
                  <a:lnTo>
                    <a:pt x="13557" y="158491"/>
                  </a:lnTo>
                  <a:lnTo>
                    <a:pt x="2168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815"/>
            <p:cNvSpPr/>
            <p:nvPr>
              <p:custDataLst>
                <p:tags r:id="rId32"/>
              </p:custDataLst>
            </p:nvPr>
          </p:nvSpPr>
          <p:spPr>
            <a:xfrm>
              <a:off x="2933700" y="4738768"/>
              <a:ext cx="132107" cy="493171"/>
            </a:xfrm>
            <a:custGeom>
              <a:avLst/>
              <a:gdLst/>
              <a:ahLst/>
              <a:cxnLst/>
              <a:rect l="0" t="0" r="0" b="0"/>
              <a:pathLst>
                <a:path w="132107" h="493171">
                  <a:moveTo>
                    <a:pt x="0" y="195182"/>
                  </a:moveTo>
                  <a:lnTo>
                    <a:pt x="0" y="195182"/>
                  </a:lnTo>
                  <a:lnTo>
                    <a:pt x="0" y="191811"/>
                  </a:lnTo>
                  <a:lnTo>
                    <a:pt x="1411" y="192229"/>
                  </a:lnTo>
                  <a:lnTo>
                    <a:pt x="6742" y="196457"/>
                  </a:lnTo>
                  <a:lnTo>
                    <a:pt x="14306" y="213512"/>
                  </a:lnTo>
                  <a:lnTo>
                    <a:pt x="22477" y="253287"/>
                  </a:lnTo>
                  <a:lnTo>
                    <a:pt x="28585" y="297311"/>
                  </a:lnTo>
                  <a:lnTo>
                    <a:pt x="35281" y="343270"/>
                  </a:lnTo>
                  <a:lnTo>
                    <a:pt x="37264" y="385110"/>
                  </a:lnTo>
                  <a:lnTo>
                    <a:pt x="37935" y="431273"/>
                  </a:lnTo>
                  <a:lnTo>
                    <a:pt x="38078" y="473060"/>
                  </a:lnTo>
                  <a:lnTo>
                    <a:pt x="38097" y="493170"/>
                  </a:lnTo>
                  <a:lnTo>
                    <a:pt x="33736" y="450456"/>
                  </a:lnTo>
                  <a:lnTo>
                    <a:pt x="32338" y="408324"/>
                  </a:lnTo>
                  <a:lnTo>
                    <a:pt x="31219" y="371851"/>
                  </a:lnTo>
                  <a:lnTo>
                    <a:pt x="28143" y="334547"/>
                  </a:lnTo>
                  <a:lnTo>
                    <a:pt x="30368" y="292449"/>
                  </a:lnTo>
                  <a:lnTo>
                    <a:pt x="31135" y="251112"/>
                  </a:lnTo>
                  <a:lnTo>
                    <a:pt x="31476" y="215806"/>
                  </a:lnTo>
                  <a:lnTo>
                    <a:pt x="32334" y="183182"/>
                  </a:lnTo>
                  <a:lnTo>
                    <a:pt x="35067" y="145163"/>
                  </a:lnTo>
                  <a:lnTo>
                    <a:pt x="40572" y="100947"/>
                  </a:lnTo>
                  <a:lnTo>
                    <a:pt x="50043" y="58762"/>
                  </a:lnTo>
                  <a:lnTo>
                    <a:pt x="65885" y="13221"/>
                  </a:lnTo>
                  <a:lnTo>
                    <a:pt x="74202" y="1892"/>
                  </a:lnTo>
                  <a:lnTo>
                    <a:pt x="78397" y="0"/>
                  </a:lnTo>
                  <a:lnTo>
                    <a:pt x="82603" y="149"/>
                  </a:lnTo>
                  <a:lnTo>
                    <a:pt x="91746" y="4784"/>
                  </a:lnTo>
                  <a:lnTo>
                    <a:pt x="102865" y="13900"/>
                  </a:lnTo>
                  <a:lnTo>
                    <a:pt x="109218" y="25006"/>
                  </a:lnTo>
                  <a:lnTo>
                    <a:pt x="122359" y="67200"/>
                  </a:lnTo>
                  <a:lnTo>
                    <a:pt x="124919" y="104972"/>
                  </a:lnTo>
                  <a:lnTo>
                    <a:pt x="117980" y="150751"/>
                  </a:lnTo>
                  <a:lnTo>
                    <a:pt x="108307" y="169191"/>
                  </a:lnTo>
                  <a:lnTo>
                    <a:pt x="109990" y="169520"/>
                  </a:lnTo>
                  <a:lnTo>
                    <a:pt x="111427" y="169607"/>
                  </a:lnTo>
                  <a:lnTo>
                    <a:pt x="114905" y="173467"/>
                  </a:lnTo>
                  <a:lnTo>
                    <a:pt x="122886" y="187443"/>
                  </a:lnTo>
                  <a:lnTo>
                    <a:pt x="132106" y="228581"/>
                  </a:lnTo>
                  <a:lnTo>
                    <a:pt x="127153" y="242247"/>
                  </a:lnTo>
                  <a:lnTo>
                    <a:pt x="110097" y="267273"/>
                  </a:lnTo>
                  <a:lnTo>
                    <a:pt x="88900" y="27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816"/>
            <p:cNvSpPr/>
            <p:nvPr>
              <p:custDataLst>
                <p:tags r:id="rId33"/>
              </p:custDataLst>
            </p:nvPr>
          </p:nvSpPr>
          <p:spPr>
            <a:xfrm>
              <a:off x="3162300" y="498475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6350" y="0"/>
                  </a:moveTo>
                  <a:lnTo>
                    <a:pt x="6350" y="0"/>
                  </a:lnTo>
                  <a:lnTo>
                    <a:pt x="10714" y="10139"/>
                  </a:lnTo>
                  <a:lnTo>
                    <a:pt x="11817" y="1767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817"/>
            <p:cNvSpPr/>
            <p:nvPr>
              <p:custDataLst>
                <p:tags r:id="rId34"/>
              </p:custDataLst>
            </p:nvPr>
          </p:nvSpPr>
          <p:spPr>
            <a:xfrm>
              <a:off x="2992488" y="4527807"/>
              <a:ext cx="106313" cy="129726"/>
            </a:xfrm>
            <a:custGeom>
              <a:avLst/>
              <a:gdLst/>
              <a:ahLst/>
              <a:cxnLst/>
              <a:rect l="0" t="0" r="0" b="0"/>
              <a:pathLst>
                <a:path w="106313" h="129726">
                  <a:moveTo>
                    <a:pt x="36462" y="63243"/>
                  </a:moveTo>
                  <a:lnTo>
                    <a:pt x="36462" y="63243"/>
                  </a:lnTo>
                  <a:lnTo>
                    <a:pt x="36462" y="59872"/>
                  </a:lnTo>
                  <a:lnTo>
                    <a:pt x="38343" y="56335"/>
                  </a:lnTo>
                  <a:lnTo>
                    <a:pt x="41929" y="51687"/>
                  </a:lnTo>
                  <a:lnTo>
                    <a:pt x="24491" y="98724"/>
                  </a:lnTo>
                  <a:lnTo>
                    <a:pt x="7099" y="129100"/>
                  </a:lnTo>
                  <a:lnTo>
                    <a:pt x="5598" y="129725"/>
                  </a:lnTo>
                  <a:lnTo>
                    <a:pt x="3891" y="129437"/>
                  </a:lnTo>
                  <a:lnTo>
                    <a:pt x="2048" y="128539"/>
                  </a:lnTo>
                  <a:lnTo>
                    <a:pt x="0" y="120015"/>
                  </a:lnTo>
                  <a:lnTo>
                    <a:pt x="729" y="97468"/>
                  </a:lnTo>
                  <a:lnTo>
                    <a:pt x="10667" y="51502"/>
                  </a:lnTo>
                  <a:lnTo>
                    <a:pt x="25527" y="22840"/>
                  </a:lnTo>
                  <a:lnTo>
                    <a:pt x="43335" y="4313"/>
                  </a:lnTo>
                  <a:lnTo>
                    <a:pt x="49511" y="1379"/>
                  </a:lnTo>
                  <a:lnTo>
                    <a:pt x="62017" y="0"/>
                  </a:lnTo>
                  <a:lnTo>
                    <a:pt x="67610" y="2030"/>
                  </a:lnTo>
                  <a:lnTo>
                    <a:pt x="77587" y="9932"/>
                  </a:lnTo>
                  <a:lnTo>
                    <a:pt x="94784" y="46049"/>
                  </a:lnTo>
                  <a:lnTo>
                    <a:pt x="106312" y="101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818"/>
            <p:cNvSpPr/>
            <p:nvPr>
              <p:custDataLst>
                <p:tags r:id="rId35"/>
              </p:custDataLst>
            </p:nvPr>
          </p:nvSpPr>
          <p:spPr>
            <a:xfrm>
              <a:off x="3333750" y="4835042"/>
              <a:ext cx="107951" cy="187809"/>
            </a:xfrm>
            <a:custGeom>
              <a:avLst/>
              <a:gdLst/>
              <a:ahLst/>
              <a:cxnLst/>
              <a:rect l="0" t="0" r="0" b="0"/>
              <a:pathLst>
                <a:path w="107951" h="1878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371" y="9779"/>
                  </a:lnTo>
                  <a:lnTo>
                    <a:pt x="39803" y="53434"/>
                  </a:lnTo>
                  <a:lnTo>
                    <a:pt x="68663" y="95950"/>
                  </a:lnTo>
                  <a:lnTo>
                    <a:pt x="91377" y="142523"/>
                  </a:lnTo>
                  <a:lnTo>
                    <a:pt x="10795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819"/>
            <p:cNvSpPr/>
            <p:nvPr>
              <p:custDataLst>
                <p:tags r:id="rId36"/>
              </p:custDataLst>
            </p:nvPr>
          </p:nvSpPr>
          <p:spPr>
            <a:xfrm>
              <a:off x="3333750" y="4813300"/>
              <a:ext cx="165101" cy="215901"/>
            </a:xfrm>
            <a:custGeom>
              <a:avLst/>
              <a:gdLst/>
              <a:ahLst/>
              <a:cxnLst/>
              <a:rect l="0" t="0" r="0" b="0"/>
              <a:pathLst>
                <a:path w="165101" h="215901">
                  <a:moveTo>
                    <a:pt x="165100" y="0"/>
                  </a:moveTo>
                  <a:lnTo>
                    <a:pt x="165100" y="0"/>
                  </a:lnTo>
                  <a:lnTo>
                    <a:pt x="148494" y="22381"/>
                  </a:lnTo>
                  <a:lnTo>
                    <a:pt x="113393" y="68730"/>
                  </a:lnTo>
                  <a:lnTo>
                    <a:pt x="75603" y="113216"/>
                  </a:lnTo>
                  <a:lnTo>
                    <a:pt x="48591" y="150226"/>
                  </a:lnTo>
                  <a:lnTo>
                    <a:pt x="14657" y="19784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820"/>
            <p:cNvSpPr/>
            <p:nvPr>
              <p:custDataLst>
                <p:tags r:id="rId37"/>
              </p:custDataLst>
            </p:nvPr>
          </p:nvSpPr>
          <p:spPr>
            <a:xfrm>
              <a:off x="3581400" y="5035550"/>
              <a:ext cx="10009" cy="101601"/>
            </a:xfrm>
            <a:custGeom>
              <a:avLst/>
              <a:gdLst/>
              <a:ahLst/>
              <a:cxnLst/>
              <a:rect l="0" t="0" r="0" b="0"/>
              <a:pathLst>
                <a:path w="10009" h="1016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008" y="705"/>
                  </a:lnTo>
                  <a:lnTo>
                    <a:pt x="8446" y="3371"/>
                  </a:lnTo>
                  <a:lnTo>
                    <a:pt x="7042" y="4364"/>
                  </a:lnTo>
                  <a:lnTo>
                    <a:pt x="3600" y="5467"/>
                  </a:lnTo>
                  <a:lnTo>
                    <a:pt x="2400" y="6467"/>
                  </a:lnTo>
                  <a:lnTo>
                    <a:pt x="1067" y="9460"/>
                  </a:lnTo>
                  <a:lnTo>
                    <a:pt x="28" y="5677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57"/>
          <p:cNvGrpSpPr/>
          <p:nvPr/>
        </p:nvGrpSpPr>
        <p:grpSpPr>
          <a:xfrm>
            <a:off x="3569583" y="4673600"/>
            <a:ext cx="488068" cy="419101"/>
            <a:chOff x="3569583" y="4673600"/>
            <a:chExt cx="488068" cy="419101"/>
          </a:xfrm>
        </p:grpSpPr>
        <p:sp>
          <p:nvSpPr>
            <p:cNvPr id="124" name="SMARTInkShape-3821"/>
            <p:cNvSpPr/>
            <p:nvPr>
              <p:custDataLst>
                <p:tags r:id="rId26"/>
              </p:custDataLst>
            </p:nvPr>
          </p:nvSpPr>
          <p:spPr>
            <a:xfrm>
              <a:off x="3594980" y="4673600"/>
              <a:ext cx="5471" cy="88901"/>
            </a:xfrm>
            <a:custGeom>
              <a:avLst/>
              <a:gdLst/>
              <a:ahLst/>
              <a:cxnLst/>
              <a:rect l="0" t="0" r="0" b="0"/>
              <a:pathLst>
                <a:path w="5471" h="88901">
                  <a:moveTo>
                    <a:pt x="5470" y="0"/>
                  </a:moveTo>
                  <a:lnTo>
                    <a:pt x="5470" y="0"/>
                  </a:lnTo>
                  <a:lnTo>
                    <a:pt x="4764" y="6480"/>
                  </a:lnTo>
                  <a:lnTo>
                    <a:pt x="3" y="39345"/>
                  </a:lnTo>
                  <a:lnTo>
                    <a:pt x="0" y="71795"/>
                  </a:lnTo>
                  <a:lnTo>
                    <a:pt x="547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822"/>
            <p:cNvSpPr/>
            <p:nvPr>
              <p:custDataLst>
                <p:tags r:id="rId27"/>
              </p:custDataLst>
            </p:nvPr>
          </p:nvSpPr>
          <p:spPr>
            <a:xfrm>
              <a:off x="3892550" y="49974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6742" y="9590"/>
                  </a:lnTo>
                  <a:lnTo>
                    <a:pt x="45598" y="6990"/>
                  </a:lnTo>
                  <a:lnTo>
                    <a:pt x="92472" y="6476"/>
                  </a:lnTo>
                  <a:lnTo>
                    <a:pt x="138759" y="637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823"/>
            <p:cNvSpPr/>
            <p:nvPr>
              <p:custDataLst>
                <p:tags r:id="rId28"/>
              </p:custDataLst>
            </p:nvPr>
          </p:nvSpPr>
          <p:spPr>
            <a:xfrm>
              <a:off x="3984729" y="4917879"/>
              <a:ext cx="20267" cy="174822"/>
            </a:xfrm>
            <a:custGeom>
              <a:avLst/>
              <a:gdLst/>
              <a:ahLst/>
              <a:cxnLst/>
              <a:rect l="0" t="0" r="0" b="0"/>
              <a:pathLst>
                <a:path w="20267" h="174822">
                  <a:moveTo>
                    <a:pt x="9421" y="3371"/>
                  </a:moveTo>
                  <a:lnTo>
                    <a:pt x="9421" y="3371"/>
                  </a:lnTo>
                  <a:lnTo>
                    <a:pt x="6050" y="3371"/>
                  </a:lnTo>
                  <a:lnTo>
                    <a:pt x="2514" y="1489"/>
                  </a:lnTo>
                  <a:lnTo>
                    <a:pt x="582" y="0"/>
                  </a:lnTo>
                  <a:lnTo>
                    <a:pt x="0" y="418"/>
                  </a:lnTo>
                  <a:lnTo>
                    <a:pt x="9737" y="37301"/>
                  </a:lnTo>
                  <a:lnTo>
                    <a:pt x="15864" y="75749"/>
                  </a:lnTo>
                  <a:lnTo>
                    <a:pt x="20266" y="114657"/>
                  </a:lnTo>
                  <a:lnTo>
                    <a:pt x="15771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824"/>
            <p:cNvSpPr/>
            <p:nvPr>
              <p:custDataLst>
                <p:tags r:id="rId29"/>
              </p:custDataLst>
            </p:nvPr>
          </p:nvSpPr>
          <p:spPr>
            <a:xfrm>
              <a:off x="3569583" y="4940300"/>
              <a:ext cx="11818" cy="25401"/>
            </a:xfrm>
            <a:custGeom>
              <a:avLst/>
              <a:gdLst/>
              <a:ahLst/>
              <a:cxnLst/>
              <a:rect l="0" t="0" r="0" b="0"/>
              <a:pathLst>
                <a:path w="11818" h="25401">
                  <a:moveTo>
                    <a:pt x="5467" y="25400"/>
                  </a:moveTo>
                  <a:lnTo>
                    <a:pt x="5467" y="25400"/>
                  </a:lnTo>
                  <a:lnTo>
                    <a:pt x="5467" y="10473"/>
                  </a:lnTo>
                  <a:lnTo>
                    <a:pt x="3585" y="6301"/>
                  </a:lnTo>
                  <a:lnTo>
                    <a:pt x="2096" y="4201"/>
                  </a:lnTo>
                  <a:lnTo>
                    <a:pt x="1103" y="3506"/>
                  </a:lnTo>
                  <a:lnTo>
                    <a:pt x="441" y="3748"/>
                  </a:lnTo>
                  <a:lnTo>
                    <a:pt x="0" y="4616"/>
                  </a:lnTo>
                  <a:lnTo>
                    <a:pt x="1116" y="4488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758"/>
          <p:cNvGrpSpPr/>
          <p:nvPr/>
        </p:nvGrpSpPr>
        <p:grpSpPr>
          <a:xfrm>
            <a:off x="4381927" y="4617318"/>
            <a:ext cx="1193374" cy="597689"/>
            <a:chOff x="4381927" y="4617318"/>
            <a:chExt cx="1193374" cy="597689"/>
          </a:xfrm>
        </p:grpSpPr>
        <p:sp>
          <p:nvSpPr>
            <p:cNvPr id="129" name="SMARTInkShape-3825"/>
            <p:cNvSpPr/>
            <p:nvPr>
              <p:custDataLst>
                <p:tags r:id="rId16"/>
              </p:custDataLst>
            </p:nvPr>
          </p:nvSpPr>
          <p:spPr>
            <a:xfrm>
              <a:off x="4870450" y="4841679"/>
              <a:ext cx="177801" cy="219272"/>
            </a:xfrm>
            <a:custGeom>
              <a:avLst/>
              <a:gdLst/>
              <a:ahLst/>
              <a:cxnLst/>
              <a:rect l="0" t="0" r="0" b="0"/>
              <a:pathLst>
                <a:path w="177801" h="219272">
                  <a:moveTo>
                    <a:pt x="177800" y="3371"/>
                  </a:moveTo>
                  <a:lnTo>
                    <a:pt x="177800" y="3371"/>
                  </a:lnTo>
                  <a:lnTo>
                    <a:pt x="167687" y="0"/>
                  </a:lnTo>
                  <a:lnTo>
                    <a:pt x="157077" y="2108"/>
                  </a:lnTo>
                  <a:lnTo>
                    <a:pt x="144601" y="9160"/>
                  </a:lnTo>
                  <a:lnTo>
                    <a:pt x="105782" y="45431"/>
                  </a:lnTo>
                  <a:lnTo>
                    <a:pt x="70540" y="89866"/>
                  </a:lnTo>
                  <a:lnTo>
                    <a:pt x="40222" y="131699"/>
                  </a:lnTo>
                  <a:lnTo>
                    <a:pt x="13371" y="178559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826"/>
            <p:cNvSpPr/>
            <p:nvPr>
              <p:custDataLst>
                <p:tags r:id="rId17"/>
              </p:custDataLst>
            </p:nvPr>
          </p:nvSpPr>
          <p:spPr>
            <a:xfrm>
              <a:off x="5086350" y="50673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8"/>
                  </a:lnTo>
                  <a:lnTo>
                    <a:pt x="51" y="5184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827"/>
            <p:cNvSpPr/>
            <p:nvPr>
              <p:custDataLst>
                <p:tags r:id="rId18"/>
              </p:custDataLst>
            </p:nvPr>
          </p:nvSpPr>
          <p:spPr>
            <a:xfrm>
              <a:off x="5099050" y="4724792"/>
              <a:ext cx="120651" cy="82159"/>
            </a:xfrm>
            <a:custGeom>
              <a:avLst/>
              <a:gdLst/>
              <a:ahLst/>
              <a:cxnLst/>
              <a:rect l="0" t="0" r="0" b="0"/>
              <a:pathLst>
                <a:path w="120651" h="8215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1411" y="1594"/>
                  </a:lnTo>
                  <a:lnTo>
                    <a:pt x="13815" y="0"/>
                  </a:lnTo>
                  <a:lnTo>
                    <a:pt x="22368" y="488"/>
                  </a:lnTo>
                  <a:lnTo>
                    <a:pt x="33224" y="3057"/>
                  </a:lnTo>
                  <a:lnTo>
                    <a:pt x="41342" y="8431"/>
                  </a:lnTo>
                  <a:lnTo>
                    <a:pt x="44495" y="11840"/>
                  </a:lnTo>
                  <a:lnTo>
                    <a:pt x="47997" y="21272"/>
                  </a:lnTo>
                  <a:lnTo>
                    <a:pt x="48849" y="32520"/>
                  </a:lnTo>
                  <a:lnTo>
                    <a:pt x="45362" y="49341"/>
                  </a:lnTo>
                  <a:lnTo>
                    <a:pt x="39154" y="60127"/>
                  </a:lnTo>
                  <a:lnTo>
                    <a:pt x="28535" y="74174"/>
                  </a:lnTo>
                  <a:lnTo>
                    <a:pt x="27490" y="76835"/>
                  </a:lnTo>
                  <a:lnTo>
                    <a:pt x="28204" y="78609"/>
                  </a:lnTo>
                  <a:lnTo>
                    <a:pt x="30092" y="79792"/>
                  </a:lnTo>
                  <a:lnTo>
                    <a:pt x="37363" y="81107"/>
                  </a:lnTo>
                  <a:lnTo>
                    <a:pt x="78159" y="82066"/>
                  </a:lnTo>
                  <a:lnTo>
                    <a:pt x="120650" y="8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828"/>
            <p:cNvSpPr/>
            <p:nvPr>
              <p:custDataLst>
                <p:tags r:id="rId19"/>
              </p:custDataLst>
            </p:nvPr>
          </p:nvSpPr>
          <p:spPr>
            <a:xfrm>
              <a:off x="5092700" y="49847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829"/>
            <p:cNvSpPr/>
            <p:nvPr>
              <p:custDataLst>
                <p:tags r:id="rId20"/>
              </p:custDataLst>
            </p:nvPr>
          </p:nvSpPr>
          <p:spPr>
            <a:xfrm>
              <a:off x="5411083" y="5022850"/>
              <a:ext cx="164218" cy="25401"/>
            </a:xfrm>
            <a:custGeom>
              <a:avLst/>
              <a:gdLst/>
              <a:ahLst/>
              <a:cxnLst/>
              <a:rect l="0" t="0" r="0" b="0"/>
              <a:pathLst>
                <a:path w="1642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22029"/>
                  </a:lnTo>
                  <a:lnTo>
                    <a:pt x="14774" y="16561"/>
                  </a:lnTo>
                  <a:lnTo>
                    <a:pt x="57374" y="8393"/>
                  </a:lnTo>
                  <a:lnTo>
                    <a:pt x="96106" y="2800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830"/>
            <p:cNvSpPr/>
            <p:nvPr>
              <p:custDataLst>
                <p:tags r:id="rId21"/>
              </p:custDataLst>
            </p:nvPr>
          </p:nvSpPr>
          <p:spPr>
            <a:xfrm>
              <a:off x="5505450" y="496570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3371" y="43521"/>
                  </a:lnTo>
                  <a:lnTo>
                    <a:pt x="7173" y="81948"/>
                  </a:lnTo>
                  <a:lnTo>
                    <a:pt x="14904" y="120863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831"/>
            <p:cNvSpPr/>
            <p:nvPr>
              <p:custDataLst>
                <p:tags r:id="rId22"/>
              </p:custDataLst>
            </p:nvPr>
          </p:nvSpPr>
          <p:spPr>
            <a:xfrm>
              <a:off x="4389117" y="4617318"/>
              <a:ext cx="132084" cy="77289"/>
            </a:xfrm>
            <a:custGeom>
              <a:avLst/>
              <a:gdLst/>
              <a:ahLst/>
              <a:cxnLst/>
              <a:rect l="0" t="0" r="0" b="0"/>
              <a:pathLst>
                <a:path w="132084" h="77289">
                  <a:moveTo>
                    <a:pt x="30483" y="24532"/>
                  </a:moveTo>
                  <a:lnTo>
                    <a:pt x="30483" y="24532"/>
                  </a:lnTo>
                  <a:lnTo>
                    <a:pt x="16177" y="38837"/>
                  </a:lnTo>
                  <a:lnTo>
                    <a:pt x="1585" y="70022"/>
                  </a:lnTo>
                  <a:lnTo>
                    <a:pt x="0" y="76029"/>
                  </a:lnTo>
                  <a:lnTo>
                    <a:pt x="284" y="77208"/>
                  </a:lnTo>
                  <a:lnTo>
                    <a:pt x="1178" y="77288"/>
                  </a:lnTo>
                  <a:lnTo>
                    <a:pt x="2480" y="76636"/>
                  </a:lnTo>
                  <a:lnTo>
                    <a:pt x="35738" y="31761"/>
                  </a:lnTo>
                  <a:lnTo>
                    <a:pt x="53550" y="9026"/>
                  </a:lnTo>
                  <a:lnTo>
                    <a:pt x="65900" y="3529"/>
                  </a:lnTo>
                  <a:lnTo>
                    <a:pt x="86711" y="0"/>
                  </a:lnTo>
                  <a:lnTo>
                    <a:pt x="96395" y="7044"/>
                  </a:lnTo>
                  <a:lnTo>
                    <a:pt x="120276" y="33779"/>
                  </a:lnTo>
                  <a:lnTo>
                    <a:pt x="132083" y="62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832"/>
            <p:cNvSpPr/>
            <p:nvPr>
              <p:custDataLst>
                <p:tags r:id="rId23"/>
              </p:custDataLst>
            </p:nvPr>
          </p:nvSpPr>
          <p:spPr>
            <a:xfrm>
              <a:off x="4560183" y="5017729"/>
              <a:ext cx="100718" cy="92284"/>
            </a:xfrm>
            <a:custGeom>
              <a:avLst/>
              <a:gdLst/>
              <a:ahLst/>
              <a:cxnLst/>
              <a:rect l="0" t="0" r="0" b="0"/>
              <a:pathLst>
                <a:path w="100718" h="92284">
                  <a:moveTo>
                    <a:pt x="5467" y="24171"/>
                  </a:moveTo>
                  <a:lnTo>
                    <a:pt x="5467" y="24171"/>
                  </a:lnTo>
                  <a:lnTo>
                    <a:pt x="5467" y="20800"/>
                  </a:lnTo>
                  <a:lnTo>
                    <a:pt x="4762" y="19807"/>
                  </a:lnTo>
                  <a:lnTo>
                    <a:pt x="3585" y="19145"/>
                  </a:lnTo>
                  <a:lnTo>
                    <a:pt x="2096" y="18704"/>
                  </a:lnTo>
                  <a:lnTo>
                    <a:pt x="1103" y="17704"/>
                  </a:lnTo>
                  <a:lnTo>
                    <a:pt x="0" y="14711"/>
                  </a:lnTo>
                  <a:lnTo>
                    <a:pt x="411" y="12926"/>
                  </a:lnTo>
                  <a:lnTo>
                    <a:pt x="2749" y="9060"/>
                  </a:lnTo>
                  <a:lnTo>
                    <a:pt x="11403" y="2917"/>
                  </a:lnTo>
                  <a:lnTo>
                    <a:pt x="26276" y="0"/>
                  </a:lnTo>
                  <a:lnTo>
                    <a:pt x="36117" y="3080"/>
                  </a:lnTo>
                  <a:lnTo>
                    <a:pt x="40717" y="5876"/>
                  </a:lnTo>
                  <a:lnTo>
                    <a:pt x="47710" y="16510"/>
                  </a:lnTo>
                  <a:lnTo>
                    <a:pt x="51758" y="29938"/>
                  </a:lnTo>
                  <a:lnTo>
                    <a:pt x="51205" y="42962"/>
                  </a:lnTo>
                  <a:lnTo>
                    <a:pt x="44845" y="55806"/>
                  </a:lnTo>
                  <a:lnTo>
                    <a:pt x="19553" y="92283"/>
                  </a:lnTo>
                  <a:lnTo>
                    <a:pt x="32062" y="90135"/>
                  </a:lnTo>
                  <a:lnTo>
                    <a:pt x="61512" y="77325"/>
                  </a:lnTo>
                  <a:lnTo>
                    <a:pt x="100717" y="5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833"/>
            <p:cNvSpPr/>
            <p:nvPr>
              <p:custDataLst>
                <p:tags r:id="rId24"/>
              </p:custDataLst>
            </p:nvPr>
          </p:nvSpPr>
          <p:spPr>
            <a:xfrm>
              <a:off x="4839223" y="4819650"/>
              <a:ext cx="145528" cy="215901"/>
            </a:xfrm>
            <a:custGeom>
              <a:avLst/>
              <a:gdLst/>
              <a:ahLst/>
              <a:cxnLst/>
              <a:rect l="0" t="0" r="0" b="0"/>
              <a:pathLst>
                <a:path w="145528" h="21590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705"/>
                  </a:lnTo>
                  <a:lnTo>
                    <a:pt x="2126" y="1881"/>
                  </a:lnTo>
                  <a:lnTo>
                    <a:pt x="1242" y="3371"/>
                  </a:lnTo>
                  <a:lnTo>
                    <a:pt x="0" y="12209"/>
                  </a:lnTo>
                  <a:lnTo>
                    <a:pt x="3004" y="23765"/>
                  </a:lnTo>
                  <a:lnTo>
                    <a:pt x="26253" y="59179"/>
                  </a:lnTo>
                  <a:lnTo>
                    <a:pt x="64185" y="100055"/>
                  </a:lnTo>
                  <a:lnTo>
                    <a:pt x="104938" y="145080"/>
                  </a:lnTo>
                  <a:lnTo>
                    <a:pt x="133074" y="191208"/>
                  </a:lnTo>
                  <a:lnTo>
                    <a:pt x="14552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834"/>
            <p:cNvSpPr/>
            <p:nvPr>
              <p:custDataLst>
                <p:tags r:id="rId25"/>
              </p:custDataLst>
            </p:nvPr>
          </p:nvSpPr>
          <p:spPr>
            <a:xfrm>
              <a:off x="4381927" y="4790814"/>
              <a:ext cx="129295" cy="424193"/>
            </a:xfrm>
            <a:custGeom>
              <a:avLst/>
              <a:gdLst/>
              <a:ahLst/>
              <a:cxnLst/>
              <a:rect l="0" t="0" r="0" b="0"/>
              <a:pathLst>
                <a:path w="129295" h="424193">
                  <a:moveTo>
                    <a:pt x="5923" y="136786"/>
                  </a:moveTo>
                  <a:lnTo>
                    <a:pt x="5923" y="136786"/>
                  </a:lnTo>
                  <a:lnTo>
                    <a:pt x="897" y="157509"/>
                  </a:lnTo>
                  <a:lnTo>
                    <a:pt x="3205" y="198421"/>
                  </a:lnTo>
                  <a:lnTo>
                    <a:pt x="5118" y="241204"/>
                  </a:lnTo>
                  <a:lnTo>
                    <a:pt x="5685" y="281789"/>
                  </a:lnTo>
                  <a:lnTo>
                    <a:pt x="5853" y="323997"/>
                  </a:lnTo>
                  <a:lnTo>
                    <a:pt x="10273" y="370956"/>
                  </a:lnTo>
                  <a:lnTo>
                    <a:pt x="12098" y="417808"/>
                  </a:lnTo>
                  <a:lnTo>
                    <a:pt x="12221" y="424192"/>
                  </a:lnTo>
                  <a:lnTo>
                    <a:pt x="12266" y="390551"/>
                  </a:lnTo>
                  <a:lnTo>
                    <a:pt x="10389" y="359637"/>
                  </a:lnTo>
                  <a:lnTo>
                    <a:pt x="7907" y="324731"/>
                  </a:lnTo>
                  <a:lnTo>
                    <a:pt x="6805" y="288050"/>
                  </a:lnTo>
                  <a:lnTo>
                    <a:pt x="2813" y="245183"/>
                  </a:lnTo>
                  <a:lnTo>
                    <a:pt x="1014" y="213891"/>
                  </a:lnTo>
                  <a:lnTo>
                    <a:pt x="0" y="168099"/>
                  </a:lnTo>
                  <a:lnTo>
                    <a:pt x="1580" y="126544"/>
                  </a:lnTo>
                  <a:lnTo>
                    <a:pt x="4636" y="82246"/>
                  </a:lnTo>
                  <a:lnTo>
                    <a:pt x="7165" y="36052"/>
                  </a:lnTo>
                  <a:lnTo>
                    <a:pt x="20207" y="6921"/>
                  </a:lnTo>
                  <a:lnTo>
                    <a:pt x="23911" y="3643"/>
                  </a:lnTo>
                  <a:lnTo>
                    <a:pt x="33674" y="0"/>
                  </a:lnTo>
                  <a:lnTo>
                    <a:pt x="38535" y="440"/>
                  </a:lnTo>
                  <a:lnTo>
                    <a:pt x="47698" y="4691"/>
                  </a:lnTo>
                  <a:lnTo>
                    <a:pt x="64161" y="21760"/>
                  </a:lnTo>
                  <a:lnTo>
                    <a:pt x="81152" y="69218"/>
                  </a:lnTo>
                  <a:lnTo>
                    <a:pt x="84513" y="84883"/>
                  </a:lnTo>
                  <a:lnTo>
                    <a:pt x="82439" y="107453"/>
                  </a:lnTo>
                  <a:lnTo>
                    <a:pt x="79206" y="116223"/>
                  </a:lnTo>
                  <a:lnTo>
                    <a:pt x="73536" y="122473"/>
                  </a:lnTo>
                  <a:lnTo>
                    <a:pt x="63685" y="129970"/>
                  </a:lnTo>
                  <a:lnTo>
                    <a:pt x="65226" y="130229"/>
                  </a:lnTo>
                  <a:lnTo>
                    <a:pt x="66625" y="130298"/>
                  </a:lnTo>
                  <a:lnTo>
                    <a:pt x="87737" y="140548"/>
                  </a:lnTo>
                  <a:lnTo>
                    <a:pt x="118123" y="167028"/>
                  </a:lnTo>
                  <a:lnTo>
                    <a:pt x="126345" y="180565"/>
                  </a:lnTo>
                  <a:lnTo>
                    <a:pt x="129294" y="194344"/>
                  </a:lnTo>
                  <a:lnTo>
                    <a:pt x="128253" y="209875"/>
                  </a:lnTo>
                  <a:lnTo>
                    <a:pt x="123557" y="222422"/>
                  </a:lnTo>
                  <a:lnTo>
                    <a:pt x="120329" y="227743"/>
                  </a:lnTo>
                  <a:lnTo>
                    <a:pt x="102302" y="241975"/>
                  </a:lnTo>
                  <a:lnTo>
                    <a:pt x="79087" y="248387"/>
                  </a:lnTo>
                  <a:lnTo>
                    <a:pt x="68308" y="248004"/>
                  </a:lnTo>
                  <a:lnTo>
                    <a:pt x="64447" y="246915"/>
                  </a:lnTo>
                  <a:lnTo>
                    <a:pt x="61872" y="244777"/>
                  </a:lnTo>
                  <a:lnTo>
                    <a:pt x="56723" y="232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759"/>
          <p:cNvGrpSpPr/>
          <p:nvPr/>
        </p:nvGrpSpPr>
        <p:grpSpPr>
          <a:xfrm>
            <a:off x="5930900" y="5124450"/>
            <a:ext cx="342901" cy="25401"/>
            <a:chOff x="5930900" y="5124450"/>
            <a:chExt cx="342901" cy="25401"/>
          </a:xfrm>
        </p:grpSpPr>
        <p:sp>
          <p:nvSpPr>
            <p:cNvPr id="140" name="SMARTInkShape-3835"/>
            <p:cNvSpPr/>
            <p:nvPr>
              <p:custDataLst>
                <p:tags r:id="rId14"/>
              </p:custDataLst>
            </p:nvPr>
          </p:nvSpPr>
          <p:spPr>
            <a:xfrm>
              <a:off x="5930900" y="51371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15901" y="1199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836"/>
            <p:cNvSpPr/>
            <p:nvPr>
              <p:custDataLst>
                <p:tags r:id="rId15"/>
              </p:custDataLst>
            </p:nvPr>
          </p:nvSpPr>
          <p:spPr>
            <a:xfrm>
              <a:off x="6184900" y="51244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1441" y="29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760"/>
          <p:cNvGrpSpPr/>
          <p:nvPr/>
        </p:nvGrpSpPr>
        <p:grpSpPr>
          <a:xfrm>
            <a:off x="6534411" y="4849416"/>
            <a:ext cx="419180" cy="463375"/>
            <a:chOff x="6534411" y="4849416"/>
            <a:chExt cx="419180" cy="463375"/>
          </a:xfrm>
        </p:grpSpPr>
        <p:sp>
          <p:nvSpPr>
            <p:cNvPr id="143" name="SMARTInkShape-3837"/>
            <p:cNvSpPr/>
            <p:nvPr>
              <p:custDataLst>
                <p:tags r:id="rId10"/>
              </p:custDataLst>
            </p:nvPr>
          </p:nvSpPr>
          <p:spPr>
            <a:xfrm>
              <a:off x="6534411" y="5060950"/>
              <a:ext cx="171190" cy="19051"/>
            </a:xfrm>
            <a:custGeom>
              <a:avLst/>
              <a:gdLst/>
              <a:ahLst/>
              <a:cxnLst/>
              <a:rect l="0" t="0" r="0" b="0"/>
              <a:pathLst>
                <a:path w="171190" h="19051">
                  <a:moveTo>
                    <a:pt x="6089" y="19050"/>
                  </a:moveTo>
                  <a:lnTo>
                    <a:pt x="6089" y="19050"/>
                  </a:lnTo>
                  <a:lnTo>
                    <a:pt x="2718" y="19050"/>
                  </a:lnTo>
                  <a:lnTo>
                    <a:pt x="1725" y="18345"/>
                  </a:lnTo>
                  <a:lnTo>
                    <a:pt x="1062" y="17168"/>
                  </a:lnTo>
                  <a:lnTo>
                    <a:pt x="0" y="13583"/>
                  </a:lnTo>
                  <a:lnTo>
                    <a:pt x="45228" y="9406"/>
                  </a:lnTo>
                  <a:lnTo>
                    <a:pt x="82597" y="7256"/>
                  </a:lnTo>
                  <a:lnTo>
                    <a:pt x="123851" y="6619"/>
                  </a:lnTo>
                  <a:lnTo>
                    <a:pt x="171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838"/>
            <p:cNvSpPr/>
            <p:nvPr>
              <p:custDataLst>
                <p:tags r:id="rId11"/>
              </p:custDataLst>
            </p:nvPr>
          </p:nvSpPr>
          <p:spPr>
            <a:xfrm>
              <a:off x="6611649" y="4972050"/>
              <a:ext cx="24102" cy="209551"/>
            </a:xfrm>
            <a:custGeom>
              <a:avLst/>
              <a:gdLst/>
              <a:ahLst/>
              <a:cxnLst/>
              <a:rect l="0" t="0" r="0" b="0"/>
              <a:pathLst>
                <a:path w="24102" h="209551">
                  <a:moveTo>
                    <a:pt x="24101" y="0"/>
                  </a:moveTo>
                  <a:lnTo>
                    <a:pt x="24101" y="0"/>
                  </a:lnTo>
                  <a:lnTo>
                    <a:pt x="17359" y="0"/>
                  </a:lnTo>
                  <a:lnTo>
                    <a:pt x="12168" y="1881"/>
                  </a:lnTo>
                  <a:lnTo>
                    <a:pt x="9796" y="3371"/>
                  </a:lnTo>
                  <a:lnTo>
                    <a:pt x="3086" y="18951"/>
                  </a:lnTo>
                  <a:lnTo>
                    <a:pt x="0" y="41442"/>
                  </a:lnTo>
                  <a:lnTo>
                    <a:pt x="3322" y="80101"/>
                  </a:lnTo>
                  <a:lnTo>
                    <a:pt x="4709" y="125889"/>
                  </a:lnTo>
                  <a:lnTo>
                    <a:pt x="4984" y="169114"/>
                  </a:lnTo>
                  <a:lnTo>
                    <a:pt x="1775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39"/>
            <p:cNvSpPr/>
            <p:nvPr>
              <p:custDataLst>
                <p:tags r:id="rId12"/>
              </p:custDataLst>
            </p:nvPr>
          </p:nvSpPr>
          <p:spPr>
            <a:xfrm>
              <a:off x="6813549" y="4849416"/>
              <a:ext cx="140042" cy="463375"/>
            </a:xfrm>
            <a:custGeom>
              <a:avLst/>
              <a:gdLst/>
              <a:ahLst/>
              <a:cxnLst/>
              <a:rect l="0" t="0" r="0" b="0"/>
              <a:pathLst>
                <a:path w="140042" h="463375">
                  <a:moveTo>
                    <a:pt x="19051" y="173434"/>
                  </a:moveTo>
                  <a:lnTo>
                    <a:pt x="19051" y="173434"/>
                  </a:lnTo>
                  <a:lnTo>
                    <a:pt x="5958" y="193006"/>
                  </a:lnTo>
                  <a:lnTo>
                    <a:pt x="2649" y="205416"/>
                  </a:lnTo>
                  <a:lnTo>
                    <a:pt x="785" y="244529"/>
                  </a:lnTo>
                  <a:lnTo>
                    <a:pt x="234" y="286221"/>
                  </a:lnTo>
                  <a:lnTo>
                    <a:pt x="47" y="330212"/>
                  </a:lnTo>
                  <a:lnTo>
                    <a:pt x="14" y="369386"/>
                  </a:lnTo>
                  <a:lnTo>
                    <a:pt x="3" y="413381"/>
                  </a:lnTo>
                  <a:lnTo>
                    <a:pt x="0" y="455859"/>
                  </a:lnTo>
                  <a:lnTo>
                    <a:pt x="0" y="463374"/>
                  </a:lnTo>
                  <a:lnTo>
                    <a:pt x="1882" y="427540"/>
                  </a:lnTo>
                  <a:lnTo>
                    <a:pt x="6908" y="383016"/>
                  </a:lnTo>
                  <a:lnTo>
                    <a:pt x="10985" y="342307"/>
                  </a:lnTo>
                  <a:lnTo>
                    <a:pt x="12193" y="300375"/>
                  </a:lnTo>
                  <a:lnTo>
                    <a:pt x="12475" y="265836"/>
                  </a:lnTo>
                  <a:lnTo>
                    <a:pt x="12600" y="229318"/>
                  </a:lnTo>
                  <a:lnTo>
                    <a:pt x="12671" y="186543"/>
                  </a:lnTo>
                  <a:lnTo>
                    <a:pt x="12692" y="141413"/>
                  </a:lnTo>
                  <a:lnTo>
                    <a:pt x="14578" y="108873"/>
                  </a:lnTo>
                  <a:lnTo>
                    <a:pt x="21538" y="62217"/>
                  </a:lnTo>
                  <a:lnTo>
                    <a:pt x="30998" y="34255"/>
                  </a:lnTo>
                  <a:lnTo>
                    <a:pt x="49481" y="10370"/>
                  </a:lnTo>
                  <a:lnTo>
                    <a:pt x="64795" y="2183"/>
                  </a:lnTo>
                  <a:lnTo>
                    <a:pt x="72830" y="0"/>
                  </a:lnTo>
                  <a:lnTo>
                    <a:pt x="79598" y="661"/>
                  </a:lnTo>
                  <a:lnTo>
                    <a:pt x="90881" y="7040"/>
                  </a:lnTo>
                  <a:lnTo>
                    <a:pt x="98717" y="18812"/>
                  </a:lnTo>
                  <a:lnTo>
                    <a:pt x="109498" y="56108"/>
                  </a:lnTo>
                  <a:lnTo>
                    <a:pt x="109507" y="85127"/>
                  </a:lnTo>
                  <a:lnTo>
                    <a:pt x="93782" y="130575"/>
                  </a:lnTo>
                  <a:lnTo>
                    <a:pt x="87307" y="138628"/>
                  </a:lnTo>
                  <a:lnTo>
                    <a:pt x="81137" y="144559"/>
                  </a:lnTo>
                  <a:lnTo>
                    <a:pt x="78395" y="149547"/>
                  </a:lnTo>
                  <a:lnTo>
                    <a:pt x="78369" y="151159"/>
                  </a:lnTo>
                  <a:lnTo>
                    <a:pt x="79057" y="152235"/>
                  </a:lnTo>
                  <a:lnTo>
                    <a:pt x="102966" y="161103"/>
                  </a:lnTo>
                  <a:lnTo>
                    <a:pt x="114203" y="165836"/>
                  </a:lnTo>
                  <a:lnTo>
                    <a:pt x="129167" y="177846"/>
                  </a:lnTo>
                  <a:lnTo>
                    <a:pt x="140041" y="19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40"/>
            <p:cNvSpPr/>
            <p:nvPr>
              <p:custDataLst>
                <p:tags r:id="rId13"/>
              </p:custDataLst>
            </p:nvPr>
          </p:nvSpPr>
          <p:spPr>
            <a:xfrm>
              <a:off x="6877050" y="5099050"/>
              <a:ext cx="40233" cy="28790"/>
            </a:xfrm>
            <a:custGeom>
              <a:avLst/>
              <a:gdLst/>
              <a:ahLst/>
              <a:cxnLst/>
              <a:rect l="0" t="0" r="0" b="0"/>
              <a:pathLst>
                <a:path w="40233" h="28790">
                  <a:moveTo>
                    <a:pt x="40232" y="28725"/>
                  </a:moveTo>
                  <a:lnTo>
                    <a:pt x="40232" y="28725"/>
                  </a:lnTo>
                  <a:lnTo>
                    <a:pt x="39916" y="28789"/>
                  </a:lnTo>
                  <a:lnTo>
                    <a:pt x="26207" y="26671"/>
                  </a:lnTo>
                  <a:lnTo>
                    <a:pt x="14469" y="21026"/>
                  </a:lnTo>
                  <a:lnTo>
                    <a:pt x="6901" y="138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761"/>
          <p:cNvGrpSpPr/>
          <p:nvPr/>
        </p:nvGrpSpPr>
        <p:grpSpPr>
          <a:xfrm>
            <a:off x="6832970" y="4590684"/>
            <a:ext cx="804529" cy="823062"/>
            <a:chOff x="6832970" y="4590684"/>
            <a:chExt cx="804529" cy="823062"/>
          </a:xfrm>
        </p:grpSpPr>
        <p:sp>
          <p:nvSpPr>
            <p:cNvPr id="148" name="SMARTInkShape-3841"/>
            <p:cNvSpPr/>
            <p:nvPr>
              <p:custDataLst>
                <p:tags r:id="rId1"/>
              </p:custDataLst>
            </p:nvPr>
          </p:nvSpPr>
          <p:spPr>
            <a:xfrm>
              <a:off x="6889750" y="5054623"/>
              <a:ext cx="50374" cy="99300"/>
            </a:xfrm>
            <a:custGeom>
              <a:avLst/>
              <a:gdLst/>
              <a:ahLst/>
              <a:cxnLst/>
              <a:rect l="0" t="0" r="0" b="0"/>
              <a:pathLst>
                <a:path w="50374" h="99300">
                  <a:moveTo>
                    <a:pt x="38100" y="6327"/>
                  </a:moveTo>
                  <a:lnTo>
                    <a:pt x="38100" y="6327"/>
                  </a:lnTo>
                  <a:lnTo>
                    <a:pt x="38099" y="238"/>
                  </a:lnTo>
                  <a:lnTo>
                    <a:pt x="43567" y="0"/>
                  </a:lnTo>
                  <a:lnTo>
                    <a:pt x="47559" y="6725"/>
                  </a:lnTo>
                  <a:lnTo>
                    <a:pt x="50373" y="32616"/>
                  </a:lnTo>
                  <a:lnTo>
                    <a:pt x="48792" y="51040"/>
                  </a:lnTo>
                  <a:lnTo>
                    <a:pt x="41936" y="72858"/>
                  </a:lnTo>
                  <a:lnTo>
                    <a:pt x="35866" y="83033"/>
                  </a:lnTo>
                  <a:lnTo>
                    <a:pt x="23129" y="96451"/>
                  </a:lnTo>
                  <a:lnTo>
                    <a:pt x="17805" y="99299"/>
                  </a:lnTo>
                  <a:lnTo>
                    <a:pt x="11206" y="98683"/>
                  </a:lnTo>
                  <a:lnTo>
                    <a:pt x="0" y="9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42"/>
            <p:cNvSpPr/>
            <p:nvPr>
              <p:custDataLst>
                <p:tags r:id="rId2"/>
              </p:custDataLst>
            </p:nvPr>
          </p:nvSpPr>
          <p:spPr>
            <a:xfrm>
              <a:off x="6877050" y="5029462"/>
              <a:ext cx="37730" cy="101339"/>
            </a:xfrm>
            <a:custGeom>
              <a:avLst/>
              <a:gdLst/>
              <a:ahLst/>
              <a:cxnLst/>
              <a:rect l="0" t="0" r="0" b="0"/>
              <a:pathLst>
                <a:path w="37730" h="101339">
                  <a:moveTo>
                    <a:pt x="6350" y="6088"/>
                  </a:moveTo>
                  <a:lnTo>
                    <a:pt x="6350" y="6088"/>
                  </a:lnTo>
                  <a:lnTo>
                    <a:pt x="6350" y="2717"/>
                  </a:lnTo>
                  <a:lnTo>
                    <a:pt x="5644" y="1724"/>
                  </a:lnTo>
                  <a:lnTo>
                    <a:pt x="4468" y="1062"/>
                  </a:lnTo>
                  <a:lnTo>
                    <a:pt x="2979" y="621"/>
                  </a:lnTo>
                  <a:lnTo>
                    <a:pt x="2691" y="326"/>
                  </a:lnTo>
                  <a:lnTo>
                    <a:pt x="3205" y="130"/>
                  </a:lnTo>
                  <a:lnTo>
                    <a:pt x="4253" y="0"/>
                  </a:lnTo>
                  <a:lnTo>
                    <a:pt x="7300" y="1736"/>
                  </a:lnTo>
                  <a:lnTo>
                    <a:pt x="15004" y="8599"/>
                  </a:lnTo>
                  <a:lnTo>
                    <a:pt x="33872" y="48280"/>
                  </a:lnTo>
                  <a:lnTo>
                    <a:pt x="37265" y="65327"/>
                  </a:lnTo>
                  <a:lnTo>
                    <a:pt x="37729" y="73809"/>
                  </a:lnTo>
                  <a:lnTo>
                    <a:pt x="36054" y="80401"/>
                  </a:lnTo>
                  <a:lnTo>
                    <a:pt x="29229" y="90382"/>
                  </a:lnTo>
                  <a:lnTo>
                    <a:pt x="19793" y="96994"/>
                  </a:lnTo>
                  <a:lnTo>
                    <a:pt x="0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843"/>
            <p:cNvSpPr/>
            <p:nvPr>
              <p:custDataLst>
                <p:tags r:id="rId3"/>
              </p:custDataLst>
            </p:nvPr>
          </p:nvSpPr>
          <p:spPr>
            <a:xfrm>
              <a:off x="6985899" y="5178189"/>
              <a:ext cx="77817" cy="235557"/>
            </a:xfrm>
            <a:custGeom>
              <a:avLst/>
              <a:gdLst/>
              <a:ahLst/>
              <a:cxnLst/>
              <a:rect l="0" t="0" r="0" b="0"/>
              <a:pathLst>
                <a:path w="77817" h="235557">
                  <a:moveTo>
                    <a:pt x="11801" y="79611"/>
                  </a:moveTo>
                  <a:lnTo>
                    <a:pt x="11801" y="79611"/>
                  </a:lnTo>
                  <a:lnTo>
                    <a:pt x="7437" y="89750"/>
                  </a:lnTo>
                  <a:lnTo>
                    <a:pt x="5712" y="116206"/>
                  </a:lnTo>
                  <a:lnTo>
                    <a:pt x="8630" y="156171"/>
                  </a:lnTo>
                  <a:lnTo>
                    <a:pt x="5870" y="201145"/>
                  </a:lnTo>
                  <a:lnTo>
                    <a:pt x="3652" y="224163"/>
                  </a:lnTo>
                  <a:lnTo>
                    <a:pt x="0" y="235556"/>
                  </a:lnTo>
                  <a:lnTo>
                    <a:pt x="3643" y="221187"/>
                  </a:lnTo>
                  <a:lnTo>
                    <a:pt x="5212" y="179202"/>
                  </a:lnTo>
                  <a:lnTo>
                    <a:pt x="5380" y="143613"/>
                  </a:lnTo>
                  <a:lnTo>
                    <a:pt x="8800" y="101789"/>
                  </a:lnTo>
                  <a:lnTo>
                    <a:pt x="16277" y="59323"/>
                  </a:lnTo>
                  <a:lnTo>
                    <a:pt x="26430" y="29821"/>
                  </a:lnTo>
                  <a:lnTo>
                    <a:pt x="38444" y="6981"/>
                  </a:lnTo>
                  <a:lnTo>
                    <a:pt x="42263" y="3675"/>
                  </a:lnTo>
                  <a:lnTo>
                    <a:pt x="52150" y="0"/>
                  </a:lnTo>
                  <a:lnTo>
                    <a:pt x="59837" y="249"/>
                  </a:lnTo>
                  <a:lnTo>
                    <a:pt x="62875" y="1303"/>
                  </a:lnTo>
                  <a:lnTo>
                    <a:pt x="68132" y="8118"/>
                  </a:lnTo>
                  <a:lnTo>
                    <a:pt x="77256" y="29741"/>
                  </a:lnTo>
                  <a:lnTo>
                    <a:pt x="77816" y="41924"/>
                  </a:lnTo>
                  <a:lnTo>
                    <a:pt x="70562" y="72609"/>
                  </a:lnTo>
                  <a:lnTo>
                    <a:pt x="66609" y="82614"/>
                  </a:lnTo>
                  <a:lnTo>
                    <a:pt x="58738" y="89882"/>
                  </a:lnTo>
                  <a:lnTo>
                    <a:pt x="53675" y="92809"/>
                  </a:lnTo>
                  <a:lnTo>
                    <a:pt x="40525" y="94179"/>
                  </a:lnTo>
                  <a:lnTo>
                    <a:pt x="27389" y="92435"/>
                  </a:lnTo>
                  <a:lnTo>
                    <a:pt x="5451" y="73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844"/>
            <p:cNvSpPr/>
            <p:nvPr>
              <p:custDataLst>
                <p:tags r:id="rId4"/>
              </p:custDataLst>
            </p:nvPr>
          </p:nvSpPr>
          <p:spPr>
            <a:xfrm>
              <a:off x="6832970" y="4590684"/>
              <a:ext cx="113931" cy="141923"/>
            </a:xfrm>
            <a:custGeom>
              <a:avLst/>
              <a:gdLst/>
              <a:ahLst/>
              <a:cxnLst/>
              <a:rect l="0" t="0" r="0" b="0"/>
              <a:pathLst>
                <a:path w="113931" h="141923">
                  <a:moveTo>
                    <a:pt x="31380" y="89266"/>
                  </a:moveTo>
                  <a:lnTo>
                    <a:pt x="31380" y="89266"/>
                  </a:lnTo>
                  <a:lnTo>
                    <a:pt x="34750" y="85895"/>
                  </a:lnTo>
                  <a:lnTo>
                    <a:pt x="36847" y="73686"/>
                  </a:lnTo>
                  <a:lnTo>
                    <a:pt x="37555" y="62147"/>
                  </a:lnTo>
                  <a:lnTo>
                    <a:pt x="37613" y="62015"/>
                  </a:lnTo>
                  <a:lnTo>
                    <a:pt x="37652" y="62632"/>
                  </a:lnTo>
                  <a:lnTo>
                    <a:pt x="27668" y="75637"/>
                  </a:lnTo>
                  <a:lnTo>
                    <a:pt x="14301" y="120181"/>
                  </a:lnTo>
                  <a:lnTo>
                    <a:pt x="5951" y="137601"/>
                  </a:lnTo>
                  <a:lnTo>
                    <a:pt x="2439" y="141793"/>
                  </a:lnTo>
                  <a:lnTo>
                    <a:pt x="1503" y="141922"/>
                  </a:lnTo>
                  <a:lnTo>
                    <a:pt x="878" y="141304"/>
                  </a:lnTo>
                  <a:lnTo>
                    <a:pt x="0" y="130320"/>
                  </a:lnTo>
                  <a:lnTo>
                    <a:pt x="9136" y="93142"/>
                  </a:lnTo>
                  <a:lnTo>
                    <a:pt x="20349" y="49214"/>
                  </a:lnTo>
                  <a:lnTo>
                    <a:pt x="31875" y="20014"/>
                  </a:lnTo>
                  <a:lnTo>
                    <a:pt x="40066" y="8392"/>
                  </a:lnTo>
                  <a:lnTo>
                    <a:pt x="48411" y="876"/>
                  </a:lnTo>
                  <a:lnTo>
                    <a:pt x="52612" y="0"/>
                  </a:lnTo>
                  <a:lnTo>
                    <a:pt x="56823" y="828"/>
                  </a:lnTo>
                  <a:lnTo>
                    <a:pt x="64560" y="5510"/>
                  </a:lnTo>
                  <a:lnTo>
                    <a:pt x="70350" y="12295"/>
                  </a:lnTo>
                  <a:lnTo>
                    <a:pt x="89654" y="59611"/>
                  </a:lnTo>
                  <a:lnTo>
                    <a:pt x="99623" y="87014"/>
                  </a:lnTo>
                  <a:lnTo>
                    <a:pt x="113930" y="101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45"/>
            <p:cNvSpPr/>
            <p:nvPr>
              <p:custDataLst>
                <p:tags r:id="rId5"/>
              </p:custDataLst>
            </p:nvPr>
          </p:nvSpPr>
          <p:spPr>
            <a:xfrm>
              <a:off x="7264661" y="4923277"/>
              <a:ext cx="120390" cy="232924"/>
            </a:xfrm>
            <a:custGeom>
              <a:avLst/>
              <a:gdLst/>
              <a:ahLst/>
              <a:cxnLst/>
              <a:rect l="0" t="0" r="0" b="0"/>
              <a:pathLst>
                <a:path w="120390" h="232924">
                  <a:moveTo>
                    <a:pt x="6089" y="17023"/>
                  </a:moveTo>
                  <a:lnTo>
                    <a:pt x="6089" y="17023"/>
                  </a:lnTo>
                  <a:lnTo>
                    <a:pt x="2718" y="13652"/>
                  </a:lnTo>
                  <a:lnTo>
                    <a:pt x="1063" y="8234"/>
                  </a:lnTo>
                  <a:lnTo>
                    <a:pt x="0" y="0"/>
                  </a:lnTo>
                  <a:lnTo>
                    <a:pt x="1324" y="30"/>
                  </a:lnTo>
                  <a:lnTo>
                    <a:pt x="6558" y="1944"/>
                  </a:lnTo>
                  <a:lnTo>
                    <a:pt x="11706" y="8910"/>
                  </a:lnTo>
                  <a:lnTo>
                    <a:pt x="32359" y="40336"/>
                  </a:lnTo>
                  <a:lnTo>
                    <a:pt x="63965" y="84779"/>
                  </a:lnTo>
                  <a:lnTo>
                    <a:pt x="88782" y="125395"/>
                  </a:lnTo>
                  <a:lnTo>
                    <a:pt x="112936" y="171550"/>
                  </a:lnTo>
                  <a:lnTo>
                    <a:pt x="118180" y="197334"/>
                  </a:lnTo>
                  <a:lnTo>
                    <a:pt x="120389" y="2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46"/>
            <p:cNvSpPr/>
            <p:nvPr>
              <p:custDataLst>
                <p:tags r:id="rId6"/>
              </p:custDataLst>
            </p:nvPr>
          </p:nvSpPr>
          <p:spPr>
            <a:xfrm>
              <a:off x="7277100" y="4923942"/>
              <a:ext cx="190501" cy="238609"/>
            </a:xfrm>
            <a:custGeom>
              <a:avLst/>
              <a:gdLst/>
              <a:ahLst/>
              <a:cxnLst/>
              <a:rect l="0" t="0" r="0" b="0"/>
              <a:pathLst>
                <a:path w="190501" h="238609">
                  <a:moveTo>
                    <a:pt x="190500" y="3658"/>
                  </a:moveTo>
                  <a:lnTo>
                    <a:pt x="190500" y="3658"/>
                  </a:lnTo>
                  <a:lnTo>
                    <a:pt x="183758" y="287"/>
                  </a:lnTo>
                  <a:lnTo>
                    <a:pt x="181066" y="0"/>
                  </a:lnTo>
                  <a:lnTo>
                    <a:pt x="176194" y="1561"/>
                  </a:lnTo>
                  <a:lnTo>
                    <a:pt x="162743" y="9779"/>
                  </a:lnTo>
                  <a:lnTo>
                    <a:pt x="132260" y="51133"/>
                  </a:lnTo>
                  <a:lnTo>
                    <a:pt x="106089" y="93540"/>
                  </a:lnTo>
                  <a:lnTo>
                    <a:pt x="79099" y="133714"/>
                  </a:lnTo>
                  <a:lnTo>
                    <a:pt x="46243" y="177497"/>
                  </a:lnTo>
                  <a:lnTo>
                    <a:pt x="15701" y="219760"/>
                  </a:lnTo>
                  <a:lnTo>
                    <a:pt x="9800" y="230231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47"/>
            <p:cNvSpPr/>
            <p:nvPr>
              <p:custDataLst>
                <p:tags r:id="rId7"/>
              </p:custDataLst>
            </p:nvPr>
          </p:nvSpPr>
          <p:spPr>
            <a:xfrm>
              <a:off x="7480300" y="51752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46119"/>
                  </a:lnTo>
                  <a:lnTo>
                    <a:pt x="5644" y="7500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48"/>
            <p:cNvSpPr/>
            <p:nvPr>
              <p:custDataLst>
                <p:tags r:id="rId8"/>
              </p:custDataLst>
            </p:nvPr>
          </p:nvSpPr>
          <p:spPr>
            <a:xfrm>
              <a:off x="7512050" y="5086612"/>
              <a:ext cx="6351" cy="6089"/>
            </a:xfrm>
            <a:custGeom>
              <a:avLst/>
              <a:gdLst/>
              <a:ahLst/>
              <a:cxnLst/>
              <a:rect l="0" t="0" r="0" b="0"/>
              <a:pathLst>
                <a:path w="6351" h="6089">
                  <a:moveTo>
                    <a:pt x="6350" y="6088"/>
                  </a:moveTo>
                  <a:lnTo>
                    <a:pt x="6350" y="6088"/>
                  </a:lnTo>
                  <a:lnTo>
                    <a:pt x="261" y="0"/>
                  </a:lnTo>
                  <a:lnTo>
                    <a:pt x="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49"/>
            <p:cNvSpPr/>
            <p:nvPr>
              <p:custDataLst>
                <p:tags r:id="rId9"/>
              </p:custDataLst>
            </p:nvPr>
          </p:nvSpPr>
          <p:spPr>
            <a:xfrm>
              <a:off x="7563730" y="4779791"/>
              <a:ext cx="73769" cy="191025"/>
            </a:xfrm>
            <a:custGeom>
              <a:avLst/>
              <a:gdLst/>
              <a:ahLst/>
              <a:cxnLst/>
              <a:rect l="0" t="0" r="0" b="0"/>
              <a:pathLst>
                <a:path w="73769" h="191025">
                  <a:moveTo>
                    <a:pt x="5470" y="58909"/>
                  </a:moveTo>
                  <a:lnTo>
                    <a:pt x="5470" y="58909"/>
                  </a:lnTo>
                  <a:lnTo>
                    <a:pt x="5470" y="47353"/>
                  </a:lnTo>
                  <a:lnTo>
                    <a:pt x="5470" y="90494"/>
                  </a:lnTo>
                  <a:lnTo>
                    <a:pt x="5470" y="129588"/>
                  </a:lnTo>
                  <a:lnTo>
                    <a:pt x="5470" y="171158"/>
                  </a:lnTo>
                  <a:lnTo>
                    <a:pt x="4764" y="182881"/>
                  </a:lnTo>
                  <a:lnTo>
                    <a:pt x="3589" y="186007"/>
                  </a:lnTo>
                  <a:lnTo>
                    <a:pt x="2" y="191024"/>
                  </a:lnTo>
                  <a:lnTo>
                    <a:pt x="0" y="171032"/>
                  </a:lnTo>
                  <a:lnTo>
                    <a:pt x="4610" y="127053"/>
                  </a:lnTo>
                  <a:lnTo>
                    <a:pt x="5299" y="84129"/>
                  </a:lnTo>
                  <a:lnTo>
                    <a:pt x="7317" y="50772"/>
                  </a:lnTo>
                  <a:lnTo>
                    <a:pt x="14928" y="11375"/>
                  </a:lnTo>
                  <a:lnTo>
                    <a:pt x="22373" y="4151"/>
                  </a:lnTo>
                  <a:lnTo>
                    <a:pt x="27322" y="1237"/>
                  </a:lnTo>
                  <a:lnTo>
                    <a:pt x="32033" y="0"/>
                  </a:lnTo>
                  <a:lnTo>
                    <a:pt x="41029" y="507"/>
                  </a:lnTo>
                  <a:lnTo>
                    <a:pt x="47850" y="3084"/>
                  </a:lnTo>
                  <a:lnTo>
                    <a:pt x="50656" y="4759"/>
                  </a:lnTo>
                  <a:lnTo>
                    <a:pt x="70082" y="27588"/>
                  </a:lnTo>
                  <a:lnTo>
                    <a:pt x="72992" y="36522"/>
                  </a:lnTo>
                  <a:lnTo>
                    <a:pt x="73768" y="41867"/>
                  </a:lnTo>
                  <a:lnTo>
                    <a:pt x="70867" y="51570"/>
                  </a:lnTo>
                  <a:lnTo>
                    <a:pt x="65580" y="59175"/>
                  </a:lnTo>
                  <a:lnTo>
                    <a:pt x="60878" y="62555"/>
                  </a:lnTo>
                  <a:lnTo>
                    <a:pt x="47522" y="67829"/>
                  </a:lnTo>
                  <a:lnTo>
                    <a:pt x="36154" y="6804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805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MARTInkShape-4207"/>
          <p:cNvSpPr/>
          <p:nvPr>
            <p:custDataLst>
              <p:tags r:id="rId1"/>
            </p:custDataLst>
          </p:nvPr>
        </p:nvSpPr>
        <p:spPr>
          <a:xfrm>
            <a:off x="204061" y="4914910"/>
            <a:ext cx="4703557" cy="1936739"/>
          </a:xfrm>
          <a:custGeom>
            <a:avLst/>
            <a:gdLst/>
            <a:ahLst/>
            <a:cxnLst/>
            <a:rect l="0" t="0" r="0" b="0"/>
            <a:pathLst>
              <a:path w="4703557" h="1936739">
                <a:moveTo>
                  <a:pt x="215039" y="304790"/>
                </a:moveTo>
                <a:lnTo>
                  <a:pt x="215039" y="304790"/>
                </a:lnTo>
                <a:lnTo>
                  <a:pt x="215745" y="294651"/>
                </a:lnTo>
                <a:lnTo>
                  <a:pt x="218410" y="287114"/>
                </a:lnTo>
                <a:lnTo>
                  <a:pt x="230619" y="271565"/>
                </a:lnTo>
                <a:lnTo>
                  <a:pt x="267506" y="248760"/>
                </a:lnTo>
                <a:lnTo>
                  <a:pt x="305313" y="235997"/>
                </a:lnTo>
                <a:lnTo>
                  <a:pt x="346544" y="223311"/>
                </a:lnTo>
                <a:lnTo>
                  <a:pt x="384845" y="211346"/>
                </a:lnTo>
                <a:lnTo>
                  <a:pt x="427473" y="195494"/>
                </a:lnTo>
                <a:lnTo>
                  <a:pt x="474754" y="180762"/>
                </a:lnTo>
                <a:lnTo>
                  <a:pt x="507797" y="171820"/>
                </a:lnTo>
                <a:lnTo>
                  <a:pt x="542709" y="163142"/>
                </a:lnTo>
                <a:lnTo>
                  <a:pt x="581744" y="154582"/>
                </a:lnTo>
                <a:lnTo>
                  <a:pt x="622612" y="146073"/>
                </a:lnTo>
                <a:lnTo>
                  <a:pt x="664294" y="137589"/>
                </a:lnTo>
                <a:lnTo>
                  <a:pt x="706337" y="129113"/>
                </a:lnTo>
                <a:lnTo>
                  <a:pt x="752305" y="120643"/>
                </a:lnTo>
                <a:lnTo>
                  <a:pt x="776416" y="116408"/>
                </a:lnTo>
                <a:lnTo>
                  <a:pt x="823903" y="107941"/>
                </a:lnTo>
                <a:lnTo>
                  <a:pt x="847432" y="103707"/>
                </a:lnTo>
                <a:lnTo>
                  <a:pt x="872290" y="99474"/>
                </a:lnTo>
                <a:lnTo>
                  <a:pt x="898034" y="95240"/>
                </a:lnTo>
                <a:lnTo>
                  <a:pt x="924369" y="91007"/>
                </a:lnTo>
                <a:lnTo>
                  <a:pt x="951098" y="87479"/>
                </a:lnTo>
                <a:lnTo>
                  <a:pt x="978089" y="84421"/>
                </a:lnTo>
                <a:lnTo>
                  <a:pt x="1005256" y="81677"/>
                </a:lnTo>
                <a:lnTo>
                  <a:pt x="1033950" y="78437"/>
                </a:lnTo>
                <a:lnTo>
                  <a:pt x="1063663" y="74866"/>
                </a:lnTo>
                <a:lnTo>
                  <a:pt x="1094055" y="71074"/>
                </a:lnTo>
                <a:lnTo>
                  <a:pt x="1124194" y="67135"/>
                </a:lnTo>
                <a:lnTo>
                  <a:pt x="1154165" y="63098"/>
                </a:lnTo>
                <a:lnTo>
                  <a:pt x="1184023" y="58995"/>
                </a:lnTo>
                <a:lnTo>
                  <a:pt x="1213806" y="55554"/>
                </a:lnTo>
                <a:lnTo>
                  <a:pt x="1243539" y="52555"/>
                </a:lnTo>
                <a:lnTo>
                  <a:pt x="1273239" y="49850"/>
                </a:lnTo>
                <a:lnTo>
                  <a:pt x="1305034" y="46634"/>
                </a:lnTo>
                <a:lnTo>
                  <a:pt x="1338225" y="43082"/>
                </a:lnTo>
                <a:lnTo>
                  <a:pt x="1372346" y="39301"/>
                </a:lnTo>
                <a:lnTo>
                  <a:pt x="1406383" y="36075"/>
                </a:lnTo>
                <a:lnTo>
                  <a:pt x="1440362" y="33219"/>
                </a:lnTo>
                <a:lnTo>
                  <a:pt x="1474305" y="30609"/>
                </a:lnTo>
                <a:lnTo>
                  <a:pt x="1508222" y="28164"/>
                </a:lnTo>
                <a:lnTo>
                  <a:pt x="1542122" y="25828"/>
                </a:lnTo>
                <a:lnTo>
                  <a:pt x="1576011" y="23565"/>
                </a:lnTo>
                <a:lnTo>
                  <a:pt x="1610598" y="21351"/>
                </a:lnTo>
                <a:lnTo>
                  <a:pt x="1645651" y="19169"/>
                </a:lnTo>
                <a:lnTo>
                  <a:pt x="1681013" y="17010"/>
                </a:lnTo>
                <a:lnTo>
                  <a:pt x="1717289" y="14865"/>
                </a:lnTo>
                <a:lnTo>
                  <a:pt x="1754172" y="12729"/>
                </a:lnTo>
                <a:lnTo>
                  <a:pt x="1791461" y="10599"/>
                </a:lnTo>
                <a:lnTo>
                  <a:pt x="1827609" y="8474"/>
                </a:lnTo>
                <a:lnTo>
                  <a:pt x="1862997" y="6352"/>
                </a:lnTo>
                <a:lnTo>
                  <a:pt x="1897878" y="4230"/>
                </a:lnTo>
                <a:lnTo>
                  <a:pt x="1933831" y="2819"/>
                </a:lnTo>
                <a:lnTo>
                  <a:pt x="1970500" y="1875"/>
                </a:lnTo>
                <a:lnTo>
                  <a:pt x="2007646" y="1247"/>
                </a:lnTo>
                <a:lnTo>
                  <a:pt x="2045111" y="828"/>
                </a:lnTo>
                <a:lnTo>
                  <a:pt x="2082787" y="548"/>
                </a:lnTo>
                <a:lnTo>
                  <a:pt x="2120604" y="362"/>
                </a:lnTo>
                <a:lnTo>
                  <a:pt x="2157104" y="238"/>
                </a:lnTo>
                <a:lnTo>
                  <a:pt x="2192727" y="155"/>
                </a:lnTo>
                <a:lnTo>
                  <a:pt x="2227764" y="100"/>
                </a:lnTo>
                <a:lnTo>
                  <a:pt x="2263823" y="63"/>
                </a:lnTo>
                <a:lnTo>
                  <a:pt x="2300561" y="38"/>
                </a:lnTo>
                <a:lnTo>
                  <a:pt x="2337754" y="23"/>
                </a:lnTo>
                <a:lnTo>
                  <a:pt x="2375249" y="12"/>
                </a:lnTo>
                <a:lnTo>
                  <a:pt x="2412946" y="4"/>
                </a:lnTo>
                <a:lnTo>
                  <a:pt x="2450777" y="0"/>
                </a:lnTo>
                <a:lnTo>
                  <a:pt x="2487992" y="702"/>
                </a:lnTo>
                <a:lnTo>
                  <a:pt x="2524796" y="1876"/>
                </a:lnTo>
                <a:lnTo>
                  <a:pt x="2561327" y="3363"/>
                </a:lnTo>
                <a:lnTo>
                  <a:pt x="2598381" y="5061"/>
                </a:lnTo>
                <a:lnTo>
                  <a:pt x="2635784" y="6899"/>
                </a:lnTo>
                <a:lnTo>
                  <a:pt x="2673419" y="8829"/>
                </a:lnTo>
                <a:lnTo>
                  <a:pt x="2710504" y="11527"/>
                </a:lnTo>
                <a:lnTo>
                  <a:pt x="2747221" y="14738"/>
                </a:lnTo>
                <a:lnTo>
                  <a:pt x="2783694" y="18288"/>
                </a:lnTo>
                <a:lnTo>
                  <a:pt x="2818592" y="21361"/>
                </a:lnTo>
                <a:lnTo>
                  <a:pt x="2852442" y="24114"/>
                </a:lnTo>
                <a:lnTo>
                  <a:pt x="2885591" y="26656"/>
                </a:lnTo>
                <a:lnTo>
                  <a:pt x="2921095" y="29762"/>
                </a:lnTo>
                <a:lnTo>
                  <a:pt x="2958170" y="33244"/>
                </a:lnTo>
                <a:lnTo>
                  <a:pt x="2996293" y="36976"/>
                </a:lnTo>
                <a:lnTo>
                  <a:pt x="3032998" y="40875"/>
                </a:lnTo>
                <a:lnTo>
                  <a:pt x="3068756" y="44885"/>
                </a:lnTo>
                <a:lnTo>
                  <a:pt x="3103884" y="48970"/>
                </a:lnTo>
                <a:lnTo>
                  <a:pt x="3138591" y="53810"/>
                </a:lnTo>
                <a:lnTo>
                  <a:pt x="3173018" y="59153"/>
                </a:lnTo>
                <a:lnTo>
                  <a:pt x="3207259" y="64832"/>
                </a:lnTo>
                <a:lnTo>
                  <a:pt x="3240669" y="70029"/>
                </a:lnTo>
                <a:lnTo>
                  <a:pt x="3273526" y="74904"/>
                </a:lnTo>
                <a:lnTo>
                  <a:pt x="3306014" y="79567"/>
                </a:lnTo>
                <a:lnTo>
                  <a:pt x="3337550" y="84791"/>
                </a:lnTo>
                <a:lnTo>
                  <a:pt x="3368452" y="90391"/>
                </a:lnTo>
                <a:lnTo>
                  <a:pt x="3398931" y="96240"/>
                </a:lnTo>
                <a:lnTo>
                  <a:pt x="3429833" y="101551"/>
                </a:lnTo>
                <a:lnTo>
                  <a:pt x="3461018" y="106503"/>
                </a:lnTo>
                <a:lnTo>
                  <a:pt x="3492392" y="111216"/>
                </a:lnTo>
                <a:lnTo>
                  <a:pt x="3522479" y="117179"/>
                </a:lnTo>
                <a:lnTo>
                  <a:pt x="3551711" y="123977"/>
                </a:lnTo>
                <a:lnTo>
                  <a:pt x="3580370" y="131331"/>
                </a:lnTo>
                <a:lnTo>
                  <a:pt x="3608648" y="138351"/>
                </a:lnTo>
                <a:lnTo>
                  <a:pt x="3636673" y="145147"/>
                </a:lnTo>
                <a:lnTo>
                  <a:pt x="3664528" y="151795"/>
                </a:lnTo>
                <a:lnTo>
                  <a:pt x="3691566" y="158343"/>
                </a:lnTo>
                <a:lnTo>
                  <a:pt x="3718056" y="164825"/>
                </a:lnTo>
                <a:lnTo>
                  <a:pt x="3744184" y="171264"/>
                </a:lnTo>
                <a:lnTo>
                  <a:pt x="3770069" y="178378"/>
                </a:lnTo>
                <a:lnTo>
                  <a:pt x="3795792" y="185943"/>
                </a:lnTo>
                <a:lnTo>
                  <a:pt x="3821408" y="193808"/>
                </a:lnTo>
                <a:lnTo>
                  <a:pt x="3846246" y="201874"/>
                </a:lnTo>
                <a:lnTo>
                  <a:pt x="3870566" y="210074"/>
                </a:lnTo>
                <a:lnTo>
                  <a:pt x="3894540" y="218363"/>
                </a:lnTo>
                <a:lnTo>
                  <a:pt x="3918990" y="227416"/>
                </a:lnTo>
                <a:lnTo>
                  <a:pt x="3943756" y="236979"/>
                </a:lnTo>
                <a:lnTo>
                  <a:pt x="3968734" y="246883"/>
                </a:lnTo>
                <a:lnTo>
                  <a:pt x="3993147" y="256308"/>
                </a:lnTo>
                <a:lnTo>
                  <a:pt x="4017183" y="265413"/>
                </a:lnTo>
                <a:lnTo>
                  <a:pt x="4064587" y="283761"/>
                </a:lnTo>
                <a:lnTo>
                  <a:pt x="4111524" y="303675"/>
                </a:lnTo>
                <a:lnTo>
                  <a:pt x="4156375" y="324285"/>
                </a:lnTo>
                <a:lnTo>
                  <a:pt x="4199828" y="345204"/>
                </a:lnTo>
                <a:lnTo>
                  <a:pt x="4242658" y="366261"/>
                </a:lnTo>
                <a:lnTo>
                  <a:pt x="4283331" y="387379"/>
                </a:lnTo>
                <a:lnTo>
                  <a:pt x="4321869" y="408524"/>
                </a:lnTo>
                <a:lnTo>
                  <a:pt x="4357812" y="429680"/>
                </a:lnTo>
                <a:lnTo>
                  <a:pt x="4392601" y="450844"/>
                </a:lnTo>
                <a:lnTo>
                  <a:pt x="4426172" y="472713"/>
                </a:lnTo>
                <a:lnTo>
                  <a:pt x="4472133" y="508121"/>
                </a:lnTo>
                <a:lnTo>
                  <a:pt x="4512171" y="541974"/>
                </a:lnTo>
                <a:lnTo>
                  <a:pt x="4546690" y="578502"/>
                </a:lnTo>
                <a:lnTo>
                  <a:pt x="4578554" y="616841"/>
                </a:lnTo>
                <a:lnTo>
                  <a:pt x="4606183" y="658461"/>
                </a:lnTo>
                <a:lnTo>
                  <a:pt x="4631538" y="697918"/>
                </a:lnTo>
                <a:lnTo>
                  <a:pt x="4652770" y="737126"/>
                </a:lnTo>
                <a:lnTo>
                  <a:pt x="4671762" y="779710"/>
                </a:lnTo>
                <a:lnTo>
                  <a:pt x="4685934" y="822901"/>
                </a:lnTo>
                <a:lnTo>
                  <a:pt x="4694914" y="863528"/>
                </a:lnTo>
                <a:lnTo>
                  <a:pt x="4701340" y="906532"/>
                </a:lnTo>
                <a:lnTo>
                  <a:pt x="4703556" y="950554"/>
                </a:lnTo>
                <a:lnTo>
                  <a:pt x="4703507" y="994877"/>
                </a:lnTo>
                <a:lnTo>
                  <a:pt x="4699337" y="1039289"/>
                </a:lnTo>
                <a:lnTo>
                  <a:pt x="4692928" y="1083727"/>
                </a:lnTo>
                <a:lnTo>
                  <a:pt x="4682405" y="1127469"/>
                </a:lnTo>
                <a:lnTo>
                  <a:pt x="4669645" y="1168259"/>
                </a:lnTo>
                <a:lnTo>
                  <a:pt x="4652772" y="1210606"/>
                </a:lnTo>
                <a:lnTo>
                  <a:pt x="4633662" y="1250278"/>
                </a:lnTo>
                <a:lnTo>
                  <a:pt x="4610439" y="1288844"/>
                </a:lnTo>
                <a:lnTo>
                  <a:pt x="4584978" y="1327082"/>
                </a:lnTo>
                <a:lnTo>
                  <a:pt x="4555405" y="1364517"/>
                </a:lnTo>
                <a:lnTo>
                  <a:pt x="4517571" y="1405366"/>
                </a:lnTo>
                <a:lnTo>
                  <a:pt x="4471177" y="1452435"/>
                </a:lnTo>
                <a:lnTo>
                  <a:pt x="4424675" y="1493972"/>
                </a:lnTo>
                <a:lnTo>
                  <a:pt x="4387770" y="1526448"/>
                </a:lnTo>
                <a:lnTo>
                  <a:pt x="4341438" y="1560041"/>
                </a:lnTo>
                <a:lnTo>
                  <a:pt x="4304113" y="1585392"/>
                </a:lnTo>
                <a:lnTo>
                  <a:pt x="4265537" y="1610779"/>
                </a:lnTo>
                <a:lnTo>
                  <a:pt x="4222435" y="1635469"/>
                </a:lnTo>
                <a:lnTo>
                  <a:pt x="4190617" y="1649736"/>
                </a:lnTo>
                <a:lnTo>
                  <a:pt x="4155779" y="1665014"/>
                </a:lnTo>
                <a:lnTo>
                  <a:pt x="4119129" y="1681211"/>
                </a:lnTo>
                <a:lnTo>
                  <a:pt x="4081673" y="1697818"/>
                </a:lnTo>
                <a:lnTo>
                  <a:pt x="4041979" y="1714606"/>
                </a:lnTo>
                <a:lnTo>
                  <a:pt x="4000112" y="1731475"/>
                </a:lnTo>
                <a:lnTo>
                  <a:pt x="3955634" y="1748379"/>
                </a:lnTo>
                <a:lnTo>
                  <a:pt x="3909996" y="1767181"/>
                </a:lnTo>
                <a:lnTo>
                  <a:pt x="3863136" y="1785180"/>
                </a:lnTo>
                <a:lnTo>
                  <a:pt x="3838788" y="1791957"/>
                </a:lnTo>
                <a:lnTo>
                  <a:pt x="3814087" y="1797885"/>
                </a:lnTo>
                <a:lnTo>
                  <a:pt x="3788449" y="1804658"/>
                </a:lnTo>
                <a:lnTo>
                  <a:pt x="3762185" y="1811996"/>
                </a:lnTo>
                <a:lnTo>
                  <a:pt x="3735502" y="1819710"/>
                </a:lnTo>
                <a:lnTo>
                  <a:pt x="3708542" y="1826970"/>
                </a:lnTo>
                <a:lnTo>
                  <a:pt x="3681397" y="1833927"/>
                </a:lnTo>
                <a:lnTo>
                  <a:pt x="3654127" y="1840681"/>
                </a:lnTo>
                <a:lnTo>
                  <a:pt x="3626776" y="1846595"/>
                </a:lnTo>
                <a:lnTo>
                  <a:pt x="3599370" y="1851949"/>
                </a:lnTo>
                <a:lnTo>
                  <a:pt x="3571926" y="1856929"/>
                </a:lnTo>
                <a:lnTo>
                  <a:pt x="3543752" y="1861660"/>
                </a:lnTo>
                <a:lnTo>
                  <a:pt x="3515092" y="1866226"/>
                </a:lnTo>
                <a:lnTo>
                  <a:pt x="3486108" y="1870680"/>
                </a:lnTo>
                <a:lnTo>
                  <a:pt x="3456202" y="1875062"/>
                </a:lnTo>
                <a:lnTo>
                  <a:pt x="3425681" y="1879394"/>
                </a:lnTo>
                <a:lnTo>
                  <a:pt x="3394750" y="1883692"/>
                </a:lnTo>
                <a:lnTo>
                  <a:pt x="3364252" y="1887969"/>
                </a:lnTo>
                <a:lnTo>
                  <a:pt x="3334042" y="1892231"/>
                </a:lnTo>
                <a:lnTo>
                  <a:pt x="3304025" y="1896484"/>
                </a:lnTo>
                <a:lnTo>
                  <a:pt x="3273429" y="1900731"/>
                </a:lnTo>
                <a:lnTo>
                  <a:pt x="3242449" y="1904973"/>
                </a:lnTo>
                <a:lnTo>
                  <a:pt x="3211212" y="1909212"/>
                </a:lnTo>
                <a:lnTo>
                  <a:pt x="3179099" y="1913450"/>
                </a:lnTo>
                <a:lnTo>
                  <a:pt x="3146401" y="1917685"/>
                </a:lnTo>
                <a:lnTo>
                  <a:pt x="3113314" y="1921921"/>
                </a:lnTo>
                <a:lnTo>
                  <a:pt x="3079966" y="1925449"/>
                </a:lnTo>
                <a:lnTo>
                  <a:pt x="3046447" y="1928507"/>
                </a:lnTo>
                <a:lnTo>
                  <a:pt x="3012811" y="1931251"/>
                </a:lnTo>
                <a:lnTo>
                  <a:pt x="2979098" y="1933081"/>
                </a:lnTo>
                <a:lnTo>
                  <a:pt x="2945334" y="1934300"/>
                </a:lnTo>
                <a:lnTo>
                  <a:pt x="2911536" y="1935114"/>
                </a:lnTo>
                <a:lnTo>
                  <a:pt x="2878420" y="1935656"/>
                </a:lnTo>
                <a:lnTo>
                  <a:pt x="2845760" y="1936017"/>
                </a:lnTo>
                <a:lnTo>
                  <a:pt x="2813403" y="1936258"/>
                </a:lnTo>
                <a:lnTo>
                  <a:pt x="2779837" y="1936419"/>
                </a:lnTo>
                <a:lnTo>
                  <a:pt x="2745465" y="1936525"/>
                </a:lnTo>
                <a:lnTo>
                  <a:pt x="2710557" y="1936597"/>
                </a:lnTo>
                <a:lnTo>
                  <a:pt x="2675995" y="1936644"/>
                </a:lnTo>
                <a:lnTo>
                  <a:pt x="2641665" y="1936676"/>
                </a:lnTo>
                <a:lnTo>
                  <a:pt x="2607490" y="1936697"/>
                </a:lnTo>
                <a:lnTo>
                  <a:pt x="2573417" y="1936711"/>
                </a:lnTo>
                <a:lnTo>
                  <a:pt x="2539413" y="1936721"/>
                </a:lnTo>
                <a:lnTo>
                  <a:pt x="2505455" y="1936729"/>
                </a:lnTo>
                <a:lnTo>
                  <a:pt x="2471528" y="1936731"/>
                </a:lnTo>
                <a:lnTo>
                  <a:pt x="2437620" y="1936735"/>
                </a:lnTo>
                <a:lnTo>
                  <a:pt x="2403727" y="1936735"/>
                </a:lnTo>
                <a:lnTo>
                  <a:pt x="2369136" y="1936737"/>
                </a:lnTo>
                <a:lnTo>
                  <a:pt x="2334082" y="1936738"/>
                </a:lnTo>
                <a:lnTo>
                  <a:pt x="2298718" y="1936738"/>
                </a:lnTo>
                <a:lnTo>
                  <a:pt x="2263852" y="1936738"/>
                </a:lnTo>
                <a:lnTo>
                  <a:pt x="2229320" y="1936738"/>
                </a:lnTo>
                <a:lnTo>
                  <a:pt x="2195010" y="1936738"/>
                </a:lnTo>
                <a:lnTo>
                  <a:pt x="2161553" y="1936738"/>
                </a:lnTo>
                <a:lnTo>
                  <a:pt x="2128665" y="1936738"/>
                </a:lnTo>
                <a:lnTo>
                  <a:pt x="2096156" y="1936738"/>
                </a:lnTo>
                <a:lnTo>
                  <a:pt x="2063195" y="1936738"/>
                </a:lnTo>
                <a:lnTo>
                  <a:pt x="2029932" y="1936738"/>
                </a:lnTo>
                <a:lnTo>
                  <a:pt x="1996467" y="1936738"/>
                </a:lnTo>
                <a:lnTo>
                  <a:pt x="1962869" y="1936738"/>
                </a:lnTo>
                <a:lnTo>
                  <a:pt x="1929181" y="1936738"/>
                </a:lnTo>
                <a:lnTo>
                  <a:pt x="1895434" y="1936738"/>
                </a:lnTo>
                <a:lnTo>
                  <a:pt x="1862352" y="1936738"/>
                </a:lnTo>
                <a:lnTo>
                  <a:pt x="1829714" y="1936738"/>
                </a:lnTo>
                <a:lnTo>
                  <a:pt x="1797373" y="1936738"/>
                </a:lnTo>
                <a:lnTo>
                  <a:pt x="1765228" y="1935328"/>
                </a:lnTo>
                <a:lnTo>
                  <a:pt x="1733215" y="1932977"/>
                </a:lnTo>
                <a:lnTo>
                  <a:pt x="1701290" y="1929998"/>
                </a:lnTo>
                <a:lnTo>
                  <a:pt x="1669423" y="1926600"/>
                </a:lnTo>
                <a:lnTo>
                  <a:pt x="1637595" y="1922925"/>
                </a:lnTo>
                <a:lnTo>
                  <a:pt x="1605793" y="1919064"/>
                </a:lnTo>
                <a:lnTo>
                  <a:pt x="1574714" y="1914372"/>
                </a:lnTo>
                <a:lnTo>
                  <a:pt x="1544117" y="1909128"/>
                </a:lnTo>
                <a:lnTo>
                  <a:pt x="1513841" y="1903516"/>
                </a:lnTo>
                <a:lnTo>
                  <a:pt x="1483073" y="1897656"/>
                </a:lnTo>
                <a:lnTo>
                  <a:pt x="1451979" y="1891635"/>
                </a:lnTo>
                <a:lnTo>
                  <a:pt x="1420665" y="1885503"/>
                </a:lnTo>
                <a:lnTo>
                  <a:pt x="1389912" y="1880004"/>
                </a:lnTo>
                <a:lnTo>
                  <a:pt x="1359532" y="1874927"/>
                </a:lnTo>
                <a:lnTo>
                  <a:pt x="1329401" y="1870131"/>
                </a:lnTo>
                <a:lnTo>
                  <a:pt x="1300142" y="1864110"/>
                </a:lnTo>
                <a:lnTo>
                  <a:pt x="1271463" y="1857277"/>
                </a:lnTo>
                <a:lnTo>
                  <a:pt x="1243172" y="1849897"/>
                </a:lnTo>
                <a:lnTo>
                  <a:pt x="1215138" y="1842156"/>
                </a:lnTo>
                <a:lnTo>
                  <a:pt x="1187277" y="1834173"/>
                </a:lnTo>
                <a:lnTo>
                  <a:pt x="1159531" y="1826028"/>
                </a:lnTo>
                <a:lnTo>
                  <a:pt x="1117413" y="1813217"/>
                </a:lnTo>
                <a:lnTo>
                  <a:pt x="1071178" y="1797879"/>
                </a:lnTo>
                <a:lnTo>
                  <a:pt x="1034154" y="1784900"/>
                </a:lnTo>
                <a:lnTo>
                  <a:pt x="991832" y="1769896"/>
                </a:lnTo>
                <a:lnTo>
                  <a:pt x="948096" y="1753543"/>
                </a:lnTo>
                <a:lnTo>
                  <a:pt x="903416" y="1736293"/>
                </a:lnTo>
                <a:lnTo>
                  <a:pt x="858107" y="1718442"/>
                </a:lnTo>
                <a:lnTo>
                  <a:pt x="814495" y="1700192"/>
                </a:lnTo>
                <a:lnTo>
                  <a:pt x="772015" y="1681675"/>
                </a:lnTo>
                <a:lnTo>
                  <a:pt x="730290" y="1662979"/>
                </a:lnTo>
                <a:lnTo>
                  <a:pt x="691184" y="1643460"/>
                </a:lnTo>
                <a:lnTo>
                  <a:pt x="653825" y="1623392"/>
                </a:lnTo>
                <a:lnTo>
                  <a:pt x="617629" y="1602958"/>
                </a:lnTo>
                <a:lnTo>
                  <a:pt x="583621" y="1582986"/>
                </a:lnTo>
                <a:lnTo>
                  <a:pt x="551072" y="1563320"/>
                </a:lnTo>
                <a:lnTo>
                  <a:pt x="519494" y="1543860"/>
                </a:lnTo>
                <a:lnTo>
                  <a:pt x="489976" y="1525241"/>
                </a:lnTo>
                <a:lnTo>
                  <a:pt x="461830" y="1507186"/>
                </a:lnTo>
                <a:lnTo>
                  <a:pt x="434600" y="1489505"/>
                </a:lnTo>
                <a:lnTo>
                  <a:pt x="409391" y="1472072"/>
                </a:lnTo>
                <a:lnTo>
                  <a:pt x="362566" y="1437650"/>
                </a:lnTo>
                <a:lnTo>
                  <a:pt x="323880" y="1407300"/>
                </a:lnTo>
                <a:lnTo>
                  <a:pt x="290930" y="1378996"/>
                </a:lnTo>
                <a:lnTo>
                  <a:pt x="249284" y="1336704"/>
                </a:lnTo>
                <a:lnTo>
                  <a:pt x="214289" y="1300497"/>
                </a:lnTo>
                <a:lnTo>
                  <a:pt x="181577" y="1263271"/>
                </a:lnTo>
                <a:lnTo>
                  <a:pt x="150248" y="1225430"/>
                </a:lnTo>
                <a:lnTo>
                  <a:pt x="122777" y="1187407"/>
                </a:lnTo>
                <a:lnTo>
                  <a:pt x="97470" y="1149330"/>
                </a:lnTo>
                <a:lnTo>
                  <a:pt x="75546" y="1110532"/>
                </a:lnTo>
                <a:lnTo>
                  <a:pt x="52901" y="1068776"/>
                </a:lnTo>
                <a:lnTo>
                  <a:pt x="36627" y="1028573"/>
                </a:lnTo>
                <a:lnTo>
                  <a:pt x="23574" y="985695"/>
                </a:lnTo>
                <a:lnTo>
                  <a:pt x="14924" y="941711"/>
                </a:lnTo>
                <a:lnTo>
                  <a:pt x="7892" y="897397"/>
                </a:lnTo>
                <a:lnTo>
                  <a:pt x="2046" y="852989"/>
                </a:lnTo>
                <a:lnTo>
                  <a:pt x="0" y="808551"/>
                </a:lnTo>
                <a:lnTo>
                  <a:pt x="100" y="764810"/>
                </a:lnTo>
                <a:lnTo>
                  <a:pt x="4284" y="724019"/>
                </a:lnTo>
                <a:lnTo>
                  <a:pt x="10698" y="681674"/>
                </a:lnTo>
                <a:lnTo>
                  <a:pt x="20516" y="642709"/>
                </a:lnTo>
                <a:lnTo>
                  <a:pt x="32394" y="595697"/>
                </a:lnTo>
                <a:lnTo>
                  <a:pt x="45916" y="558437"/>
                </a:lnTo>
                <a:lnTo>
                  <a:pt x="69449" y="511291"/>
                </a:lnTo>
                <a:lnTo>
                  <a:pt x="84804" y="475337"/>
                </a:lnTo>
                <a:lnTo>
                  <a:pt x="112068" y="430331"/>
                </a:lnTo>
                <a:lnTo>
                  <a:pt x="140450" y="389351"/>
                </a:lnTo>
                <a:lnTo>
                  <a:pt x="173024" y="350499"/>
                </a:lnTo>
                <a:lnTo>
                  <a:pt x="206635" y="309560"/>
                </a:lnTo>
                <a:lnTo>
                  <a:pt x="252285" y="264923"/>
                </a:lnTo>
                <a:lnTo>
                  <a:pt x="299079" y="222286"/>
                </a:lnTo>
                <a:lnTo>
                  <a:pt x="340217" y="191753"/>
                </a:lnTo>
                <a:lnTo>
                  <a:pt x="378655" y="161681"/>
                </a:lnTo>
                <a:lnTo>
                  <a:pt x="425550" y="138807"/>
                </a:lnTo>
                <a:lnTo>
                  <a:pt x="472208" y="117487"/>
                </a:lnTo>
                <a:lnTo>
                  <a:pt x="515395" y="100392"/>
                </a:lnTo>
                <a:lnTo>
                  <a:pt x="557939" y="888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5" name="SMARTInkShape-Group874"/>
          <p:cNvGrpSpPr/>
          <p:nvPr/>
        </p:nvGrpSpPr>
        <p:grpSpPr>
          <a:xfrm>
            <a:off x="482600" y="545133"/>
            <a:ext cx="317501" cy="502618"/>
            <a:chOff x="482600" y="545133"/>
            <a:chExt cx="317501" cy="502618"/>
          </a:xfrm>
        </p:grpSpPr>
        <p:sp>
          <p:nvSpPr>
            <p:cNvPr id="392" name="SMARTInkShape-4208"/>
            <p:cNvSpPr/>
            <p:nvPr>
              <p:custDataLst>
                <p:tags r:id="rId160"/>
              </p:custDataLst>
            </p:nvPr>
          </p:nvSpPr>
          <p:spPr>
            <a:xfrm>
              <a:off x="762000" y="95250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1"/>
                  </a:lnTo>
                  <a:lnTo>
                    <a:pt x="14927" y="15580"/>
                  </a:lnTo>
                  <a:lnTo>
                    <a:pt x="25430" y="57795"/>
                  </a:lnTo>
                  <a:lnTo>
                    <a:pt x="381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209"/>
            <p:cNvSpPr/>
            <p:nvPr>
              <p:custDataLst>
                <p:tags r:id="rId161"/>
              </p:custDataLst>
            </p:nvPr>
          </p:nvSpPr>
          <p:spPr>
            <a:xfrm>
              <a:off x="482600" y="545133"/>
              <a:ext cx="177801" cy="159718"/>
            </a:xfrm>
            <a:custGeom>
              <a:avLst/>
              <a:gdLst/>
              <a:ahLst/>
              <a:cxnLst/>
              <a:rect l="0" t="0" r="0" b="0"/>
              <a:pathLst>
                <a:path w="177801" h="159718">
                  <a:moveTo>
                    <a:pt x="0" y="7317"/>
                  </a:moveTo>
                  <a:lnTo>
                    <a:pt x="0" y="7317"/>
                  </a:lnTo>
                  <a:lnTo>
                    <a:pt x="0" y="0"/>
                  </a:lnTo>
                  <a:lnTo>
                    <a:pt x="0" y="6075"/>
                  </a:lnTo>
                  <a:lnTo>
                    <a:pt x="3371" y="10320"/>
                  </a:lnTo>
                  <a:lnTo>
                    <a:pt x="29825" y="28923"/>
                  </a:lnTo>
                  <a:lnTo>
                    <a:pt x="75576" y="67596"/>
                  </a:lnTo>
                  <a:lnTo>
                    <a:pt x="117616" y="108309"/>
                  </a:lnTo>
                  <a:lnTo>
                    <a:pt x="162173" y="151124"/>
                  </a:lnTo>
                  <a:lnTo>
                    <a:pt x="177800" y="159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210"/>
            <p:cNvSpPr/>
            <p:nvPr>
              <p:custDataLst>
                <p:tags r:id="rId162"/>
              </p:custDataLst>
            </p:nvPr>
          </p:nvSpPr>
          <p:spPr>
            <a:xfrm>
              <a:off x="619202" y="555523"/>
              <a:ext cx="102242" cy="361694"/>
            </a:xfrm>
            <a:custGeom>
              <a:avLst/>
              <a:gdLst/>
              <a:ahLst/>
              <a:cxnLst/>
              <a:rect l="0" t="0" r="0" b="0"/>
              <a:pathLst>
                <a:path w="102242" h="361694">
                  <a:moveTo>
                    <a:pt x="66598" y="35027"/>
                  </a:moveTo>
                  <a:lnTo>
                    <a:pt x="66598" y="35027"/>
                  </a:lnTo>
                  <a:lnTo>
                    <a:pt x="69969" y="21543"/>
                  </a:lnTo>
                  <a:lnTo>
                    <a:pt x="73079" y="16865"/>
                  </a:lnTo>
                  <a:lnTo>
                    <a:pt x="82178" y="9787"/>
                  </a:lnTo>
                  <a:lnTo>
                    <a:pt x="98786" y="3857"/>
                  </a:lnTo>
                  <a:lnTo>
                    <a:pt x="100757" y="2253"/>
                  </a:lnTo>
                  <a:lnTo>
                    <a:pt x="102071" y="477"/>
                  </a:lnTo>
                  <a:lnTo>
                    <a:pt x="102241" y="0"/>
                  </a:lnTo>
                  <a:lnTo>
                    <a:pt x="100549" y="1350"/>
                  </a:lnTo>
                  <a:lnTo>
                    <a:pt x="68792" y="47338"/>
                  </a:lnTo>
                  <a:lnTo>
                    <a:pt x="40090" y="89620"/>
                  </a:lnTo>
                  <a:lnTo>
                    <a:pt x="7354" y="135486"/>
                  </a:lnTo>
                  <a:lnTo>
                    <a:pt x="2477" y="147108"/>
                  </a:lnTo>
                  <a:lnTo>
                    <a:pt x="568" y="149964"/>
                  </a:lnTo>
                  <a:lnTo>
                    <a:pt x="0" y="153279"/>
                  </a:lnTo>
                  <a:lnTo>
                    <a:pt x="9762" y="200025"/>
                  </a:lnTo>
                  <a:lnTo>
                    <a:pt x="21348" y="244087"/>
                  </a:lnTo>
                  <a:lnTo>
                    <a:pt x="31450" y="285141"/>
                  </a:lnTo>
                  <a:lnTo>
                    <a:pt x="34401" y="332382"/>
                  </a:lnTo>
                  <a:lnTo>
                    <a:pt x="34054" y="357276"/>
                  </a:lnTo>
                  <a:lnTo>
                    <a:pt x="32908" y="359926"/>
                  </a:lnTo>
                  <a:lnTo>
                    <a:pt x="31438" y="361693"/>
                  </a:lnTo>
                  <a:lnTo>
                    <a:pt x="30458" y="361460"/>
                  </a:lnTo>
                  <a:lnTo>
                    <a:pt x="28498" y="35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875"/>
          <p:cNvGrpSpPr/>
          <p:nvPr/>
        </p:nvGrpSpPr>
        <p:grpSpPr>
          <a:xfrm>
            <a:off x="1295400" y="806450"/>
            <a:ext cx="260351" cy="122021"/>
            <a:chOff x="1295400" y="806450"/>
            <a:chExt cx="260351" cy="122021"/>
          </a:xfrm>
        </p:grpSpPr>
        <p:sp>
          <p:nvSpPr>
            <p:cNvPr id="396" name="SMARTInkShape-4211"/>
            <p:cNvSpPr/>
            <p:nvPr>
              <p:custDataLst>
                <p:tags r:id="rId158"/>
              </p:custDataLst>
            </p:nvPr>
          </p:nvSpPr>
          <p:spPr>
            <a:xfrm>
              <a:off x="1295400" y="8064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26680" y="10818"/>
                  </a:lnTo>
                  <a:lnTo>
                    <a:pt x="68163" y="6233"/>
                  </a:lnTo>
                  <a:lnTo>
                    <a:pt x="109577" y="144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212"/>
            <p:cNvSpPr/>
            <p:nvPr>
              <p:custDataLst>
                <p:tags r:id="rId159"/>
              </p:custDataLst>
            </p:nvPr>
          </p:nvSpPr>
          <p:spPr>
            <a:xfrm>
              <a:off x="1323754" y="882650"/>
              <a:ext cx="231997" cy="45821"/>
            </a:xfrm>
            <a:custGeom>
              <a:avLst/>
              <a:gdLst/>
              <a:ahLst/>
              <a:cxnLst/>
              <a:rect l="0" t="0" r="0" b="0"/>
              <a:pathLst>
                <a:path w="231997" h="45821">
                  <a:moveTo>
                    <a:pt x="35146" y="6350"/>
                  </a:moveTo>
                  <a:lnTo>
                    <a:pt x="35146" y="6350"/>
                  </a:lnTo>
                  <a:lnTo>
                    <a:pt x="3164" y="32865"/>
                  </a:lnTo>
                  <a:lnTo>
                    <a:pt x="419" y="37432"/>
                  </a:lnTo>
                  <a:lnTo>
                    <a:pt x="0" y="41182"/>
                  </a:lnTo>
                  <a:lnTo>
                    <a:pt x="1132" y="44388"/>
                  </a:lnTo>
                  <a:lnTo>
                    <a:pt x="5414" y="45820"/>
                  </a:lnTo>
                  <a:lnTo>
                    <a:pt x="29708" y="43758"/>
                  </a:lnTo>
                  <a:lnTo>
                    <a:pt x="68969" y="35230"/>
                  </a:lnTo>
                  <a:lnTo>
                    <a:pt x="102389" y="30239"/>
                  </a:lnTo>
                  <a:lnTo>
                    <a:pt x="146792" y="23463"/>
                  </a:lnTo>
                  <a:lnTo>
                    <a:pt x="179311" y="15367"/>
                  </a:lnTo>
                  <a:lnTo>
                    <a:pt x="2319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876"/>
          <p:cNvGrpSpPr/>
          <p:nvPr/>
        </p:nvGrpSpPr>
        <p:grpSpPr>
          <a:xfrm>
            <a:off x="2071477" y="659983"/>
            <a:ext cx="240326" cy="431137"/>
            <a:chOff x="2071477" y="659983"/>
            <a:chExt cx="240326" cy="431137"/>
          </a:xfrm>
        </p:grpSpPr>
        <p:sp>
          <p:nvSpPr>
            <p:cNvPr id="399" name="SMARTInkShape-4213"/>
            <p:cNvSpPr/>
            <p:nvPr>
              <p:custDataLst>
                <p:tags r:id="rId156"/>
              </p:custDataLst>
            </p:nvPr>
          </p:nvSpPr>
          <p:spPr>
            <a:xfrm>
              <a:off x="2252178" y="869950"/>
              <a:ext cx="59625" cy="67895"/>
            </a:xfrm>
            <a:custGeom>
              <a:avLst/>
              <a:gdLst/>
              <a:ahLst/>
              <a:cxnLst/>
              <a:rect l="0" t="0" r="0" b="0"/>
              <a:pathLst>
                <a:path w="59625" h="67895">
                  <a:moveTo>
                    <a:pt x="33822" y="12700"/>
                  </a:moveTo>
                  <a:lnTo>
                    <a:pt x="33822" y="12700"/>
                  </a:lnTo>
                  <a:lnTo>
                    <a:pt x="21612" y="12700"/>
                  </a:lnTo>
                  <a:lnTo>
                    <a:pt x="15931" y="14581"/>
                  </a:lnTo>
                  <a:lnTo>
                    <a:pt x="13428" y="16071"/>
                  </a:lnTo>
                  <a:lnTo>
                    <a:pt x="6534" y="24909"/>
                  </a:lnTo>
                  <a:lnTo>
                    <a:pt x="23" y="36465"/>
                  </a:lnTo>
                  <a:lnTo>
                    <a:pt x="0" y="41243"/>
                  </a:lnTo>
                  <a:lnTo>
                    <a:pt x="3738" y="52197"/>
                  </a:lnTo>
                  <a:lnTo>
                    <a:pt x="10103" y="60358"/>
                  </a:lnTo>
                  <a:lnTo>
                    <a:pt x="13776" y="63522"/>
                  </a:lnTo>
                  <a:lnTo>
                    <a:pt x="23502" y="67038"/>
                  </a:lnTo>
                  <a:lnTo>
                    <a:pt x="34174" y="67894"/>
                  </a:lnTo>
                  <a:lnTo>
                    <a:pt x="43621" y="65923"/>
                  </a:lnTo>
                  <a:lnTo>
                    <a:pt x="56873" y="57476"/>
                  </a:lnTo>
                  <a:lnTo>
                    <a:pt x="59067" y="52428"/>
                  </a:lnTo>
                  <a:lnTo>
                    <a:pt x="59624" y="39294"/>
                  </a:lnTo>
                  <a:lnTo>
                    <a:pt x="57373" y="33252"/>
                  </a:lnTo>
                  <a:lnTo>
                    <a:pt x="49228" y="22775"/>
                  </a:lnTo>
                  <a:lnTo>
                    <a:pt x="8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214"/>
            <p:cNvSpPr/>
            <p:nvPr>
              <p:custDataLst>
                <p:tags r:id="rId157"/>
              </p:custDataLst>
            </p:nvPr>
          </p:nvSpPr>
          <p:spPr>
            <a:xfrm>
              <a:off x="2071477" y="659983"/>
              <a:ext cx="133893" cy="431137"/>
            </a:xfrm>
            <a:custGeom>
              <a:avLst/>
              <a:gdLst/>
              <a:ahLst/>
              <a:cxnLst/>
              <a:rect l="0" t="0" r="0" b="0"/>
              <a:pathLst>
                <a:path w="133893" h="431137">
                  <a:moveTo>
                    <a:pt x="4973" y="171867"/>
                  </a:moveTo>
                  <a:lnTo>
                    <a:pt x="4973" y="171867"/>
                  </a:lnTo>
                  <a:lnTo>
                    <a:pt x="8344" y="171867"/>
                  </a:lnTo>
                  <a:lnTo>
                    <a:pt x="9337" y="171161"/>
                  </a:lnTo>
                  <a:lnTo>
                    <a:pt x="9999" y="169986"/>
                  </a:lnTo>
                  <a:lnTo>
                    <a:pt x="10440" y="168496"/>
                  </a:lnTo>
                  <a:lnTo>
                    <a:pt x="10734" y="168914"/>
                  </a:lnTo>
                  <a:lnTo>
                    <a:pt x="11300" y="208932"/>
                  </a:lnTo>
                  <a:lnTo>
                    <a:pt x="16388" y="251103"/>
                  </a:lnTo>
                  <a:lnTo>
                    <a:pt x="22306" y="293822"/>
                  </a:lnTo>
                  <a:lnTo>
                    <a:pt x="23684" y="333383"/>
                  </a:lnTo>
                  <a:lnTo>
                    <a:pt x="25860" y="372496"/>
                  </a:lnTo>
                  <a:lnTo>
                    <a:pt x="27154" y="401587"/>
                  </a:lnTo>
                  <a:lnTo>
                    <a:pt x="24435" y="431136"/>
                  </a:lnTo>
                  <a:lnTo>
                    <a:pt x="24298" y="430791"/>
                  </a:lnTo>
                  <a:lnTo>
                    <a:pt x="24206" y="429150"/>
                  </a:lnTo>
                  <a:lnTo>
                    <a:pt x="12113" y="387999"/>
                  </a:lnTo>
                  <a:lnTo>
                    <a:pt x="6383" y="340384"/>
                  </a:lnTo>
                  <a:lnTo>
                    <a:pt x="3718" y="307206"/>
                  </a:lnTo>
                  <a:lnTo>
                    <a:pt x="887" y="270823"/>
                  </a:lnTo>
                  <a:lnTo>
                    <a:pt x="0" y="226274"/>
                  </a:lnTo>
                  <a:lnTo>
                    <a:pt x="2292" y="187111"/>
                  </a:lnTo>
                  <a:lnTo>
                    <a:pt x="4178" y="141655"/>
                  </a:lnTo>
                  <a:lnTo>
                    <a:pt x="8109" y="95731"/>
                  </a:lnTo>
                  <a:lnTo>
                    <a:pt x="17113" y="56488"/>
                  </a:lnTo>
                  <a:lnTo>
                    <a:pt x="32255" y="13255"/>
                  </a:lnTo>
                  <a:lnTo>
                    <a:pt x="40381" y="4241"/>
                  </a:lnTo>
                  <a:lnTo>
                    <a:pt x="45512" y="850"/>
                  </a:lnTo>
                  <a:lnTo>
                    <a:pt x="51755" y="0"/>
                  </a:lnTo>
                  <a:lnTo>
                    <a:pt x="66216" y="2819"/>
                  </a:lnTo>
                  <a:lnTo>
                    <a:pt x="71907" y="7663"/>
                  </a:lnTo>
                  <a:lnTo>
                    <a:pt x="80113" y="22452"/>
                  </a:lnTo>
                  <a:lnTo>
                    <a:pt x="85327" y="50612"/>
                  </a:lnTo>
                  <a:lnTo>
                    <a:pt x="82019" y="94685"/>
                  </a:lnTo>
                  <a:lnTo>
                    <a:pt x="69678" y="136951"/>
                  </a:lnTo>
                  <a:lnTo>
                    <a:pt x="69982" y="138006"/>
                  </a:lnTo>
                  <a:lnTo>
                    <a:pt x="70890" y="138710"/>
                  </a:lnTo>
                  <a:lnTo>
                    <a:pt x="74486" y="139492"/>
                  </a:lnTo>
                  <a:lnTo>
                    <a:pt x="97037" y="141473"/>
                  </a:lnTo>
                  <a:lnTo>
                    <a:pt x="107979" y="146835"/>
                  </a:lnTo>
                  <a:lnTo>
                    <a:pt x="122668" y="161157"/>
                  </a:lnTo>
                  <a:lnTo>
                    <a:pt x="132587" y="178807"/>
                  </a:lnTo>
                  <a:lnTo>
                    <a:pt x="133892" y="194942"/>
                  </a:lnTo>
                  <a:lnTo>
                    <a:pt x="131415" y="212461"/>
                  </a:lnTo>
                  <a:lnTo>
                    <a:pt x="121381" y="234225"/>
                  </a:lnTo>
                  <a:lnTo>
                    <a:pt x="106022" y="251962"/>
                  </a:lnTo>
                  <a:lnTo>
                    <a:pt x="96686" y="256853"/>
                  </a:lnTo>
                  <a:lnTo>
                    <a:pt x="73383" y="259607"/>
                  </a:lnTo>
                  <a:lnTo>
                    <a:pt x="49423" y="24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877"/>
          <p:cNvGrpSpPr/>
          <p:nvPr/>
        </p:nvGrpSpPr>
        <p:grpSpPr>
          <a:xfrm>
            <a:off x="2625242" y="455169"/>
            <a:ext cx="1102209" cy="563231"/>
            <a:chOff x="2625242" y="455169"/>
            <a:chExt cx="1102209" cy="563231"/>
          </a:xfrm>
        </p:grpSpPr>
        <p:sp>
          <p:nvSpPr>
            <p:cNvPr id="402" name="SMARTInkShape-4215"/>
            <p:cNvSpPr/>
            <p:nvPr>
              <p:custDataLst>
                <p:tags r:id="rId147"/>
              </p:custDataLst>
            </p:nvPr>
          </p:nvSpPr>
          <p:spPr>
            <a:xfrm>
              <a:off x="3061018" y="455169"/>
              <a:ext cx="107633" cy="112353"/>
            </a:xfrm>
            <a:custGeom>
              <a:avLst/>
              <a:gdLst/>
              <a:ahLst/>
              <a:cxnLst/>
              <a:rect l="0" t="0" r="0" b="0"/>
              <a:pathLst>
                <a:path w="107633" h="112353">
                  <a:moveTo>
                    <a:pt x="37782" y="21081"/>
                  </a:moveTo>
                  <a:lnTo>
                    <a:pt x="37782" y="21081"/>
                  </a:lnTo>
                  <a:lnTo>
                    <a:pt x="37782" y="9525"/>
                  </a:lnTo>
                  <a:lnTo>
                    <a:pt x="31040" y="15462"/>
                  </a:lnTo>
                  <a:lnTo>
                    <a:pt x="23476" y="29529"/>
                  </a:lnTo>
                  <a:lnTo>
                    <a:pt x="9305" y="74535"/>
                  </a:lnTo>
                  <a:lnTo>
                    <a:pt x="756" y="112352"/>
                  </a:lnTo>
                  <a:lnTo>
                    <a:pt x="398" y="112267"/>
                  </a:lnTo>
                  <a:lnTo>
                    <a:pt x="0" y="108410"/>
                  </a:lnTo>
                  <a:lnTo>
                    <a:pt x="4814" y="86413"/>
                  </a:lnTo>
                  <a:lnTo>
                    <a:pt x="25692" y="43282"/>
                  </a:lnTo>
                  <a:lnTo>
                    <a:pt x="39845" y="17546"/>
                  </a:lnTo>
                  <a:lnTo>
                    <a:pt x="45507" y="10258"/>
                  </a:lnTo>
                  <a:lnTo>
                    <a:pt x="59325" y="2160"/>
                  </a:lnTo>
                  <a:lnTo>
                    <a:pt x="66961" y="0"/>
                  </a:lnTo>
                  <a:lnTo>
                    <a:pt x="73462" y="1383"/>
                  </a:lnTo>
                  <a:lnTo>
                    <a:pt x="84449" y="10445"/>
                  </a:lnTo>
                  <a:lnTo>
                    <a:pt x="95197" y="34784"/>
                  </a:lnTo>
                  <a:lnTo>
                    <a:pt x="107632" y="90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216"/>
            <p:cNvSpPr/>
            <p:nvPr>
              <p:custDataLst>
                <p:tags r:id="rId148"/>
              </p:custDataLst>
            </p:nvPr>
          </p:nvSpPr>
          <p:spPr>
            <a:xfrm>
              <a:off x="3416300" y="654050"/>
              <a:ext cx="146051" cy="203201"/>
            </a:xfrm>
            <a:custGeom>
              <a:avLst/>
              <a:gdLst/>
              <a:ahLst/>
              <a:cxnLst/>
              <a:rect l="0" t="0" r="0" b="0"/>
              <a:pathLst>
                <a:path w="14605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29769" y="50529"/>
                  </a:lnTo>
                  <a:lnTo>
                    <a:pt x="62533" y="96050"/>
                  </a:lnTo>
                  <a:lnTo>
                    <a:pt x="100885" y="143652"/>
                  </a:lnTo>
                  <a:lnTo>
                    <a:pt x="1460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217"/>
            <p:cNvSpPr/>
            <p:nvPr>
              <p:custDataLst>
                <p:tags r:id="rId149"/>
              </p:custDataLst>
            </p:nvPr>
          </p:nvSpPr>
          <p:spPr>
            <a:xfrm>
              <a:off x="3263900" y="8699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218"/>
            <p:cNvSpPr/>
            <p:nvPr>
              <p:custDataLst>
                <p:tags r:id="rId150"/>
              </p:custDataLst>
            </p:nvPr>
          </p:nvSpPr>
          <p:spPr>
            <a:xfrm>
              <a:off x="2625242" y="825500"/>
              <a:ext cx="143359" cy="22709"/>
            </a:xfrm>
            <a:custGeom>
              <a:avLst/>
              <a:gdLst/>
              <a:ahLst/>
              <a:cxnLst/>
              <a:rect l="0" t="0" r="0" b="0"/>
              <a:pathLst>
                <a:path w="143359" h="22709">
                  <a:moveTo>
                    <a:pt x="3658" y="19050"/>
                  </a:moveTo>
                  <a:lnTo>
                    <a:pt x="3658" y="19050"/>
                  </a:lnTo>
                  <a:lnTo>
                    <a:pt x="0" y="22708"/>
                  </a:lnTo>
                  <a:lnTo>
                    <a:pt x="1562" y="21146"/>
                  </a:lnTo>
                  <a:lnTo>
                    <a:pt x="48940" y="10396"/>
                  </a:lnTo>
                  <a:lnTo>
                    <a:pt x="89825" y="7549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219"/>
            <p:cNvSpPr/>
            <p:nvPr>
              <p:custDataLst>
                <p:tags r:id="rId151"/>
              </p:custDataLst>
            </p:nvPr>
          </p:nvSpPr>
          <p:spPr>
            <a:xfrm>
              <a:off x="3443677" y="645684"/>
              <a:ext cx="163124" cy="211567"/>
            </a:xfrm>
            <a:custGeom>
              <a:avLst/>
              <a:gdLst/>
              <a:ahLst/>
              <a:cxnLst/>
              <a:rect l="0" t="0" r="0" b="0"/>
              <a:pathLst>
                <a:path w="163124" h="211567">
                  <a:moveTo>
                    <a:pt x="163123" y="21066"/>
                  </a:moveTo>
                  <a:lnTo>
                    <a:pt x="163123" y="21066"/>
                  </a:lnTo>
                  <a:lnTo>
                    <a:pt x="163123" y="14324"/>
                  </a:lnTo>
                  <a:lnTo>
                    <a:pt x="161241" y="9132"/>
                  </a:lnTo>
                  <a:lnTo>
                    <a:pt x="159752" y="6760"/>
                  </a:lnTo>
                  <a:lnTo>
                    <a:pt x="150914" y="51"/>
                  </a:lnTo>
                  <a:lnTo>
                    <a:pt x="147222" y="0"/>
                  </a:lnTo>
                  <a:lnTo>
                    <a:pt x="134579" y="6671"/>
                  </a:lnTo>
                  <a:lnTo>
                    <a:pt x="102188" y="32376"/>
                  </a:lnTo>
                  <a:lnTo>
                    <a:pt x="69312" y="78486"/>
                  </a:lnTo>
                  <a:lnTo>
                    <a:pt x="41338" y="119278"/>
                  </a:lnTo>
                  <a:lnTo>
                    <a:pt x="11984" y="166801"/>
                  </a:lnTo>
                  <a:lnTo>
                    <a:pt x="2473" y="182231"/>
                  </a:lnTo>
                  <a:lnTo>
                    <a:pt x="0" y="193589"/>
                  </a:lnTo>
                  <a:lnTo>
                    <a:pt x="4373" y="21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220"/>
            <p:cNvSpPr/>
            <p:nvPr>
              <p:custDataLst>
                <p:tags r:id="rId152"/>
              </p:custDataLst>
            </p:nvPr>
          </p:nvSpPr>
          <p:spPr>
            <a:xfrm>
              <a:off x="3663950" y="876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50" y="4286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221"/>
            <p:cNvSpPr/>
            <p:nvPr>
              <p:custDataLst>
                <p:tags r:id="rId153"/>
              </p:custDataLst>
            </p:nvPr>
          </p:nvSpPr>
          <p:spPr>
            <a:xfrm>
              <a:off x="3721100" y="466721"/>
              <a:ext cx="6351" cy="123830"/>
            </a:xfrm>
            <a:custGeom>
              <a:avLst/>
              <a:gdLst/>
              <a:ahLst/>
              <a:cxnLst/>
              <a:rect l="0" t="0" r="0" b="0"/>
              <a:pathLst>
                <a:path w="6351" h="123830">
                  <a:moveTo>
                    <a:pt x="0" y="28579"/>
                  </a:moveTo>
                  <a:lnTo>
                    <a:pt x="0" y="28579"/>
                  </a:lnTo>
                  <a:lnTo>
                    <a:pt x="3371" y="21837"/>
                  </a:lnTo>
                  <a:lnTo>
                    <a:pt x="6089" y="0"/>
                  </a:lnTo>
                  <a:lnTo>
                    <a:pt x="6233" y="2001"/>
                  </a:lnTo>
                  <a:lnTo>
                    <a:pt x="6343" y="47813"/>
                  </a:lnTo>
                  <a:lnTo>
                    <a:pt x="6348" y="94911"/>
                  </a:lnTo>
                  <a:lnTo>
                    <a:pt x="6350" y="123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222"/>
            <p:cNvSpPr/>
            <p:nvPr>
              <p:custDataLst>
                <p:tags r:id="rId154"/>
              </p:custDataLst>
            </p:nvPr>
          </p:nvSpPr>
          <p:spPr>
            <a:xfrm>
              <a:off x="3080581" y="631185"/>
              <a:ext cx="105614" cy="387215"/>
            </a:xfrm>
            <a:custGeom>
              <a:avLst/>
              <a:gdLst/>
              <a:ahLst/>
              <a:cxnLst/>
              <a:rect l="0" t="0" r="0" b="0"/>
              <a:pathLst>
                <a:path w="105614" h="387215">
                  <a:moveTo>
                    <a:pt x="24569" y="187965"/>
                  </a:moveTo>
                  <a:lnTo>
                    <a:pt x="24569" y="187965"/>
                  </a:lnTo>
                  <a:lnTo>
                    <a:pt x="21198" y="184594"/>
                  </a:lnTo>
                  <a:lnTo>
                    <a:pt x="17661" y="182939"/>
                  </a:lnTo>
                  <a:lnTo>
                    <a:pt x="15731" y="182498"/>
                  </a:lnTo>
                  <a:lnTo>
                    <a:pt x="14443" y="183614"/>
                  </a:lnTo>
                  <a:lnTo>
                    <a:pt x="13013" y="188618"/>
                  </a:lnTo>
                  <a:lnTo>
                    <a:pt x="13901" y="228102"/>
                  </a:lnTo>
                  <a:lnTo>
                    <a:pt x="18821" y="264063"/>
                  </a:lnTo>
                  <a:lnTo>
                    <a:pt x="24747" y="304822"/>
                  </a:lnTo>
                  <a:lnTo>
                    <a:pt x="27209" y="341123"/>
                  </a:lnTo>
                  <a:lnTo>
                    <a:pt x="24210" y="382276"/>
                  </a:lnTo>
                  <a:lnTo>
                    <a:pt x="22919" y="385239"/>
                  </a:lnTo>
                  <a:lnTo>
                    <a:pt x="21352" y="387214"/>
                  </a:lnTo>
                  <a:lnTo>
                    <a:pt x="19603" y="386414"/>
                  </a:lnTo>
                  <a:lnTo>
                    <a:pt x="15777" y="379881"/>
                  </a:lnTo>
                  <a:lnTo>
                    <a:pt x="9656" y="344077"/>
                  </a:lnTo>
                  <a:lnTo>
                    <a:pt x="3374" y="296623"/>
                  </a:lnTo>
                  <a:lnTo>
                    <a:pt x="1038" y="259776"/>
                  </a:lnTo>
                  <a:lnTo>
                    <a:pt x="0" y="222703"/>
                  </a:lnTo>
                  <a:lnTo>
                    <a:pt x="120" y="175210"/>
                  </a:lnTo>
                  <a:lnTo>
                    <a:pt x="2650" y="137611"/>
                  </a:lnTo>
                  <a:lnTo>
                    <a:pt x="6125" y="101145"/>
                  </a:lnTo>
                  <a:lnTo>
                    <a:pt x="12048" y="58289"/>
                  </a:lnTo>
                  <a:lnTo>
                    <a:pt x="18299" y="38609"/>
                  </a:lnTo>
                  <a:lnTo>
                    <a:pt x="36273" y="10518"/>
                  </a:lnTo>
                  <a:lnTo>
                    <a:pt x="46469" y="209"/>
                  </a:lnTo>
                  <a:lnTo>
                    <a:pt x="51164" y="0"/>
                  </a:lnTo>
                  <a:lnTo>
                    <a:pt x="55704" y="2683"/>
                  </a:lnTo>
                  <a:lnTo>
                    <a:pt x="68837" y="19942"/>
                  </a:lnTo>
                  <a:lnTo>
                    <a:pt x="75994" y="35677"/>
                  </a:lnTo>
                  <a:lnTo>
                    <a:pt x="80588" y="76405"/>
                  </a:lnTo>
                  <a:lnTo>
                    <a:pt x="80865" y="117953"/>
                  </a:lnTo>
                  <a:lnTo>
                    <a:pt x="75444" y="155360"/>
                  </a:lnTo>
                  <a:lnTo>
                    <a:pt x="76125" y="155645"/>
                  </a:lnTo>
                  <a:lnTo>
                    <a:pt x="84214" y="156140"/>
                  </a:lnTo>
                  <a:lnTo>
                    <a:pt x="93668" y="162935"/>
                  </a:lnTo>
                  <a:lnTo>
                    <a:pt x="102036" y="180627"/>
                  </a:lnTo>
                  <a:lnTo>
                    <a:pt x="105613" y="200372"/>
                  </a:lnTo>
                  <a:lnTo>
                    <a:pt x="102687" y="213235"/>
                  </a:lnTo>
                  <a:lnTo>
                    <a:pt x="95977" y="225302"/>
                  </a:lnTo>
                  <a:lnTo>
                    <a:pt x="76304" y="242665"/>
                  </a:lnTo>
                  <a:lnTo>
                    <a:pt x="71759" y="245598"/>
                  </a:lnTo>
                  <a:lnTo>
                    <a:pt x="59183" y="246976"/>
                  </a:lnTo>
                  <a:lnTo>
                    <a:pt x="51878" y="246356"/>
                  </a:lnTo>
                  <a:lnTo>
                    <a:pt x="47009" y="244531"/>
                  </a:lnTo>
                  <a:lnTo>
                    <a:pt x="37269" y="22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223"/>
            <p:cNvSpPr/>
            <p:nvPr>
              <p:custDataLst>
                <p:tags r:id="rId155"/>
              </p:custDataLst>
            </p:nvPr>
          </p:nvSpPr>
          <p:spPr>
            <a:xfrm>
              <a:off x="2689440" y="755650"/>
              <a:ext cx="28361" cy="190501"/>
            </a:xfrm>
            <a:custGeom>
              <a:avLst/>
              <a:gdLst/>
              <a:ahLst/>
              <a:cxnLst/>
              <a:rect l="0" t="0" r="0" b="0"/>
              <a:pathLst>
                <a:path w="28361" h="190501">
                  <a:moveTo>
                    <a:pt x="22010" y="0"/>
                  </a:moveTo>
                  <a:lnTo>
                    <a:pt x="22010" y="0"/>
                  </a:lnTo>
                  <a:lnTo>
                    <a:pt x="15268" y="0"/>
                  </a:lnTo>
                  <a:lnTo>
                    <a:pt x="12576" y="1411"/>
                  </a:lnTo>
                  <a:lnTo>
                    <a:pt x="7705" y="6742"/>
                  </a:lnTo>
                  <a:lnTo>
                    <a:pt x="5069" y="15696"/>
                  </a:lnTo>
                  <a:lnTo>
                    <a:pt x="0" y="60470"/>
                  </a:lnTo>
                  <a:lnTo>
                    <a:pt x="5846" y="104465"/>
                  </a:lnTo>
                  <a:lnTo>
                    <a:pt x="2836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SMARTInkShape-4224"/>
          <p:cNvSpPr/>
          <p:nvPr>
            <p:custDataLst>
              <p:tags r:id="rId2"/>
            </p:custDataLst>
          </p:nvPr>
        </p:nvSpPr>
        <p:spPr>
          <a:xfrm>
            <a:off x="2044803" y="504768"/>
            <a:ext cx="114198" cy="100022"/>
          </a:xfrm>
          <a:custGeom>
            <a:avLst/>
            <a:gdLst/>
            <a:ahLst/>
            <a:cxnLst/>
            <a:rect l="0" t="0" r="0" b="0"/>
            <a:pathLst>
              <a:path w="114198" h="100022">
                <a:moveTo>
                  <a:pt x="31647" y="22282"/>
                </a:moveTo>
                <a:lnTo>
                  <a:pt x="31647" y="22282"/>
                </a:lnTo>
                <a:lnTo>
                  <a:pt x="26180" y="16815"/>
                </a:lnTo>
                <a:lnTo>
                  <a:pt x="22187" y="16194"/>
                </a:lnTo>
                <a:lnTo>
                  <a:pt x="20402" y="17517"/>
                </a:lnTo>
                <a:lnTo>
                  <a:pt x="16536" y="22751"/>
                </a:lnTo>
                <a:lnTo>
                  <a:pt x="9572" y="64744"/>
                </a:lnTo>
                <a:lnTo>
                  <a:pt x="680" y="99732"/>
                </a:lnTo>
                <a:lnTo>
                  <a:pt x="419" y="100021"/>
                </a:lnTo>
                <a:lnTo>
                  <a:pt x="245" y="99508"/>
                </a:lnTo>
                <a:lnTo>
                  <a:pt x="0" y="92044"/>
                </a:lnTo>
                <a:lnTo>
                  <a:pt x="14212" y="46786"/>
                </a:lnTo>
                <a:lnTo>
                  <a:pt x="32837" y="7407"/>
                </a:lnTo>
                <a:lnTo>
                  <a:pt x="35968" y="3899"/>
                </a:lnTo>
                <a:lnTo>
                  <a:pt x="43210" y="0"/>
                </a:lnTo>
                <a:lnTo>
                  <a:pt x="54896" y="2031"/>
                </a:lnTo>
                <a:lnTo>
                  <a:pt x="61963" y="4548"/>
                </a:lnTo>
                <a:lnTo>
                  <a:pt x="73578" y="14871"/>
                </a:lnTo>
                <a:lnTo>
                  <a:pt x="114197" y="794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5" name="SMARTInkShape-Group879"/>
          <p:cNvGrpSpPr/>
          <p:nvPr/>
        </p:nvGrpSpPr>
        <p:grpSpPr>
          <a:xfrm>
            <a:off x="4171950" y="742950"/>
            <a:ext cx="177801" cy="177801"/>
            <a:chOff x="4171950" y="742950"/>
            <a:chExt cx="177801" cy="177801"/>
          </a:xfrm>
        </p:grpSpPr>
        <p:sp>
          <p:nvSpPr>
            <p:cNvPr id="413" name="SMARTInkShape-4225"/>
            <p:cNvSpPr/>
            <p:nvPr>
              <p:custDataLst>
                <p:tags r:id="rId145"/>
              </p:custDataLst>
            </p:nvPr>
          </p:nvSpPr>
          <p:spPr>
            <a:xfrm>
              <a:off x="4258640" y="742950"/>
              <a:ext cx="33961" cy="177801"/>
            </a:xfrm>
            <a:custGeom>
              <a:avLst/>
              <a:gdLst/>
              <a:ahLst/>
              <a:cxnLst/>
              <a:rect l="0" t="0" r="0" b="0"/>
              <a:pathLst>
                <a:path w="33961" h="177801">
                  <a:moveTo>
                    <a:pt x="27610" y="0"/>
                  </a:moveTo>
                  <a:lnTo>
                    <a:pt x="27610" y="0"/>
                  </a:lnTo>
                  <a:lnTo>
                    <a:pt x="24239" y="0"/>
                  </a:lnTo>
                  <a:lnTo>
                    <a:pt x="20702" y="1881"/>
                  </a:lnTo>
                  <a:lnTo>
                    <a:pt x="9312" y="8838"/>
                  </a:lnTo>
                  <a:lnTo>
                    <a:pt x="3485" y="18510"/>
                  </a:lnTo>
                  <a:lnTo>
                    <a:pt x="943" y="25040"/>
                  </a:lnTo>
                  <a:lnTo>
                    <a:pt x="0" y="39821"/>
                  </a:lnTo>
                  <a:lnTo>
                    <a:pt x="5144" y="82420"/>
                  </a:lnTo>
                  <a:lnTo>
                    <a:pt x="13661" y="124596"/>
                  </a:lnTo>
                  <a:lnTo>
                    <a:pt x="3396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226"/>
            <p:cNvSpPr/>
            <p:nvPr>
              <p:custDataLst>
                <p:tags r:id="rId146"/>
              </p:custDataLst>
            </p:nvPr>
          </p:nvSpPr>
          <p:spPr>
            <a:xfrm>
              <a:off x="4171950" y="806450"/>
              <a:ext cx="177801" cy="24521"/>
            </a:xfrm>
            <a:custGeom>
              <a:avLst/>
              <a:gdLst/>
              <a:ahLst/>
              <a:cxnLst/>
              <a:rect l="0" t="0" r="0" b="0"/>
              <a:pathLst>
                <a:path w="177801" h="24521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8788" y="24076"/>
                  </a:lnTo>
                  <a:lnTo>
                    <a:pt x="47410" y="24520"/>
                  </a:lnTo>
                  <a:lnTo>
                    <a:pt x="94711" y="1657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880"/>
          <p:cNvGrpSpPr/>
          <p:nvPr/>
        </p:nvGrpSpPr>
        <p:grpSpPr>
          <a:xfrm>
            <a:off x="4655724" y="402170"/>
            <a:ext cx="1179927" cy="659466"/>
            <a:chOff x="4655724" y="402170"/>
            <a:chExt cx="1179927" cy="659466"/>
          </a:xfrm>
        </p:grpSpPr>
        <p:sp>
          <p:nvSpPr>
            <p:cNvPr id="416" name="SMARTInkShape-4227"/>
            <p:cNvSpPr/>
            <p:nvPr>
              <p:custDataLst>
                <p:tags r:id="rId136"/>
              </p:custDataLst>
            </p:nvPr>
          </p:nvSpPr>
          <p:spPr>
            <a:xfrm>
              <a:off x="4655724" y="632806"/>
              <a:ext cx="154623" cy="428830"/>
            </a:xfrm>
            <a:custGeom>
              <a:avLst/>
              <a:gdLst/>
              <a:ahLst/>
              <a:cxnLst/>
              <a:rect l="0" t="0" r="0" b="0"/>
              <a:pathLst>
                <a:path w="154623" h="428830">
                  <a:moveTo>
                    <a:pt x="11526" y="192694"/>
                  </a:moveTo>
                  <a:lnTo>
                    <a:pt x="11526" y="192694"/>
                  </a:lnTo>
                  <a:lnTo>
                    <a:pt x="12232" y="199175"/>
                  </a:lnTo>
                  <a:lnTo>
                    <a:pt x="16993" y="225297"/>
                  </a:lnTo>
                  <a:lnTo>
                    <a:pt x="18407" y="269585"/>
                  </a:lnTo>
                  <a:lnTo>
                    <a:pt x="22188" y="308610"/>
                  </a:lnTo>
                  <a:lnTo>
                    <a:pt x="23623" y="354588"/>
                  </a:lnTo>
                  <a:lnTo>
                    <a:pt x="24752" y="396277"/>
                  </a:lnTo>
                  <a:lnTo>
                    <a:pt x="27831" y="418428"/>
                  </a:lnTo>
                  <a:lnTo>
                    <a:pt x="26298" y="426605"/>
                  </a:lnTo>
                  <a:lnTo>
                    <a:pt x="25608" y="428363"/>
                  </a:lnTo>
                  <a:lnTo>
                    <a:pt x="25147" y="428829"/>
                  </a:lnTo>
                  <a:lnTo>
                    <a:pt x="24841" y="428434"/>
                  </a:lnTo>
                  <a:lnTo>
                    <a:pt x="15441" y="384343"/>
                  </a:lnTo>
                  <a:lnTo>
                    <a:pt x="12686" y="342064"/>
                  </a:lnTo>
                  <a:lnTo>
                    <a:pt x="8498" y="294886"/>
                  </a:lnTo>
                  <a:lnTo>
                    <a:pt x="2789" y="255272"/>
                  </a:lnTo>
                  <a:lnTo>
                    <a:pt x="0" y="211079"/>
                  </a:lnTo>
                  <a:lnTo>
                    <a:pt x="2545" y="175720"/>
                  </a:lnTo>
                  <a:lnTo>
                    <a:pt x="7767" y="133886"/>
                  </a:lnTo>
                  <a:lnTo>
                    <a:pt x="13782" y="89113"/>
                  </a:lnTo>
                  <a:lnTo>
                    <a:pt x="27206" y="49310"/>
                  </a:lnTo>
                  <a:lnTo>
                    <a:pt x="47622" y="9871"/>
                  </a:lnTo>
                  <a:lnTo>
                    <a:pt x="52523" y="5195"/>
                  </a:lnTo>
                  <a:lnTo>
                    <a:pt x="63614" y="0"/>
                  </a:lnTo>
                  <a:lnTo>
                    <a:pt x="68123" y="26"/>
                  </a:lnTo>
                  <a:lnTo>
                    <a:pt x="71835" y="1454"/>
                  </a:lnTo>
                  <a:lnTo>
                    <a:pt x="75015" y="3817"/>
                  </a:lnTo>
                  <a:lnTo>
                    <a:pt x="86233" y="27369"/>
                  </a:lnTo>
                  <a:lnTo>
                    <a:pt x="91752" y="61159"/>
                  </a:lnTo>
                  <a:lnTo>
                    <a:pt x="90017" y="91240"/>
                  </a:lnTo>
                  <a:lnTo>
                    <a:pt x="73621" y="137096"/>
                  </a:lnTo>
                  <a:lnTo>
                    <a:pt x="70141" y="144941"/>
                  </a:lnTo>
                  <a:lnTo>
                    <a:pt x="70358" y="146042"/>
                  </a:lnTo>
                  <a:lnTo>
                    <a:pt x="71209" y="146776"/>
                  </a:lnTo>
                  <a:lnTo>
                    <a:pt x="117601" y="164128"/>
                  </a:lnTo>
                  <a:lnTo>
                    <a:pt x="137265" y="176782"/>
                  </a:lnTo>
                  <a:lnTo>
                    <a:pt x="150931" y="192918"/>
                  </a:lnTo>
                  <a:lnTo>
                    <a:pt x="154622" y="202436"/>
                  </a:lnTo>
                  <a:lnTo>
                    <a:pt x="152500" y="215133"/>
                  </a:lnTo>
                  <a:lnTo>
                    <a:pt x="149958" y="222470"/>
                  </a:lnTo>
                  <a:lnTo>
                    <a:pt x="137728" y="234385"/>
                  </a:lnTo>
                  <a:lnTo>
                    <a:pt x="121944" y="242973"/>
                  </a:lnTo>
                  <a:lnTo>
                    <a:pt x="92682" y="248487"/>
                  </a:lnTo>
                  <a:lnTo>
                    <a:pt x="79346" y="248535"/>
                  </a:lnTo>
                  <a:lnTo>
                    <a:pt x="75790" y="247560"/>
                  </a:lnTo>
                  <a:lnTo>
                    <a:pt x="73418" y="246205"/>
                  </a:lnTo>
                  <a:lnTo>
                    <a:pt x="73248" y="244596"/>
                  </a:lnTo>
                  <a:lnTo>
                    <a:pt x="81376" y="23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228"/>
            <p:cNvSpPr/>
            <p:nvPr>
              <p:custDataLst>
                <p:tags r:id="rId137"/>
              </p:custDataLst>
            </p:nvPr>
          </p:nvSpPr>
          <p:spPr>
            <a:xfrm>
              <a:off x="5200650" y="664617"/>
              <a:ext cx="133351" cy="205334"/>
            </a:xfrm>
            <a:custGeom>
              <a:avLst/>
              <a:gdLst/>
              <a:ahLst/>
              <a:cxnLst/>
              <a:rect l="0" t="0" r="0" b="0"/>
              <a:pathLst>
                <a:path w="133351" h="205334">
                  <a:moveTo>
                    <a:pt x="133350" y="27533"/>
                  </a:moveTo>
                  <a:lnTo>
                    <a:pt x="133350" y="27533"/>
                  </a:lnTo>
                  <a:lnTo>
                    <a:pt x="133350" y="1050"/>
                  </a:lnTo>
                  <a:lnTo>
                    <a:pt x="132644" y="0"/>
                  </a:lnTo>
                  <a:lnTo>
                    <a:pt x="131469" y="6"/>
                  </a:lnTo>
                  <a:lnTo>
                    <a:pt x="129979" y="715"/>
                  </a:lnTo>
                  <a:lnTo>
                    <a:pt x="113085" y="17767"/>
                  </a:lnTo>
                  <a:lnTo>
                    <a:pt x="87764" y="59086"/>
                  </a:lnTo>
                  <a:lnTo>
                    <a:pt x="65170" y="100284"/>
                  </a:lnTo>
                  <a:lnTo>
                    <a:pt x="35599" y="146060"/>
                  </a:lnTo>
                  <a:lnTo>
                    <a:pt x="0" y="20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229"/>
            <p:cNvSpPr/>
            <p:nvPr>
              <p:custDataLst>
                <p:tags r:id="rId138"/>
              </p:custDataLst>
            </p:nvPr>
          </p:nvSpPr>
          <p:spPr>
            <a:xfrm>
              <a:off x="5171766" y="711462"/>
              <a:ext cx="155885" cy="158489"/>
            </a:xfrm>
            <a:custGeom>
              <a:avLst/>
              <a:gdLst/>
              <a:ahLst/>
              <a:cxnLst/>
              <a:rect l="0" t="0" r="0" b="0"/>
              <a:pathLst>
                <a:path w="155885" h="158489">
                  <a:moveTo>
                    <a:pt x="9834" y="6088"/>
                  </a:moveTo>
                  <a:lnTo>
                    <a:pt x="9834" y="6088"/>
                  </a:lnTo>
                  <a:lnTo>
                    <a:pt x="6463" y="6088"/>
                  </a:lnTo>
                  <a:lnTo>
                    <a:pt x="5470" y="5382"/>
                  </a:lnTo>
                  <a:lnTo>
                    <a:pt x="4808" y="4207"/>
                  </a:lnTo>
                  <a:lnTo>
                    <a:pt x="4367" y="2717"/>
                  </a:lnTo>
                  <a:lnTo>
                    <a:pt x="3367" y="1724"/>
                  </a:lnTo>
                  <a:lnTo>
                    <a:pt x="0" y="326"/>
                  </a:lnTo>
                  <a:lnTo>
                    <a:pt x="456" y="130"/>
                  </a:lnTo>
                  <a:lnTo>
                    <a:pt x="1465" y="0"/>
                  </a:lnTo>
                  <a:lnTo>
                    <a:pt x="4468" y="1736"/>
                  </a:lnTo>
                  <a:lnTo>
                    <a:pt x="13888" y="12324"/>
                  </a:lnTo>
                  <a:lnTo>
                    <a:pt x="55198" y="52410"/>
                  </a:lnTo>
                  <a:lnTo>
                    <a:pt x="102669" y="98979"/>
                  </a:lnTo>
                  <a:lnTo>
                    <a:pt x="155884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230"/>
            <p:cNvSpPr/>
            <p:nvPr>
              <p:custDataLst>
                <p:tags r:id="rId139"/>
              </p:custDataLst>
            </p:nvPr>
          </p:nvSpPr>
          <p:spPr>
            <a:xfrm>
              <a:off x="5372100" y="443455"/>
              <a:ext cx="152401" cy="133812"/>
            </a:xfrm>
            <a:custGeom>
              <a:avLst/>
              <a:gdLst/>
              <a:ahLst/>
              <a:cxnLst/>
              <a:rect l="0" t="0" r="0" b="0"/>
              <a:pathLst>
                <a:path w="152401" h="133812">
                  <a:moveTo>
                    <a:pt x="0" y="39145"/>
                  </a:moveTo>
                  <a:lnTo>
                    <a:pt x="0" y="39145"/>
                  </a:lnTo>
                  <a:lnTo>
                    <a:pt x="706" y="19586"/>
                  </a:lnTo>
                  <a:lnTo>
                    <a:pt x="3371" y="13284"/>
                  </a:lnTo>
                  <a:lnTo>
                    <a:pt x="12209" y="2398"/>
                  </a:lnTo>
                  <a:lnTo>
                    <a:pt x="15901" y="536"/>
                  </a:lnTo>
                  <a:lnTo>
                    <a:pt x="19773" y="0"/>
                  </a:lnTo>
                  <a:lnTo>
                    <a:pt x="29249" y="1992"/>
                  </a:lnTo>
                  <a:lnTo>
                    <a:pt x="42868" y="7581"/>
                  </a:lnTo>
                  <a:lnTo>
                    <a:pt x="48334" y="13163"/>
                  </a:lnTo>
                  <a:lnTo>
                    <a:pt x="56290" y="28773"/>
                  </a:lnTo>
                  <a:lnTo>
                    <a:pt x="58414" y="45589"/>
                  </a:lnTo>
                  <a:lnTo>
                    <a:pt x="55595" y="63176"/>
                  </a:lnTo>
                  <a:lnTo>
                    <a:pt x="37451" y="103492"/>
                  </a:lnTo>
                  <a:lnTo>
                    <a:pt x="30521" y="111959"/>
                  </a:lnTo>
                  <a:lnTo>
                    <a:pt x="26696" y="115204"/>
                  </a:lnTo>
                  <a:lnTo>
                    <a:pt x="24853" y="118073"/>
                  </a:lnTo>
                  <a:lnTo>
                    <a:pt x="24330" y="120692"/>
                  </a:lnTo>
                  <a:lnTo>
                    <a:pt x="24686" y="123143"/>
                  </a:lnTo>
                  <a:lnTo>
                    <a:pt x="28846" y="127748"/>
                  </a:lnTo>
                  <a:lnTo>
                    <a:pt x="31931" y="129963"/>
                  </a:lnTo>
                  <a:lnTo>
                    <a:pt x="78732" y="133811"/>
                  </a:lnTo>
                  <a:lnTo>
                    <a:pt x="152400" y="12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231"/>
            <p:cNvSpPr/>
            <p:nvPr>
              <p:custDataLst>
                <p:tags r:id="rId140"/>
              </p:custDataLst>
            </p:nvPr>
          </p:nvSpPr>
          <p:spPr>
            <a:xfrm>
              <a:off x="5667179" y="825500"/>
              <a:ext cx="168472" cy="31751"/>
            </a:xfrm>
            <a:custGeom>
              <a:avLst/>
              <a:gdLst/>
              <a:ahLst/>
              <a:cxnLst/>
              <a:rect l="0" t="0" r="0" b="0"/>
              <a:pathLst>
                <a:path w="1684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0339"/>
                  </a:lnTo>
                  <a:lnTo>
                    <a:pt x="4647" y="25008"/>
                  </a:lnTo>
                  <a:lnTo>
                    <a:pt x="14959" y="17444"/>
                  </a:lnTo>
                  <a:lnTo>
                    <a:pt x="30322" y="14106"/>
                  </a:lnTo>
                  <a:lnTo>
                    <a:pt x="77121" y="12823"/>
                  </a:lnTo>
                  <a:lnTo>
                    <a:pt x="121263" y="12019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232"/>
            <p:cNvSpPr/>
            <p:nvPr>
              <p:custDataLst>
                <p:tags r:id="rId141"/>
              </p:custDataLst>
            </p:nvPr>
          </p:nvSpPr>
          <p:spPr>
            <a:xfrm>
              <a:off x="5768661" y="742950"/>
              <a:ext cx="35240" cy="171451"/>
            </a:xfrm>
            <a:custGeom>
              <a:avLst/>
              <a:gdLst/>
              <a:ahLst/>
              <a:cxnLst/>
              <a:rect l="0" t="0" r="0" b="0"/>
              <a:pathLst>
                <a:path w="35240" h="171451">
                  <a:moveTo>
                    <a:pt x="35239" y="0"/>
                  </a:moveTo>
                  <a:lnTo>
                    <a:pt x="35239" y="0"/>
                  </a:lnTo>
                  <a:lnTo>
                    <a:pt x="31868" y="0"/>
                  </a:lnTo>
                  <a:lnTo>
                    <a:pt x="23030" y="6742"/>
                  </a:lnTo>
                  <a:lnTo>
                    <a:pt x="14845" y="21048"/>
                  </a:lnTo>
                  <a:lnTo>
                    <a:pt x="446" y="68023"/>
                  </a:lnTo>
                  <a:lnTo>
                    <a:pt x="0" y="96590"/>
                  </a:lnTo>
                  <a:lnTo>
                    <a:pt x="6171" y="137848"/>
                  </a:lnTo>
                  <a:lnTo>
                    <a:pt x="12123" y="155928"/>
                  </a:lnTo>
                  <a:lnTo>
                    <a:pt x="3523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233"/>
            <p:cNvSpPr/>
            <p:nvPr>
              <p:custDataLst>
                <p:tags r:id="rId142"/>
              </p:custDataLst>
            </p:nvPr>
          </p:nvSpPr>
          <p:spPr>
            <a:xfrm>
              <a:off x="4867363" y="889287"/>
              <a:ext cx="117388" cy="91007"/>
            </a:xfrm>
            <a:custGeom>
              <a:avLst/>
              <a:gdLst/>
              <a:ahLst/>
              <a:cxnLst/>
              <a:rect l="0" t="0" r="0" b="0"/>
              <a:pathLst>
                <a:path w="117388" h="91007">
                  <a:moveTo>
                    <a:pt x="15787" y="18763"/>
                  </a:moveTo>
                  <a:lnTo>
                    <a:pt x="15787" y="18763"/>
                  </a:lnTo>
                  <a:lnTo>
                    <a:pt x="0" y="2977"/>
                  </a:lnTo>
                  <a:lnTo>
                    <a:pt x="324" y="1889"/>
                  </a:lnTo>
                  <a:lnTo>
                    <a:pt x="1950" y="1163"/>
                  </a:lnTo>
                  <a:lnTo>
                    <a:pt x="11330" y="0"/>
                  </a:lnTo>
                  <a:lnTo>
                    <a:pt x="34041" y="6658"/>
                  </a:lnTo>
                  <a:lnTo>
                    <a:pt x="38540" y="8577"/>
                  </a:lnTo>
                  <a:lnTo>
                    <a:pt x="45420" y="18234"/>
                  </a:lnTo>
                  <a:lnTo>
                    <a:pt x="49418" y="30522"/>
                  </a:lnTo>
                  <a:lnTo>
                    <a:pt x="48844" y="40687"/>
                  </a:lnTo>
                  <a:lnTo>
                    <a:pt x="44355" y="49909"/>
                  </a:lnTo>
                  <a:lnTo>
                    <a:pt x="26884" y="79004"/>
                  </a:lnTo>
                  <a:lnTo>
                    <a:pt x="23184" y="82207"/>
                  </a:lnTo>
                  <a:lnTo>
                    <a:pt x="21424" y="85048"/>
                  </a:lnTo>
                  <a:lnTo>
                    <a:pt x="20956" y="87648"/>
                  </a:lnTo>
                  <a:lnTo>
                    <a:pt x="21350" y="90086"/>
                  </a:lnTo>
                  <a:lnTo>
                    <a:pt x="23729" y="91006"/>
                  </a:lnTo>
                  <a:lnTo>
                    <a:pt x="69491" y="81907"/>
                  </a:lnTo>
                  <a:lnTo>
                    <a:pt x="117387" y="63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234"/>
            <p:cNvSpPr/>
            <p:nvPr>
              <p:custDataLst>
                <p:tags r:id="rId143"/>
              </p:custDataLst>
            </p:nvPr>
          </p:nvSpPr>
          <p:spPr>
            <a:xfrm>
              <a:off x="4680318" y="402170"/>
              <a:ext cx="113933" cy="103184"/>
            </a:xfrm>
            <a:custGeom>
              <a:avLst/>
              <a:gdLst/>
              <a:ahLst/>
              <a:cxnLst/>
              <a:rect l="0" t="0" r="0" b="0"/>
              <a:pathLst>
                <a:path w="113933" h="103184">
                  <a:moveTo>
                    <a:pt x="25032" y="48680"/>
                  </a:moveTo>
                  <a:lnTo>
                    <a:pt x="25032" y="48680"/>
                  </a:lnTo>
                  <a:lnTo>
                    <a:pt x="25032" y="30852"/>
                  </a:lnTo>
                  <a:lnTo>
                    <a:pt x="25032" y="33363"/>
                  </a:lnTo>
                  <a:lnTo>
                    <a:pt x="10105" y="80071"/>
                  </a:lnTo>
                  <a:lnTo>
                    <a:pt x="876" y="102918"/>
                  </a:lnTo>
                  <a:lnTo>
                    <a:pt x="461" y="103183"/>
                  </a:lnTo>
                  <a:lnTo>
                    <a:pt x="185" y="102654"/>
                  </a:lnTo>
                  <a:lnTo>
                    <a:pt x="0" y="101596"/>
                  </a:lnTo>
                  <a:lnTo>
                    <a:pt x="9367" y="59086"/>
                  </a:lnTo>
                  <a:lnTo>
                    <a:pt x="26975" y="16285"/>
                  </a:lnTo>
                  <a:lnTo>
                    <a:pt x="35067" y="5825"/>
                  </a:lnTo>
                  <a:lnTo>
                    <a:pt x="40189" y="1060"/>
                  </a:lnTo>
                  <a:lnTo>
                    <a:pt x="47131" y="0"/>
                  </a:lnTo>
                  <a:lnTo>
                    <a:pt x="64252" y="4467"/>
                  </a:lnTo>
                  <a:lnTo>
                    <a:pt x="79858" y="15389"/>
                  </a:lnTo>
                  <a:lnTo>
                    <a:pt x="93143" y="30356"/>
                  </a:lnTo>
                  <a:lnTo>
                    <a:pt x="110916" y="65482"/>
                  </a:lnTo>
                  <a:lnTo>
                    <a:pt x="113932" y="86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235"/>
            <p:cNvSpPr/>
            <p:nvPr>
              <p:custDataLst>
                <p:tags r:id="rId144"/>
              </p:custDataLst>
            </p:nvPr>
          </p:nvSpPr>
          <p:spPr>
            <a:xfrm>
              <a:off x="5391150" y="869950"/>
              <a:ext cx="18168" cy="63501"/>
            </a:xfrm>
            <a:custGeom>
              <a:avLst/>
              <a:gdLst/>
              <a:ahLst/>
              <a:cxnLst/>
              <a:rect l="0" t="0" r="0" b="0"/>
              <a:pathLst>
                <a:path w="18168" h="63501">
                  <a:moveTo>
                    <a:pt x="12700" y="0"/>
                  </a:moveTo>
                  <a:lnTo>
                    <a:pt x="12700" y="0"/>
                  </a:lnTo>
                  <a:lnTo>
                    <a:pt x="17726" y="11933"/>
                  </a:lnTo>
                  <a:lnTo>
                    <a:pt x="18167" y="1430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6" name="SMARTInkShape-4236"/>
          <p:cNvSpPr/>
          <p:nvPr>
            <p:custDataLst>
              <p:tags r:id="rId3"/>
            </p:custDataLst>
          </p:nvPr>
        </p:nvSpPr>
        <p:spPr>
          <a:xfrm>
            <a:off x="6140450" y="869950"/>
            <a:ext cx="25401" cy="6273"/>
          </a:xfrm>
          <a:custGeom>
            <a:avLst/>
            <a:gdLst/>
            <a:ahLst/>
            <a:cxnLst/>
            <a:rect l="0" t="0" r="0" b="0"/>
            <a:pathLst>
              <a:path w="25401" h="6273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705" y="4364"/>
                </a:lnTo>
                <a:lnTo>
                  <a:pt x="1881" y="5026"/>
                </a:lnTo>
                <a:lnTo>
                  <a:pt x="3371" y="5467"/>
                </a:lnTo>
                <a:lnTo>
                  <a:pt x="3657" y="5762"/>
                </a:lnTo>
                <a:lnTo>
                  <a:pt x="3145" y="5958"/>
                </a:lnTo>
                <a:lnTo>
                  <a:pt x="622" y="6272"/>
                </a:lnTo>
                <a:lnTo>
                  <a:pt x="6926" y="2956"/>
                </a:lnTo>
                <a:lnTo>
                  <a:pt x="25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4" name="SMARTInkShape-Group882"/>
          <p:cNvGrpSpPr/>
          <p:nvPr/>
        </p:nvGrpSpPr>
        <p:grpSpPr>
          <a:xfrm>
            <a:off x="6826250" y="355167"/>
            <a:ext cx="1074969" cy="692999"/>
            <a:chOff x="6826250" y="355167"/>
            <a:chExt cx="1074969" cy="692999"/>
          </a:xfrm>
        </p:grpSpPr>
        <p:sp>
          <p:nvSpPr>
            <p:cNvPr id="427" name="SMARTInkShape-4237"/>
            <p:cNvSpPr/>
            <p:nvPr>
              <p:custDataLst>
                <p:tags r:id="rId129"/>
              </p:custDataLst>
            </p:nvPr>
          </p:nvSpPr>
          <p:spPr>
            <a:xfrm>
              <a:off x="7664693" y="355167"/>
              <a:ext cx="126758" cy="121084"/>
            </a:xfrm>
            <a:custGeom>
              <a:avLst/>
              <a:gdLst/>
              <a:ahLst/>
              <a:cxnLst/>
              <a:rect l="0" t="0" r="0" b="0"/>
              <a:pathLst>
                <a:path w="126758" h="121084">
                  <a:moveTo>
                    <a:pt x="37857" y="25833"/>
                  </a:moveTo>
                  <a:lnTo>
                    <a:pt x="37857" y="25833"/>
                  </a:lnTo>
                  <a:lnTo>
                    <a:pt x="41227" y="22462"/>
                  </a:lnTo>
                  <a:lnTo>
                    <a:pt x="42883" y="18926"/>
                  </a:lnTo>
                  <a:lnTo>
                    <a:pt x="49597" y="2537"/>
                  </a:lnTo>
                  <a:lnTo>
                    <a:pt x="49917" y="3247"/>
                  </a:lnTo>
                  <a:lnTo>
                    <a:pt x="50273" y="7798"/>
                  </a:lnTo>
                  <a:lnTo>
                    <a:pt x="29797" y="53875"/>
                  </a:lnTo>
                  <a:lnTo>
                    <a:pt x="9140" y="99184"/>
                  </a:lnTo>
                  <a:lnTo>
                    <a:pt x="2537" y="114594"/>
                  </a:lnTo>
                  <a:lnTo>
                    <a:pt x="1611" y="115346"/>
                  </a:lnTo>
                  <a:lnTo>
                    <a:pt x="993" y="114436"/>
                  </a:lnTo>
                  <a:lnTo>
                    <a:pt x="0" y="106208"/>
                  </a:lnTo>
                  <a:lnTo>
                    <a:pt x="5579" y="86943"/>
                  </a:lnTo>
                  <a:lnTo>
                    <a:pt x="24646" y="45324"/>
                  </a:lnTo>
                  <a:lnTo>
                    <a:pt x="46484" y="19570"/>
                  </a:lnTo>
                  <a:lnTo>
                    <a:pt x="49958" y="13191"/>
                  </a:lnTo>
                  <a:lnTo>
                    <a:pt x="59463" y="4222"/>
                  </a:lnTo>
                  <a:lnTo>
                    <a:pt x="64961" y="842"/>
                  </a:lnTo>
                  <a:lnTo>
                    <a:pt x="71448" y="0"/>
                  </a:lnTo>
                  <a:lnTo>
                    <a:pt x="86183" y="2828"/>
                  </a:lnTo>
                  <a:lnTo>
                    <a:pt x="92652" y="9085"/>
                  </a:lnTo>
                  <a:lnTo>
                    <a:pt x="107792" y="40783"/>
                  </a:lnTo>
                  <a:lnTo>
                    <a:pt x="126757" y="12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238"/>
            <p:cNvSpPr/>
            <p:nvPr>
              <p:custDataLst>
                <p:tags r:id="rId130"/>
              </p:custDataLst>
            </p:nvPr>
          </p:nvSpPr>
          <p:spPr>
            <a:xfrm>
              <a:off x="6826250" y="8953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28821" y="11994"/>
                  </a:lnTo>
                  <a:lnTo>
                    <a:pt x="45484" y="7233"/>
                  </a:lnTo>
                  <a:lnTo>
                    <a:pt x="83374" y="646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239"/>
            <p:cNvSpPr/>
            <p:nvPr>
              <p:custDataLst>
                <p:tags r:id="rId131"/>
              </p:custDataLst>
            </p:nvPr>
          </p:nvSpPr>
          <p:spPr>
            <a:xfrm>
              <a:off x="7194550" y="927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240"/>
            <p:cNvSpPr/>
            <p:nvPr>
              <p:custDataLst>
                <p:tags r:id="rId132"/>
              </p:custDataLst>
            </p:nvPr>
          </p:nvSpPr>
          <p:spPr>
            <a:xfrm>
              <a:off x="7277100" y="7874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3370" y="3241"/>
                  </a:lnTo>
                  <a:lnTo>
                    <a:pt x="10670" y="1440"/>
                  </a:lnTo>
                  <a:lnTo>
                    <a:pt x="46561" y="190"/>
                  </a:lnTo>
                  <a:lnTo>
                    <a:pt x="87016" y="56"/>
                  </a:lnTo>
                  <a:lnTo>
                    <a:pt x="126440" y="1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241"/>
            <p:cNvSpPr/>
            <p:nvPr>
              <p:custDataLst>
                <p:tags r:id="rId133"/>
              </p:custDataLst>
            </p:nvPr>
          </p:nvSpPr>
          <p:spPr>
            <a:xfrm>
              <a:off x="7372350" y="7112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0" y="0"/>
                  </a:lnTo>
                  <a:lnTo>
                    <a:pt x="1881" y="41445"/>
                  </a:lnTo>
                  <a:lnTo>
                    <a:pt x="5467" y="86190"/>
                  </a:lnTo>
                  <a:lnTo>
                    <a:pt x="6088" y="128470"/>
                  </a:lnTo>
                  <a:lnTo>
                    <a:pt x="10662" y="176000"/>
                  </a:lnTo>
                  <a:lnTo>
                    <a:pt x="12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242"/>
            <p:cNvSpPr/>
            <p:nvPr>
              <p:custDataLst>
                <p:tags r:id="rId134"/>
              </p:custDataLst>
            </p:nvPr>
          </p:nvSpPr>
          <p:spPr>
            <a:xfrm>
              <a:off x="7613912" y="589488"/>
              <a:ext cx="166149" cy="458678"/>
            </a:xfrm>
            <a:custGeom>
              <a:avLst/>
              <a:gdLst/>
              <a:ahLst/>
              <a:cxnLst/>
              <a:rect l="0" t="0" r="0" b="0"/>
              <a:pathLst>
                <a:path w="166149" h="458678">
                  <a:moveTo>
                    <a:pt x="6088" y="229662"/>
                  </a:moveTo>
                  <a:lnTo>
                    <a:pt x="6088" y="229662"/>
                  </a:lnTo>
                  <a:lnTo>
                    <a:pt x="6088" y="272970"/>
                  </a:lnTo>
                  <a:lnTo>
                    <a:pt x="6088" y="316220"/>
                  </a:lnTo>
                  <a:lnTo>
                    <a:pt x="6088" y="361687"/>
                  </a:lnTo>
                  <a:lnTo>
                    <a:pt x="6088" y="406843"/>
                  </a:lnTo>
                  <a:lnTo>
                    <a:pt x="1062" y="450933"/>
                  </a:lnTo>
                  <a:lnTo>
                    <a:pt x="129" y="458677"/>
                  </a:lnTo>
                  <a:lnTo>
                    <a:pt x="0" y="458539"/>
                  </a:lnTo>
                  <a:lnTo>
                    <a:pt x="1653" y="419998"/>
                  </a:lnTo>
                  <a:lnTo>
                    <a:pt x="8537" y="378250"/>
                  </a:lnTo>
                  <a:lnTo>
                    <a:pt x="14938" y="345090"/>
                  </a:lnTo>
                  <a:lnTo>
                    <a:pt x="20134" y="306834"/>
                  </a:lnTo>
                  <a:lnTo>
                    <a:pt x="24796" y="273838"/>
                  </a:lnTo>
                  <a:lnTo>
                    <a:pt x="29218" y="241535"/>
                  </a:lnTo>
                  <a:lnTo>
                    <a:pt x="33537" y="201307"/>
                  </a:lnTo>
                  <a:lnTo>
                    <a:pt x="39688" y="161321"/>
                  </a:lnTo>
                  <a:lnTo>
                    <a:pt x="45717" y="125910"/>
                  </a:lnTo>
                  <a:lnTo>
                    <a:pt x="49815" y="87992"/>
                  </a:lnTo>
                  <a:lnTo>
                    <a:pt x="57164" y="41412"/>
                  </a:lnTo>
                  <a:lnTo>
                    <a:pt x="65410" y="14206"/>
                  </a:lnTo>
                  <a:lnTo>
                    <a:pt x="71493" y="5022"/>
                  </a:lnTo>
                  <a:lnTo>
                    <a:pt x="75092" y="1586"/>
                  </a:lnTo>
                  <a:lnTo>
                    <a:pt x="78901" y="0"/>
                  </a:lnTo>
                  <a:lnTo>
                    <a:pt x="86897" y="120"/>
                  </a:lnTo>
                  <a:lnTo>
                    <a:pt x="95155" y="4406"/>
                  </a:lnTo>
                  <a:lnTo>
                    <a:pt x="99333" y="7525"/>
                  </a:lnTo>
                  <a:lnTo>
                    <a:pt x="105856" y="22279"/>
                  </a:lnTo>
                  <a:lnTo>
                    <a:pt x="112422" y="59502"/>
                  </a:lnTo>
                  <a:lnTo>
                    <a:pt x="101891" y="105698"/>
                  </a:lnTo>
                  <a:lnTo>
                    <a:pt x="93713" y="133006"/>
                  </a:lnTo>
                  <a:lnTo>
                    <a:pt x="92021" y="135591"/>
                  </a:lnTo>
                  <a:lnTo>
                    <a:pt x="91599" y="137315"/>
                  </a:lnTo>
                  <a:lnTo>
                    <a:pt x="92022" y="138464"/>
                  </a:lnTo>
                  <a:lnTo>
                    <a:pt x="138862" y="168632"/>
                  </a:lnTo>
                  <a:lnTo>
                    <a:pt x="152673" y="182181"/>
                  </a:lnTo>
                  <a:lnTo>
                    <a:pt x="164080" y="199822"/>
                  </a:lnTo>
                  <a:lnTo>
                    <a:pt x="166148" y="211461"/>
                  </a:lnTo>
                  <a:lnTo>
                    <a:pt x="165711" y="217528"/>
                  </a:lnTo>
                  <a:lnTo>
                    <a:pt x="159581" y="229913"/>
                  </a:lnTo>
                  <a:lnTo>
                    <a:pt x="144231" y="246905"/>
                  </a:lnTo>
                  <a:lnTo>
                    <a:pt x="122513" y="260877"/>
                  </a:lnTo>
                  <a:lnTo>
                    <a:pt x="105810" y="267524"/>
                  </a:lnTo>
                  <a:lnTo>
                    <a:pt x="93683" y="268127"/>
                  </a:lnTo>
                  <a:lnTo>
                    <a:pt x="83589" y="264161"/>
                  </a:lnTo>
                  <a:lnTo>
                    <a:pt x="78922" y="261128"/>
                  </a:lnTo>
                  <a:lnTo>
                    <a:pt x="76516" y="258400"/>
                  </a:lnTo>
                  <a:lnTo>
                    <a:pt x="75938" y="248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243"/>
            <p:cNvSpPr/>
            <p:nvPr>
              <p:custDataLst>
                <p:tags r:id="rId135"/>
              </p:custDataLst>
            </p:nvPr>
          </p:nvSpPr>
          <p:spPr>
            <a:xfrm>
              <a:off x="7810601" y="799884"/>
              <a:ext cx="90618" cy="208675"/>
            </a:xfrm>
            <a:custGeom>
              <a:avLst/>
              <a:gdLst/>
              <a:ahLst/>
              <a:cxnLst/>
              <a:rect l="0" t="0" r="0" b="0"/>
              <a:pathLst>
                <a:path w="90618" h="208675">
                  <a:moveTo>
                    <a:pt x="6249" y="63716"/>
                  </a:moveTo>
                  <a:lnTo>
                    <a:pt x="6249" y="63716"/>
                  </a:lnTo>
                  <a:lnTo>
                    <a:pt x="12597" y="63716"/>
                  </a:lnTo>
                  <a:lnTo>
                    <a:pt x="12597" y="69183"/>
                  </a:lnTo>
                  <a:lnTo>
                    <a:pt x="12597" y="63955"/>
                  </a:lnTo>
                  <a:lnTo>
                    <a:pt x="12597" y="106034"/>
                  </a:lnTo>
                  <a:lnTo>
                    <a:pt x="10718" y="148424"/>
                  </a:lnTo>
                  <a:lnTo>
                    <a:pt x="1614" y="191115"/>
                  </a:lnTo>
                  <a:lnTo>
                    <a:pt x="0" y="208674"/>
                  </a:lnTo>
                  <a:lnTo>
                    <a:pt x="610" y="165672"/>
                  </a:lnTo>
                  <a:lnTo>
                    <a:pt x="6807" y="120806"/>
                  </a:lnTo>
                  <a:lnTo>
                    <a:pt x="10883" y="82042"/>
                  </a:lnTo>
                  <a:lnTo>
                    <a:pt x="15631" y="40290"/>
                  </a:lnTo>
                  <a:lnTo>
                    <a:pt x="21336" y="18753"/>
                  </a:lnTo>
                  <a:lnTo>
                    <a:pt x="30866" y="3435"/>
                  </a:lnTo>
                  <a:lnTo>
                    <a:pt x="34655" y="951"/>
                  </a:lnTo>
                  <a:lnTo>
                    <a:pt x="38592" y="0"/>
                  </a:lnTo>
                  <a:lnTo>
                    <a:pt x="52756" y="2034"/>
                  </a:lnTo>
                  <a:lnTo>
                    <a:pt x="63608" y="5963"/>
                  </a:lnTo>
                  <a:lnTo>
                    <a:pt x="73133" y="12413"/>
                  </a:lnTo>
                  <a:lnTo>
                    <a:pt x="80190" y="21864"/>
                  </a:lnTo>
                  <a:lnTo>
                    <a:pt x="90469" y="38437"/>
                  </a:lnTo>
                  <a:lnTo>
                    <a:pt x="90617" y="42630"/>
                  </a:lnTo>
                  <a:lnTo>
                    <a:pt x="87020" y="52933"/>
                  </a:lnTo>
                  <a:lnTo>
                    <a:pt x="77062" y="67263"/>
                  </a:lnTo>
                  <a:lnTo>
                    <a:pt x="65473" y="72348"/>
                  </a:lnTo>
                  <a:lnTo>
                    <a:pt x="35038" y="75612"/>
                  </a:lnTo>
                  <a:lnTo>
                    <a:pt x="12599" y="7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883"/>
          <p:cNvGrpSpPr/>
          <p:nvPr/>
        </p:nvGrpSpPr>
        <p:grpSpPr>
          <a:xfrm>
            <a:off x="8134350" y="402126"/>
            <a:ext cx="403562" cy="512275"/>
            <a:chOff x="8134350" y="402126"/>
            <a:chExt cx="403562" cy="512275"/>
          </a:xfrm>
        </p:grpSpPr>
        <p:sp>
          <p:nvSpPr>
            <p:cNvPr id="435" name="SMARTInkShape-4244"/>
            <p:cNvSpPr/>
            <p:nvPr>
              <p:custDataLst>
                <p:tags r:id="rId125"/>
              </p:custDataLst>
            </p:nvPr>
          </p:nvSpPr>
          <p:spPr>
            <a:xfrm>
              <a:off x="8140700" y="629794"/>
              <a:ext cx="127001" cy="227457"/>
            </a:xfrm>
            <a:custGeom>
              <a:avLst/>
              <a:gdLst/>
              <a:ahLst/>
              <a:cxnLst/>
              <a:rect l="0" t="0" r="0" b="0"/>
              <a:pathLst>
                <a:path w="127001" h="2274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2603" y="46416"/>
                  </a:lnTo>
                  <a:lnTo>
                    <a:pt x="52250" y="87508"/>
                  </a:lnTo>
                  <a:lnTo>
                    <a:pt x="77366" y="131729"/>
                  </a:lnTo>
                  <a:lnTo>
                    <a:pt x="96169" y="171288"/>
                  </a:lnTo>
                  <a:lnTo>
                    <a:pt x="127000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245"/>
            <p:cNvSpPr/>
            <p:nvPr>
              <p:custDataLst>
                <p:tags r:id="rId126"/>
              </p:custDataLst>
            </p:nvPr>
          </p:nvSpPr>
          <p:spPr>
            <a:xfrm>
              <a:off x="8134350" y="619818"/>
              <a:ext cx="190501" cy="231083"/>
            </a:xfrm>
            <a:custGeom>
              <a:avLst/>
              <a:gdLst/>
              <a:ahLst/>
              <a:cxnLst/>
              <a:rect l="0" t="0" r="0" b="0"/>
              <a:pathLst>
                <a:path w="190501" h="231083">
                  <a:moveTo>
                    <a:pt x="190500" y="15182"/>
                  </a:moveTo>
                  <a:lnTo>
                    <a:pt x="190500" y="15182"/>
                  </a:lnTo>
                  <a:lnTo>
                    <a:pt x="190500" y="8440"/>
                  </a:lnTo>
                  <a:lnTo>
                    <a:pt x="188619" y="3249"/>
                  </a:lnTo>
                  <a:lnTo>
                    <a:pt x="187129" y="876"/>
                  </a:lnTo>
                  <a:lnTo>
                    <a:pt x="184724" y="0"/>
                  </a:lnTo>
                  <a:lnTo>
                    <a:pt x="178290" y="909"/>
                  </a:lnTo>
                  <a:lnTo>
                    <a:pt x="147865" y="19853"/>
                  </a:lnTo>
                  <a:lnTo>
                    <a:pt x="105366" y="61789"/>
                  </a:lnTo>
                  <a:lnTo>
                    <a:pt x="72349" y="103922"/>
                  </a:lnTo>
                  <a:lnTo>
                    <a:pt x="35283" y="146351"/>
                  </a:lnTo>
                  <a:lnTo>
                    <a:pt x="6660" y="190204"/>
                  </a:lnTo>
                  <a:lnTo>
                    <a:pt x="138" y="207269"/>
                  </a:lnTo>
                  <a:lnTo>
                    <a:pt x="0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246"/>
            <p:cNvSpPr/>
            <p:nvPr>
              <p:custDataLst>
                <p:tags r:id="rId127"/>
              </p:custDataLst>
            </p:nvPr>
          </p:nvSpPr>
          <p:spPr>
            <a:xfrm>
              <a:off x="8362950" y="8318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5398" y="3371"/>
                  </a:lnTo>
                  <a:lnTo>
                    <a:pt x="23519" y="6908"/>
                  </a:lnTo>
                  <a:lnTo>
                    <a:pt x="22029" y="8838"/>
                  </a:lnTo>
                  <a:lnTo>
                    <a:pt x="10289" y="5528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247"/>
            <p:cNvSpPr/>
            <p:nvPr>
              <p:custDataLst>
                <p:tags r:id="rId128"/>
              </p:custDataLst>
            </p:nvPr>
          </p:nvSpPr>
          <p:spPr>
            <a:xfrm>
              <a:off x="8439183" y="402126"/>
              <a:ext cx="98729" cy="174002"/>
            </a:xfrm>
            <a:custGeom>
              <a:avLst/>
              <a:gdLst/>
              <a:ahLst/>
              <a:cxnLst/>
              <a:rect l="0" t="0" r="0" b="0"/>
              <a:pathLst>
                <a:path w="98729" h="174002">
                  <a:moveTo>
                    <a:pt x="25367" y="61424"/>
                  </a:moveTo>
                  <a:lnTo>
                    <a:pt x="25367" y="61424"/>
                  </a:lnTo>
                  <a:lnTo>
                    <a:pt x="25365" y="64795"/>
                  </a:lnTo>
                  <a:lnTo>
                    <a:pt x="10439" y="111856"/>
                  </a:lnTo>
                  <a:lnTo>
                    <a:pt x="1211" y="155759"/>
                  </a:lnTo>
                  <a:lnTo>
                    <a:pt x="213" y="174001"/>
                  </a:lnTo>
                  <a:lnTo>
                    <a:pt x="131" y="173870"/>
                  </a:lnTo>
                  <a:lnTo>
                    <a:pt x="0" y="163520"/>
                  </a:lnTo>
                  <a:lnTo>
                    <a:pt x="11906" y="116131"/>
                  </a:lnTo>
                  <a:lnTo>
                    <a:pt x="18785" y="74325"/>
                  </a:lnTo>
                  <a:lnTo>
                    <a:pt x="29765" y="31678"/>
                  </a:lnTo>
                  <a:lnTo>
                    <a:pt x="36705" y="12629"/>
                  </a:lnTo>
                  <a:lnTo>
                    <a:pt x="43576" y="4930"/>
                  </a:lnTo>
                  <a:lnTo>
                    <a:pt x="53215" y="1038"/>
                  </a:lnTo>
                  <a:lnTo>
                    <a:pt x="58749" y="0"/>
                  </a:lnTo>
                  <a:lnTo>
                    <a:pt x="64555" y="1425"/>
                  </a:lnTo>
                  <a:lnTo>
                    <a:pt x="76651" y="8652"/>
                  </a:lnTo>
                  <a:lnTo>
                    <a:pt x="91989" y="27992"/>
                  </a:lnTo>
                  <a:lnTo>
                    <a:pt x="98728" y="51597"/>
                  </a:lnTo>
                  <a:lnTo>
                    <a:pt x="97557" y="57695"/>
                  </a:lnTo>
                  <a:lnTo>
                    <a:pt x="94661" y="62466"/>
                  </a:lnTo>
                  <a:lnTo>
                    <a:pt x="90613" y="66352"/>
                  </a:lnTo>
                  <a:lnTo>
                    <a:pt x="68061" y="75192"/>
                  </a:lnTo>
                  <a:lnTo>
                    <a:pt x="25367" y="74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0" name="SMARTInkShape-4248"/>
          <p:cNvSpPr/>
          <p:nvPr>
            <p:custDataLst>
              <p:tags r:id="rId4"/>
            </p:custDataLst>
          </p:nvPr>
        </p:nvSpPr>
        <p:spPr>
          <a:xfrm>
            <a:off x="476689" y="383907"/>
            <a:ext cx="88462" cy="146254"/>
          </a:xfrm>
          <a:custGeom>
            <a:avLst/>
            <a:gdLst/>
            <a:ahLst/>
            <a:cxnLst/>
            <a:rect l="0" t="0" r="0" b="0"/>
            <a:pathLst>
              <a:path w="88462" h="146254">
                <a:moveTo>
                  <a:pt x="24961" y="98693"/>
                </a:moveTo>
                <a:lnTo>
                  <a:pt x="24961" y="98693"/>
                </a:lnTo>
                <a:lnTo>
                  <a:pt x="24961" y="69125"/>
                </a:lnTo>
                <a:lnTo>
                  <a:pt x="24255" y="69809"/>
                </a:lnTo>
                <a:lnTo>
                  <a:pt x="9766" y="103236"/>
                </a:lnTo>
                <a:lnTo>
                  <a:pt x="0" y="146253"/>
                </a:lnTo>
                <a:lnTo>
                  <a:pt x="292" y="113988"/>
                </a:lnTo>
                <a:lnTo>
                  <a:pt x="6474" y="72055"/>
                </a:lnTo>
                <a:lnTo>
                  <a:pt x="14309" y="49408"/>
                </a:lnTo>
                <a:lnTo>
                  <a:pt x="37841" y="11807"/>
                </a:lnTo>
                <a:lnTo>
                  <a:pt x="45502" y="3633"/>
                </a:lnTo>
                <a:lnTo>
                  <a:pt x="51259" y="0"/>
                </a:lnTo>
                <a:lnTo>
                  <a:pt x="59932" y="266"/>
                </a:lnTo>
                <a:lnTo>
                  <a:pt x="65208" y="1325"/>
                </a:lnTo>
                <a:lnTo>
                  <a:pt x="88461" y="288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5" name="SMARTInkShape-Group885"/>
          <p:cNvGrpSpPr/>
          <p:nvPr/>
        </p:nvGrpSpPr>
        <p:grpSpPr>
          <a:xfrm>
            <a:off x="596900" y="1758970"/>
            <a:ext cx="400051" cy="579772"/>
            <a:chOff x="596900" y="1758970"/>
            <a:chExt cx="400051" cy="579772"/>
          </a:xfrm>
        </p:grpSpPr>
        <p:sp>
          <p:nvSpPr>
            <p:cNvPr id="441" name="SMARTInkShape-4249"/>
            <p:cNvSpPr/>
            <p:nvPr>
              <p:custDataLst>
                <p:tags r:id="rId121"/>
              </p:custDataLst>
            </p:nvPr>
          </p:nvSpPr>
          <p:spPr>
            <a:xfrm>
              <a:off x="757225" y="1947886"/>
              <a:ext cx="74364" cy="338115"/>
            </a:xfrm>
            <a:custGeom>
              <a:avLst/>
              <a:gdLst/>
              <a:ahLst/>
              <a:cxnLst/>
              <a:rect l="0" t="0" r="0" b="0"/>
              <a:pathLst>
                <a:path w="74364" h="338115">
                  <a:moveTo>
                    <a:pt x="68275" y="46014"/>
                  </a:moveTo>
                  <a:lnTo>
                    <a:pt x="68275" y="46014"/>
                  </a:lnTo>
                  <a:lnTo>
                    <a:pt x="71646" y="39272"/>
                  </a:lnTo>
                  <a:lnTo>
                    <a:pt x="74363" y="8597"/>
                  </a:lnTo>
                  <a:lnTo>
                    <a:pt x="72627" y="2808"/>
                  </a:lnTo>
                  <a:lnTo>
                    <a:pt x="71176" y="277"/>
                  </a:lnTo>
                  <a:lnTo>
                    <a:pt x="69504" y="0"/>
                  </a:lnTo>
                  <a:lnTo>
                    <a:pt x="67683" y="1227"/>
                  </a:lnTo>
                  <a:lnTo>
                    <a:pt x="31068" y="48169"/>
                  </a:lnTo>
                  <a:lnTo>
                    <a:pt x="9328" y="90877"/>
                  </a:lnTo>
                  <a:lnTo>
                    <a:pt x="0" y="138391"/>
                  </a:lnTo>
                  <a:lnTo>
                    <a:pt x="2263" y="176318"/>
                  </a:lnTo>
                  <a:lnTo>
                    <a:pt x="8643" y="221540"/>
                  </a:lnTo>
                  <a:lnTo>
                    <a:pt x="11095" y="260926"/>
                  </a:lnTo>
                  <a:lnTo>
                    <a:pt x="16006" y="306875"/>
                  </a:lnTo>
                  <a:lnTo>
                    <a:pt x="17475" y="3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250"/>
            <p:cNvSpPr/>
            <p:nvPr>
              <p:custDataLst>
                <p:tags r:id="rId122"/>
              </p:custDataLst>
            </p:nvPr>
          </p:nvSpPr>
          <p:spPr>
            <a:xfrm>
              <a:off x="882650" y="2235562"/>
              <a:ext cx="114301" cy="103180"/>
            </a:xfrm>
            <a:custGeom>
              <a:avLst/>
              <a:gdLst/>
              <a:ahLst/>
              <a:cxnLst/>
              <a:rect l="0" t="0" r="0" b="0"/>
              <a:pathLst>
                <a:path w="114301" h="103180">
                  <a:moveTo>
                    <a:pt x="0" y="18688"/>
                  </a:moveTo>
                  <a:lnTo>
                    <a:pt x="0" y="18688"/>
                  </a:lnTo>
                  <a:lnTo>
                    <a:pt x="0" y="3761"/>
                  </a:lnTo>
                  <a:lnTo>
                    <a:pt x="1411" y="2387"/>
                  </a:lnTo>
                  <a:lnTo>
                    <a:pt x="6742" y="860"/>
                  </a:lnTo>
                  <a:lnTo>
                    <a:pt x="17677" y="0"/>
                  </a:lnTo>
                  <a:lnTo>
                    <a:pt x="33225" y="6487"/>
                  </a:lnTo>
                  <a:lnTo>
                    <a:pt x="36966" y="9849"/>
                  </a:lnTo>
                  <a:lnTo>
                    <a:pt x="41124" y="17346"/>
                  </a:lnTo>
                  <a:lnTo>
                    <a:pt x="43464" y="36243"/>
                  </a:lnTo>
                  <a:lnTo>
                    <a:pt x="34822" y="66501"/>
                  </a:lnTo>
                  <a:lnTo>
                    <a:pt x="20341" y="101901"/>
                  </a:lnTo>
                  <a:lnTo>
                    <a:pt x="21322" y="103091"/>
                  </a:lnTo>
                  <a:lnTo>
                    <a:pt x="23387" y="103179"/>
                  </a:lnTo>
                  <a:lnTo>
                    <a:pt x="63672" y="89475"/>
                  </a:lnTo>
                  <a:lnTo>
                    <a:pt x="114300" y="6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251"/>
            <p:cNvSpPr/>
            <p:nvPr>
              <p:custDataLst>
                <p:tags r:id="rId123"/>
              </p:custDataLst>
            </p:nvPr>
          </p:nvSpPr>
          <p:spPr>
            <a:xfrm>
              <a:off x="635392" y="1758970"/>
              <a:ext cx="132959" cy="134197"/>
            </a:xfrm>
            <a:custGeom>
              <a:avLst/>
              <a:gdLst/>
              <a:ahLst/>
              <a:cxnLst/>
              <a:rect l="0" t="0" r="0" b="0"/>
              <a:pathLst>
                <a:path w="132959" h="134197">
                  <a:moveTo>
                    <a:pt x="37708" y="6330"/>
                  </a:moveTo>
                  <a:lnTo>
                    <a:pt x="37708" y="6330"/>
                  </a:lnTo>
                  <a:lnTo>
                    <a:pt x="34337" y="9701"/>
                  </a:lnTo>
                  <a:lnTo>
                    <a:pt x="32682" y="15119"/>
                  </a:lnTo>
                  <a:lnTo>
                    <a:pt x="19226" y="61407"/>
                  </a:lnTo>
                  <a:lnTo>
                    <a:pt x="6312" y="107378"/>
                  </a:lnTo>
                  <a:lnTo>
                    <a:pt x="197" y="134196"/>
                  </a:lnTo>
                  <a:lnTo>
                    <a:pt x="0" y="133907"/>
                  </a:lnTo>
                  <a:lnTo>
                    <a:pt x="13475" y="95106"/>
                  </a:lnTo>
                  <a:lnTo>
                    <a:pt x="29472" y="47777"/>
                  </a:lnTo>
                  <a:lnTo>
                    <a:pt x="50584" y="7984"/>
                  </a:lnTo>
                  <a:lnTo>
                    <a:pt x="60129" y="10"/>
                  </a:lnTo>
                  <a:lnTo>
                    <a:pt x="65355" y="0"/>
                  </a:lnTo>
                  <a:lnTo>
                    <a:pt x="76807" y="5633"/>
                  </a:lnTo>
                  <a:lnTo>
                    <a:pt x="95154" y="24076"/>
                  </a:lnTo>
                  <a:lnTo>
                    <a:pt x="120775" y="70929"/>
                  </a:lnTo>
                  <a:lnTo>
                    <a:pt x="132958" y="107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252"/>
            <p:cNvSpPr/>
            <p:nvPr>
              <p:custDataLst>
                <p:tags r:id="rId124"/>
              </p:custDataLst>
            </p:nvPr>
          </p:nvSpPr>
          <p:spPr>
            <a:xfrm>
              <a:off x="596900" y="1988433"/>
              <a:ext cx="146051" cy="100718"/>
            </a:xfrm>
            <a:custGeom>
              <a:avLst/>
              <a:gdLst/>
              <a:ahLst/>
              <a:cxnLst/>
              <a:rect l="0" t="0" r="0" b="0"/>
              <a:pathLst>
                <a:path w="146051" h="100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50"/>
                  </a:lnTo>
                  <a:lnTo>
                    <a:pt x="50805" y="27713"/>
                  </a:lnTo>
                  <a:lnTo>
                    <a:pt x="91548" y="58638"/>
                  </a:lnTo>
                  <a:lnTo>
                    <a:pt x="1460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886"/>
          <p:cNvGrpSpPr/>
          <p:nvPr/>
        </p:nvGrpSpPr>
        <p:grpSpPr>
          <a:xfrm>
            <a:off x="1260279" y="2118172"/>
            <a:ext cx="206572" cy="126558"/>
            <a:chOff x="1260279" y="2118172"/>
            <a:chExt cx="206572" cy="126558"/>
          </a:xfrm>
        </p:grpSpPr>
        <p:sp>
          <p:nvSpPr>
            <p:cNvPr id="446" name="SMARTInkShape-4253"/>
            <p:cNvSpPr/>
            <p:nvPr>
              <p:custDataLst>
                <p:tags r:id="rId119"/>
              </p:custDataLst>
            </p:nvPr>
          </p:nvSpPr>
          <p:spPr>
            <a:xfrm>
              <a:off x="1260279" y="2118172"/>
              <a:ext cx="149422" cy="12737"/>
            </a:xfrm>
            <a:custGeom>
              <a:avLst/>
              <a:gdLst/>
              <a:ahLst/>
              <a:cxnLst/>
              <a:rect l="0" t="0" r="0" b="0"/>
              <a:pathLst>
                <a:path w="149422" h="12737">
                  <a:moveTo>
                    <a:pt x="3371" y="9078"/>
                  </a:moveTo>
                  <a:lnTo>
                    <a:pt x="3371" y="9078"/>
                  </a:lnTo>
                  <a:lnTo>
                    <a:pt x="0" y="12449"/>
                  </a:lnTo>
                  <a:lnTo>
                    <a:pt x="1124" y="12736"/>
                  </a:lnTo>
                  <a:lnTo>
                    <a:pt x="45140" y="7472"/>
                  </a:lnTo>
                  <a:lnTo>
                    <a:pt x="85127" y="2252"/>
                  </a:lnTo>
                  <a:lnTo>
                    <a:pt x="116260" y="0"/>
                  </a:lnTo>
                  <a:lnTo>
                    <a:pt x="149421" y="2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254"/>
            <p:cNvSpPr/>
            <p:nvPr>
              <p:custDataLst>
                <p:tags r:id="rId120"/>
              </p:custDataLst>
            </p:nvPr>
          </p:nvSpPr>
          <p:spPr>
            <a:xfrm>
              <a:off x="1322408" y="2209800"/>
              <a:ext cx="144443" cy="34930"/>
            </a:xfrm>
            <a:custGeom>
              <a:avLst/>
              <a:gdLst/>
              <a:ahLst/>
              <a:cxnLst/>
              <a:rect l="0" t="0" r="0" b="0"/>
              <a:pathLst>
                <a:path w="144443" h="34930">
                  <a:moveTo>
                    <a:pt x="17442" y="6350"/>
                  </a:moveTo>
                  <a:lnTo>
                    <a:pt x="17442" y="6350"/>
                  </a:lnTo>
                  <a:lnTo>
                    <a:pt x="10961" y="17195"/>
                  </a:lnTo>
                  <a:lnTo>
                    <a:pt x="1862" y="27398"/>
                  </a:lnTo>
                  <a:lnTo>
                    <a:pt x="0" y="30965"/>
                  </a:lnTo>
                  <a:lnTo>
                    <a:pt x="169" y="33343"/>
                  </a:lnTo>
                  <a:lnTo>
                    <a:pt x="1694" y="34929"/>
                  </a:lnTo>
                  <a:lnTo>
                    <a:pt x="9032" y="34809"/>
                  </a:lnTo>
                  <a:lnTo>
                    <a:pt x="47844" y="25612"/>
                  </a:lnTo>
                  <a:lnTo>
                    <a:pt x="144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887"/>
          <p:cNvGrpSpPr/>
          <p:nvPr/>
        </p:nvGrpSpPr>
        <p:grpSpPr>
          <a:xfrm>
            <a:off x="1944081" y="1750443"/>
            <a:ext cx="288405" cy="657260"/>
            <a:chOff x="1944081" y="1750443"/>
            <a:chExt cx="288405" cy="657260"/>
          </a:xfrm>
        </p:grpSpPr>
        <p:sp>
          <p:nvSpPr>
            <p:cNvPr id="449" name="SMARTInkShape-4255"/>
            <p:cNvSpPr/>
            <p:nvPr>
              <p:custDataLst>
                <p:tags r:id="rId116"/>
              </p:custDataLst>
            </p:nvPr>
          </p:nvSpPr>
          <p:spPr>
            <a:xfrm>
              <a:off x="1944081" y="1750443"/>
              <a:ext cx="126020" cy="103581"/>
            </a:xfrm>
            <a:custGeom>
              <a:avLst/>
              <a:gdLst/>
              <a:ahLst/>
              <a:cxnLst/>
              <a:rect l="0" t="0" r="0" b="0"/>
              <a:pathLst>
                <a:path w="126020" h="103581">
                  <a:moveTo>
                    <a:pt x="11719" y="14857"/>
                  </a:moveTo>
                  <a:lnTo>
                    <a:pt x="11719" y="14857"/>
                  </a:lnTo>
                  <a:lnTo>
                    <a:pt x="17186" y="14857"/>
                  </a:lnTo>
                  <a:lnTo>
                    <a:pt x="7051" y="58479"/>
                  </a:lnTo>
                  <a:lnTo>
                    <a:pt x="0" y="102434"/>
                  </a:lnTo>
                  <a:lnTo>
                    <a:pt x="379" y="103580"/>
                  </a:lnTo>
                  <a:lnTo>
                    <a:pt x="1336" y="102934"/>
                  </a:lnTo>
                  <a:lnTo>
                    <a:pt x="4282" y="97747"/>
                  </a:lnTo>
                  <a:lnTo>
                    <a:pt x="23155" y="50785"/>
                  </a:lnTo>
                  <a:lnTo>
                    <a:pt x="43564" y="17968"/>
                  </a:lnTo>
                  <a:lnTo>
                    <a:pt x="53531" y="6450"/>
                  </a:lnTo>
                  <a:lnTo>
                    <a:pt x="61111" y="1007"/>
                  </a:lnTo>
                  <a:lnTo>
                    <a:pt x="72947" y="0"/>
                  </a:lnTo>
                  <a:lnTo>
                    <a:pt x="80054" y="719"/>
                  </a:lnTo>
                  <a:lnTo>
                    <a:pt x="89833" y="5281"/>
                  </a:lnTo>
                  <a:lnTo>
                    <a:pt x="93428" y="8473"/>
                  </a:lnTo>
                  <a:lnTo>
                    <a:pt x="112197" y="51746"/>
                  </a:lnTo>
                  <a:lnTo>
                    <a:pt x="126019" y="8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256"/>
            <p:cNvSpPr/>
            <p:nvPr>
              <p:custDataLst>
                <p:tags r:id="rId117"/>
              </p:custDataLst>
            </p:nvPr>
          </p:nvSpPr>
          <p:spPr>
            <a:xfrm>
              <a:off x="2188684" y="2190750"/>
              <a:ext cx="43802" cy="86375"/>
            </a:xfrm>
            <a:custGeom>
              <a:avLst/>
              <a:gdLst/>
              <a:ahLst/>
              <a:cxnLst/>
              <a:rect l="0" t="0" r="0" b="0"/>
              <a:pathLst>
                <a:path w="43802" h="86375">
                  <a:moveTo>
                    <a:pt x="40166" y="25400"/>
                  </a:moveTo>
                  <a:lnTo>
                    <a:pt x="40166" y="25400"/>
                  </a:lnTo>
                  <a:lnTo>
                    <a:pt x="40166" y="22029"/>
                  </a:lnTo>
                  <a:lnTo>
                    <a:pt x="39460" y="21036"/>
                  </a:lnTo>
                  <a:lnTo>
                    <a:pt x="38284" y="20374"/>
                  </a:lnTo>
                  <a:lnTo>
                    <a:pt x="31328" y="19311"/>
                  </a:lnTo>
                  <a:lnTo>
                    <a:pt x="25419" y="22929"/>
                  </a:lnTo>
                  <a:lnTo>
                    <a:pt x="14159" y="34781"/>
                  </a:lnTo>
                  <a:lnTo>
                    <a:pt x="1084" y="54378"/>
                  </a:lnTo>
                  <a:lnTo>
                    <a:pt x="0" y="58830"/>
                  </a:lnTo>
                  <a:lnTo>
                    <a:pt x="677" y="67539"/>
                  </a:lnTo>
                  <a:lnTo>
                    <a:pt x="5211" y="76114"/>
                  </a:lnTo>
                  <a:lnTo>
                    <a:pt x="8396" y="80376"/>
                  </a:lnTo>
                  <a:lnTo>
                    <a:pt x="12636" y="83217"/>
                  </a:lnTo>
                  <a:lnTo>
                    <a:pt x="22991" y="86374"/>
                  </a:lnTo>
                  <a:lnTo>
                    <a:pt x="32768" y="85896"/>
                  </a:lnTo>
                  <a:lnTo>
                    <a:pt x="37351" y="84780"/>
                  </a:lnTo>
                  <a:lnTo>
                    <a:pt x="40406" y="81215"/>
                  </a:lnTo>
                  <a:lnTo>
                    <a:pt x="43801" y="69727"/>
                  </a:lnTo>
                  <a:lnTo>
                    <a:pt x="43427" y="58977"/>
                  </a:lnTo>
                  <a:lnTo>
                    <a:pt x="34068" y="33835"/>
                  </a:lnTo>
                  <a:lnTo>
                    <a:pt x="14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257"/>
            <p:cNvSpPr/>
            <p:nvPr>
              <p:custDataLst>
                <p:tags r:id="rId118"/>
              </p:custDataLst>
            </p:nvPr>
          </p:nvSpPr>
          <p:spPr>
            <a:xfrm>
              <a:off x="1949450" y="1943905"/>
              <a:ext cx="178464" cy="463798"/>
            </a:xfrm>
            <a:custGeom>
              <a:avLst/>
              <a:gdLst/>
              <a:ahLst/>
              <a:cxnLst/>
              <a:rect l="0" t="0" r="0" b="0"/>
              <a:pathLst>
                <a:path w="178464" h="463798">
                  <a:moveTo>
                    <a:pt x="0" y="221445"/>
                  </a:moveTo>
                  <a:lnTo>
                    <a:pt x="0" y="221445"/>
                  </a:lnTo>
                  <a:lnTo>
                    <a:pt x="10125" y="210614"/>
                  </a:lnTo>
                  <a:lnTo>
                    <a:pt x="11555" y="206518"/>
                  </a:lnTo>
                  <a:lnTo>
                    <a:pt x="11231" y="205144"/>
                  </a:lnTo>
                  <a:lnTo>
                    <a:pt x="10310" y="204227"/>
                  </a:lnTo>
                  <a:lnTo>
                    <a:pt x="8990" y="203617"/>
                  </a:lnTo>
                  <a:lnTo>
                    <a:pt x="7404" y="203915"/>
                  </a:lnTo>
                  <a:lnTo>
                    <a:pt x="3761" y="206128"/>
                  </a:lnTo>
                  <a:lnTo>
                    <a:pt x="1672" y="213226"/>
                  </a:lnTo>
                  <a:lnTo>
                    <a:pt x="1114" y="218083"/>
                  </a:lnTo>
                  <a:lnTo>
                    <a:pt x="10359" y="260658"/>
                  </a:lnTo>
                  <a:lnTo>
                    <a:pt x="20316" y="297975"/>
                  </a:lnTo>
                  <a:lnTo>
                    <a:pt x="26277" y="342866"/>
                  </a:lnTo>
                  <a:lnTo>
                    <a:pt x="30669" y="382856"/>
                  </a:lnTo>
                  <a:lnTo>
                    <a:pt x="31536" y="424334"/>
                  </a:lnTo>
                  <a:lnTo>
                    <a:pt x="31026" y="457035"/>
                  </a:lnTo>
                  <a:lnTo>
                    <a:pt x="28371" y="463265"/>
                  </a:lnTo>
                  <a:lnTo>
                    <a:pt x="26675" y="463797"/>
                  </a:lnTo>
                  <a:lnTo>
                    <a:pt x="24839" y="462741"/>
                  </a:lnTo>
                  <a:lnTo>
                    <a:pt x="22909" y="460625"/>
                  </a:lnTo>
                  <a:lnTo>
                    <a:pt x="11084" y="432588"/>
                  </a:lnTo>
                  <a:lnTo>
                    <a:pt x="5404" y="389734"/>
                  </a:lnTo>
                  <a:lnTo>
                    <a:pt x="2402" y="355507"/>
                  </a:lnTo>
                  <a:lnTo>
                    <a:pt x="1067" y="314424"/>
                  </a:lnTo>
                  <a:lnTo>
                    <a:pt x="2356" y="279702"/>
                  </a:lnTo>
                  <a:lnTo>
                    <a:pt x="5167" y="236355"/>
                  </a:lnTo>
                  <a:lnTo>
                    <a:pt x="7881" y="196700"/>
                  </a:lnTo>
                  <a:lnTo>
                    <a:pt x="13153" y="160020"/>
                  </a:lnTo>
                  <a:lnTo>
                    <a:pt x="21256" y="112650"/>
                  </a:lnTo>
                  <a:lnTo>
                    <a:pt x="30356" y="71256"/>
                  </a:lnTo>
                  <a:lnTo>
                    <a:pt x="45686" y="24834"/>
                  </a:lnTo>
                  <a:lnTo>
                    <a:pt x="56027" y="5616"/>
                  </a:lnTo>
                  <a:lnTo>
                    <a:pt x="59929" y="2065"/>
                  </a:lnTo>
                  <a:lnTo>
                    <a:pt x="63942" y="402"/>
                  </a:lnTo>
                  <a:lnTo>
                    <a:pt x="68027" y="0"/>
                  </a:lnTo>
                  <a:lnTo>
                    <a:pt x="72163" y="2554"/>
                  </a:lnTo>
                  <a:lnTo>
                    <a:pt x="80520" y="12917"/>
                  </a:lnTo>
                  <a:lnTo>
                    <a:pt x="89788" y="34619"/>
                  </a:lnTo>
                  <a:lnTo>
                    <a:pt x="94531" y="81889"/>
                  </a:lnTo>
                  <a:lnTo>
                    <a:pt x="95108" y="120657"/>
                  </a:lnTo>
                  <a:lnTo>
                    <a:pt x="93350" y="155822"/>
                  </a:lnTo>
                  <a:lnTo>
                    <a:pt x="89779" y="171088"/>
                  </a:lnTo>
                  <a:lnTo>
                    <a:pt x="90192" y="172351"/>
                  </a:lnTo>
                  <a:lnTo>
                    <a:pt x="91172" y="172488"/>
                  </a:lnTo>
                  <a:lnTo>
                    <a:pt x="92531" y="171874"/>
                  </a:lnTo>
                  <a:lnTo>
                    <a:pt x="101186" y="171009"/>
                  </a:lnTo>
                  <a:lnTo>
                    <a:pt x="119430" y="174124"/>
                  </a:lnTo>
                  <a:lnTo>
                    <a:pt x="146080" y="189628"/>
                  </a:lnTo>
                  <a:lnTo>
                    <a:pt x="166207" y="208725"/>
                  </a:lnTo>
                  <a:lnTo>
                    <a:pt x="177736" y="227789"/>
                  </a:lnTo>
                  <a:lnTo>
                    <a:pt x="178463" y="234847"/>
                  </a:lnTo>
                  <a:lnTo>
                    <a:pt x="175508" y="250214"/>
                  </a:lnTo>
                  <a:lnTo>
                    <a:pt x="167609" y="262689"/>
                  </a:lnTo>
                  <a:lnTo>
                    <a:pt x="155632" y="272937"/>
                  </a:lnTo>
                  <a:lnTo>
                    <a:pt x="138549" y="282195"/>
                  </a:lnTo>
                  <a:lnTo>
                    <a:pt x="122961" y="285369"/>
                  </a:lnTo>
                  <a:lnTo>
                    <a:pt x="104166" y="283189"/>
                  </a:lnTo>
                  <a:lnTo>
                    <a:pt x="95685" y="279931"/>
                  </a:lnTo>
                  <a:lnTo>
                    <a:pt x="88900" y="27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888"/>
          <p:cNvGrpSpPr/>
          <p:nvPr/>
        </p:nvGrpSpPr>
        <p:grpSpPr>
          <a:xfrm>
            <a:off x="2529992" y="2089150"/>
            <a:ext cx="181459" cy="196851"/>
            <a:chOff x="2529992" y="2089150"/>
            <a:chExt cx="181459" cy="196851"/>
          </a:xfrm>
        </p:grpSpPr>
        <p:sp>
          <p:nvSpPr>
            <p:cNvPr id="453" name="SMARTInkShape-4258"/>
            <p:cNvSpPr/>
            <p:nvPr>
              <p:custDataLst>
                <p:tags r:id="rId114"/>
              </p:custDataLst>
            </p:nvPr>
          </p:nvSpPr>
          <p:spPr>
            <a:xfrm>
              <a:off x="2529992" y="2171700"/>
              <a:ext cx="181459" cy="19051"/>
            </a:xfrm>
            <a:custGeom>
              <a:avLst/>
              <a:gdLst/>
              <a:ahLst/>
              <a:cxnLst/>
              <a:rect l="0" t="0" r="0" b="0"/>
              <a:pathLst>
                <a:path w="1814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38827" y="15679"/>
                  </a:lnTo>
                  <a:lnTo>
                    <a:pt x="79671" y="13288"/>
                  </a:lnTo>
                  <a:lnTo>
                    <a:pt x="119724" y="10935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259"/>
            <p:cNvSpPr/>
            <p:nvPr>
              <p:custDataLst>
                <p:tags r:id="rId115"/>
              </p:custDataLst>
            </p:nvPr>
          </p:nvSpPr>
          <p:spPr>
            <a:xfrm>
              <a:off x="2616539" y="2089150"/>
              <a:ext cx="25062" cy="196851"/>
            </a:xfrm>
            <a:custGeom>
              <a:avLst/>
              <a:gdLst/>
              <a:ahLst/>
              <a:cxnLst/>
              <a:rect l="0" t="0" r="0" b="0"/>
              <a:pathLst>
                <a:path w="25062" h="19685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3" y="3763"/>
                  </a:lnTo>
                  <a:lnTo>
                    <a:pt x="2236" y="10139"/>
                  </a:lnTo>
                  <a:lnTo>
                    <a:pt x="0" y="43337"/>
                  </a:lnTo>
                  <a:lnTo>
                    <a:pt x="4798" y="84865"/>
                  </a:lnTo>
                  <a:lnTo>
                    <a:pt x="12539" y="128920"/>
                  </a:lnTo>
                  <a:lnTo>
                    <a:pt x="18604" y="171180"/>
                  </a:lnTo>
                  <a:lnTo>
                    <a:pt x="2506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889"/>
          <p:cNvGrpSpPr/>
          <p:nvPr/>
        </p:nvGrpSpPr>
        <p:grpSpPr>
          <a:xfrm>
            <a:off x="3036183" y="1767545"/>
            <a:ext cx="799218" cy="669067"/>
            <a:chOff x="3036183" y="1767545"/>
            <a:chExt cx="799218" cy="669067"/>
          </a:xfrm>
        </p:grpSpPr>
        <p:sp>
          <p:nvSpPr>
            <p:cNvPr id="456" name="SMARTInkShape-4260"/>
            <p:cNvSpPr/>
            <p:nvPr>
              <p:custDataLst>
                <p:tags r:id="rId107"/>
              </p:custDataLst>
            </p:nvPr>
          </p:nvSpPr>
          <p:spPr>
            <a:xfrm>
              <a:off x="3036183" y="1981720"/>
              <a:ext cx="130600" cy="454892"/>
            </a:xfrm>
            <a:custGeom>
              <a:avLst/>
              <a:gdLst/>
              <a:ahLst/>
              <a:cxnLst/>
              <a:rect l="0" t="0" r="0" b="0"/>
              <a:pathLst>
                <a:path w="130600" h="454892">
                  <a:moveTo>
                    <a:pt x="5467" y="164580"/>
                  </a:moveTo>
                  <a:lnTo>
                    <a:pt x="5467" y="164580"/>
                  </a:lnTo>
                  <a:lnTo>
                    <a:pt x="0" y="159113"/>
                  </a:lnTo>
                  <a:lnTo>
                    <a:pt x="6120" y="165233"/>
                  </a:lnTo>
                  <a:lnTo>
                    <a:pt x="9285" y="175924"/>
                  </a:lnTo>
                  <a:lnTo>
                    <a:pt x="15847" y="220401"/>
                  </a:lnTo>
                  <a:lnTo>
                    <a:pt x="17480" y="257712"/>
                  </a:lnTo>
                  <a:lnTo>
                    <a:pt x="18031" y="304201"/>
                  </a:lnTo>
                  <a:lnTo>
                    <a:pt x="18127" y="348707"/>
                  </a:lnTo>
                  <a:lnTo>
                    <a:pt x="18155" y="387529"/>
                  </a:lnTo>
                  <a:lnTo>
                    <a:pt x="18165" y="432672"/>
                  </a:lnTo>
                  <a:lnTo>
                    <a:pt x="14795" y="452938"/>
                  </a:lnTo>
                  <a:lnTo>
                    <a:pt x="13802" y="454891"/>
                  </a:lnTo>
                  <a:lnTo>
                    <a:pt x="13140" y="454781"/>
                  </a:lnTo>
                  <a:lnTo>
                    <a:pt x="12405" y="448780"/>
                  </a:lnTo>
                  <a:lnTo>
                    <a:pt x="11895" y="403028"/>
                  </a:lnTo>
                  <a:lnTo>
                    <a:pt x="11832" y="360422"/>
                  </a:lnTo>
                  <a:lnTo>
                    <a:pt x="11824" y="326880"/>
                  </a:lnTo>
                  <a:lnTo>
                    <a:pt x="11819" y="281813"/>
                  </a:lnTo>
                  <a:lnTo>
                    <a:pt x="11818" y="241649"/>
                  </a:lnTo>
                  <a:lnTo>
                    <a:pt x="11817" y="202937"/>
                  </a:lnTo>
                  <a:lnTo>
                    <a:pt x="11817" y="164657"/>
                  </a:lnTo>
                  <a:lnTo>
                    <a:pt x="11817" y="126503"/>
                  </a:lnTo>
                  <a:lnTo>
                    <a:pt x="15580" y="95446"/>
                  </a:lnTo>
                  <a:lnTo>
                    <a:pt x="21869" y="53549"/>
                  </a:lnTo>
                  <a:lnTo>
                    <a:pt x="27496" y="25849"/>
                  </a:lnTo>
                  <a:lnTo>
                    <a:pt x="34308" y="10494"/>
                  </a:lnTo>
                  <a:lnTo>
                    <a:pt x="42039" y="1318"/>
                  </a:lnTo>
                  <a:lnTo>
                    <a:pt x="45371" y="0"/>
                  </a:lnTo>
                  <a:lnTo>
                    <a:pt x="48297" y="532"/>
                  </a:lnTo>
                  <a:lnTo>
                    <a:pt x="64806" y="14897"/>
                  </a:lnTo>
                  <a:lnTo>
                    <a:pt x="82722" y="41143"/>
                  </a:lnTo>
                  <a:lnTo>
                    <a:pt x="89191" y="57508"/>
                  </a:lnTo>
                  <a:lnTo>
                    <a:pt x="92128" y="89111"/>
                  </a:lnTo>
                  <a:lnTo>
                    <a:pt x="88843" y="114859"/>
                  </a:lnTo>
                  <a:lnTo>
                    <a:pt x="81762" y="138698"/>
                  </a:lnTo>
                  <a:lnTo>
                    <a:pt x="114894" y="160836"/>
                  </a:lnTo>
                  <a:lnTo>
                    <a:pt x="126163" y="181423"/>
                  </a:lnTo>
                  <a:lnTo>
                    <a:pt x="130599" y="202026"/>
                  </a:lnTo>
                  <a:lnTo>
                    <a:pt x="125993" y="216971"/>
                  </a:lnTo>
                  <a:lnTo>
                    <a:pt x="117595" y="230904"/>
                  </a:lnTo>
                  <a:lnTo>
                    <a:pt x="109159" y="239448"/>
                  </a:lnTo>
                  <a:lnTo>
                    <a:pt x="93105" y="248225"/>
                  </a:lnTo>
                  <a:lnTo>
                    <a:pt x="87176" y="248565"/>
                  </a:lnTo>
                  <a:lnTo>
                    <a:pt x="74943" y="245181"/>
                  </a:lnTo>
                  <a:lnTo>
                    <a:pt x="56267" y="22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261"/>
            <p:cNvSpPr/>
            <p:nvPr>
              <p:custDataLst>
                <p:tags r:id="rId108"/>
              </p:custDataLst>
            </p:nvPr>
          </p:nvSpPr>
          <p:spPr>
            <a:xfrm>
              <a:off x="3238500" y="2222500"/>
              <a:ext cx="12178" cy="63501"/>
            </a:xfrm>
            <a:custGeom>
              <a:avLst/>
              <a:gdLst/>
              <a:ahLst/>
              <a:cxnLst/>
              <a:rect l="0" t="0" r="0" b="0"/>
              <a:pathLst>
                <a:path w="12178" h="635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706"/>
                  </a:lnTo>
                  <a:lnTo>
                    <a:pt x="10052" y="1881"/>
                  </a:lnTo>
                  <a:lnTo>
                    <a:pt x="10935" y="3371"/>
                  </a:lnTo>
                  <a:lnTo>
                    <a:pt x="12177" y="1558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262"/>
            <p:cNvSpPr/>
            <p:nvPr>
              <p:custDataLst>
                <p:tags r:id="rId109"/>
              </p:custDataLst>
            </p:nvPr>
          </p:nvSpPr>
          <p:spPr>
            <a:xfrm>
              <a:off x="3036884" y="1767545"/>
              <a:ext cx="131767" cy="123938"/>
            </a:xfrm>
            <a:custGeom>
              <a:avLst/>
              <a:gdLst/>
              <a:ahLst/>
              <a:cxnLst/>
              <a:rect l="0" t="0" r="0" b="0"/>
              <a:pathLst>
                <a:path w="131767" h="123938">
                  <a:moveTo>
                    <a:pt x="36516" y="29505"/>
                  </a:moveTo>
                  <a:lnTo>
                    <a:pt x="36516" y="29505"/>
                  </a:lnTo>
                  <a:lnTo>
                    <a:pt x="36516" y="24038"/>
                  </a:lnTo>
                  <a:lnTo>
                    <a:pt x="36516" y="26787"/>
                  </a:lnTo>
                  <a:lnTo>
                    <a:pt x="20615" y="72684"/>
                  </a:lnTo>
                  <a:lnTo>
                    <a:pt x="3761" y="118290"/>
                  </a:lnTo>
                  <a:lnTo>
                    <a:pt x="792" y="123528"/>
                  </a:lnTo>
                  <a:lnTo>
                    <a:pt x="0" y="123937"/>
                  </a:lnTo>
                  <a:lnTo>
                    <a:pt x="1002" y="120629"/>
                  </a:lnTo>
                  <a:lnTo>
                    <a:pt x="15106" y="79533"/>
                  </a:lnTo>
                  <a:lnTo>
                    <a:pt x="33933" y="36095"/>
                  </a:lnTo>
                  <a:lnTo>
                    <a:pt x="50332" y="9037"/>
                  </a:lnTo>
                  <a:lnTo>
                    <a:pt x="56310" y="3865"/>
                  </a:lnTo>
                  <a:lnTo>
                    <a:pt x="62412" y="1123"/>
                  </a:lnTo>
                  <a:lnTo>
                    <a:pt x="68597" y="0"/>
                  </a:lnTo>
                  <a:lnTo>
                    <a:pt x="74131" y="2074"/>
                  </a:lnTo>
                  <a:lnTo>
                    <a:pt x="104299" y="36676"/>
                  </a:lnTo>
                  <a:lnTo>
                    <a:pt x="131766" y="9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263"/>
            <p:cNvSpPr/>
            <p:nvPr>
              <p:custDataLst>
                <p:tags r:id="rId110"/>
              </p:custDataLst>
            </p:nvPr>
          </p:nvSpPr>
          <p:spPr>
            <a:xfrm>
              <a:off x="3482491" y="2066442"/>
              <a:ext cx="149710" cy="219559"/>
            </a:xfrm>
            <a:custGeom>
              <a:avLst/>
              <a:gdLst/>
              <a:ahLst/>
              <a:cxnLst/>
              <a:rect l="0" t="0" r="0" b="0"/>
              <a:pathLst>
                <a:path w="149710" h="2195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2967" y="3672"/>
                  </a:lnTo>
                  <a:lnTo>
                    <a:pt x="32139" y="43740"/>
                  </a:lnTo>
                  <a:lnTo>
                    <a:pt x="63534" y="89579"/>
                  </a:lnTo>
                  <a:lnTo>
                    <a:pt x="95287" y="133192"/>
                  </a:lnTo>
                  <a:lnTo>
                    <a:pt x="123594" y="173492"/>
                  </a:lnTo>
                  <a:lnTo>
                    <a:pt x="149709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264"/>
            <p:cNvSpPr/>
            <p:nvPr>
              <p:custDataLst>
                <p:tags r:id="rId111"/>
              </p:custDataLst>
            </p:nvPr>
          </p:nvSpPr>
          <p:spPr>
            <a:xfrm>
              <a:off x="3492500" y="2060048"/>
              <a:ext cx="155772" cy="232303"/>
            </a:xfrm>
            <a:custGeom>
              <a:avLst/>
              <a:gdLst/>
              <a:ahLst/>
              <a:cxnLst/>
              <a:rect l="0" t="0" r="0" b="0"/>
              <a:pathLst>
                <a:path w="155772" h="232303">
                  <a:moveTo>
                    <a:pt x="152400" y="16402"/>
                  </a:moveTo>
                  <a:lnTo>
                    <a:pt x="152400" y="16402"/>
                  </a:lnTo>
                  <a:lnTo>
                    <a:pt x="152400" y="6289"/>
                  </a:lnTo>
                  <a:lnTo>
                    <a:pt x="153105" y="3310"/>
                  </a:lnTo>
                  <a:lnTo>
                    <a:pt x="154281" y="1324"/>
                  </a:lnTo>
                  <a:lnTo>
                    <a:pt x="155771" y="0"/>
                  </a:lnTo>
                  <a:lnTo>
                    <a:pt x="153663" y="4173"/>
                  </a:lnTo>
                  <a:lnTo>
                    <a:pt x="131844" y="49573"/>
                  </a:lnTo>
                  <a:lnTo>
                    <a:pt x="112442" y="86673"/>
                  </a:lnTo>
                  <a:lnTo>
                    <a:pt x="80641" y="131491"/>
                  </a:lnTo>
                  <a:lnTo>
                    <a:pt x="45479" y="178209"/>
                  </a:lnTo>
                  <a:lnTo>
                    <a:pt x="0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265"/>
            <p:cNvSpPr/>
            <p:nvPr>
              <p:custDataLst>
                <p:tags r:id="rId112"/>
              </p:custDataLst>
            </p:nvPr>
          </p:nvSpPr>
          <p:spPr>
            <a:xfrm>
              <a:off x="3714750" y="2255472"/>
              <a:ext cx="120651" cy="101962"/>
            </a:xfrm>
            <a:custGeom>
              <a:avLst/>
              <a:gdLst/>
              <a:ahLst/>
              <a:cxnLst/>
              <a:rect l="0" t="0" r="0" b="0"/>
              <a:pathLst>
                <a:path w="120651" h="101962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3371" y="8990"/>
                  </a:lnTo>
                  <a:lnTo>
                    <a:pt x="15580" y="2901"/>
                  </a:lnTo>
                  <a:lnTo>
                    <a:pt x="29232" y="0"/>
                  </a:lnTo>
                  <a:lnTo>
                    <a:pt x="39803" y="3084"/>
                  </a:lnTo>
                  <a:lnTo>
                    <a:pt x="50146" y="9158"/>
                  </a:lnTo>
                  <a:lnTo>
                    <a:pt x="57095" y="16562"/>
                  </a:lnTo>
                  <a:lnTo>
                    <a:pt x="58771" y="28319"/>
                  </a:lnTo>
                  <a:lnTo>
                    <a:pt x="54099" y="55492"/>
                  </a:lnTo>
                  <a:lnTo>
                    <a:pt x="27774" y="100236"/>
                  </a:lnTo>
                  <a:lnTo>
                    <a:pt x="28394" y="101694"/>
                  </a:lnTo>
                  <a:lnTo>
                    <a:pt x="30218" y="101961"/>
                  </a:lnTo>
                  <a:lnTo>
                    <a:pt x="70064" y="86702"/>
                  </a:lnTo>
                  <a:lnTo>
                    <a:pt x="120650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266"/>
            <p:cNvSpPr/>
            <p:nvPr>
              <p:custDataLst>
                <p:tags r:id="rId113"/>
              </p:custDataLst>
            </p:nvPr>
          </p:nvSpPr>
          <p:spPr>
            <a:xfrm>
              <a:off x="3752850" y="18605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8838" y="6742"/>
                  </a:lnTo>
                  <a:lnTo>
                    <a:pt x="11938" y="32507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9" name="SMARTInkShape-Group890"/>
          <p:cNvGrpSpPr/>
          <p:nvPr/>
        </p:nvGrpSpPr>
        <p:grpSpPr>
          <a:xfrm>
            <a:off x="4152900" y="1695333"/>
            <a:ext cx="749301" cy="782191"/>
            <a:chOff x="4152900" y="1695333"/>
            <a:chExt cx="749301" cy="782191"/>
          </a:xfrm>
        </p:grpSpPr>
        <p:sp>
          <p:nvSpPr>
            <p:cNvPr id="464" name="SMARTInkShape-4267"/>
            <p:cNvSpPr/>
            <p:nvPr>
              <p:custDataLst>
                <p:tags r:id="rId102"/>
              </p:custDataLst>
            </p:nvPr>
          </p:nvSpPr>
          <p:spPr>
            <a:xfrm>
              <a:off x="4152900" y="22098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0821" y="7233"/>
                  </a:lnTo>
                  <a:lnTo>
                    <a:pt x="75909" y="6611"/>
                  </a:lnTo>
                  <a:lnTo>
                    <a:pt x="117585" y="305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268"/>
            <p:cNvSpPr/>
            <p:nvPr>
              <p:custDataLst>
                <p:tags r:id="rId103"/>
              </p:custDataLst>
            </p:nvPr>
          </p:nvSpPr>
          <p:spPr>
            <a:xfrm>
              <a:off x="4254500" y="211455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0" y="0"/>
                  </a:lnTo>
                  <a:lnTo>
                    <a:pt x="705" y="39679"/>
                  </a:lnTo>
                  <a:lnTo>
                    <a:pt x="6907" y="87121"/>
                  </a:lnTo>
                  <a:lnTo>
                    <a:pt x="14927" y="134253"/>
                  </a:lnTo>
                  <a:lnTo>
                    <a:pt x="25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269"/>
            <p:cNvSpPr/>
            <p:nvPr>
              <p:custDataLst>
                <p:tags r:id="rId104"/>
              </p:custDataLst>
            </p:nvPr>
          </p:nvSpPr>
          <p:spPr>
            <a:xfrm>
              <a:off x="4625785" y="1954070"/>
              <a:ext cx="134113" cy="523454"/>
            </a:xfrm>
            <a:custGeom>
              <a:avLst/>
              <a:gdLst/>
              <a:ahLst/>
              <a:cxnLst/>
              <a:rect l="0" t="0" r="0" b="0"/>
              <a:pathLst>
                <a:path w="134113" h="523454">
                  <a:moveTo>
                    <a:pt x="9715" y="262080"/>
                  </a:moveTo>
                  <a:lnTo>
                    <a:pt x="9715" y="262080"/>
                  </a:lnTo>
                  <a:lnTo>
                    <a:pt x="13373" y="304020"/>
                  </a:lnTo>
                  <a:lnTo>
                    <a:pt x="11112" y="339418"/>
                  </a:lnTo>
                  <a:lnTo>
                    <a:pt x="9991" y="385542"/>
                  </a:lnTo>
                  <a:lnTo>
                    <a:pt x="9770" y="428990"/>
                  </a:lnTo>
                  <a:lnTo>
                    <a:pt x="9722" y="472077"/>
                  </a:lnTo>
                  <a:lnTo>
                    <a:pt x="9716" y="515564"/>
                  </a:lnTo>
                  <a:lnTo>
                    <a:pt x="9715" y="523453"/>
                  </a:lnTo>
                  <a:lnTo>
                    <a:pt x="5351" y="485085"/>
                  </a:lnTo>
                  <a:lnTo>
                    <a:pt x="3953" y="440495"/>
                  </a:lnTo>
                  <a:lnTo>
                    <a:pt x="3627" y="405581"/>
                  </a:lnTo>
                  <a:lnTo>
                    <a:pt x="3442" y="360338"/>
                  </a:lnTo>
                  <a:lnTo>
                    <a:pt x="3387" y="320121"/>
                  </a:lnTo>
                  <a:lnTo>
                    <a:pt x="0" y="281394"/>
                  </a:lnTo>
                  <a:lnTo>
                    <a:pt x="1270" y="239737"/>
                  </a:lnTo>
                  <a:lnTo>
                    <a:pt x="2744" y="196115"/>
                  </a:lnTo>
                  <a:lnTo>
                    <a:pt x="3182" y="155281"/>
                  </a:lnTo>
                  <a:lnTo>
                    <a:pt x="5165" y="121716"/>
                  </a:lnTo>
                  <a:lnTo>
                    <a:pt x="10248" y="74440"/>
                  </a:lnTo>
                  <a:lnTo>
                    <a:pt x="16223" y="38796"/>
                  </a:lnTo>
                  <a:lnTo>
                    <a:pt x="24563" y="2310"/>
                  </a:lnTo>
                  <a:lnTo>
                    <a:pt x="27374" y="0"/>
                  </a:lnTo>
                  <a:lnTo>
                    <a:pt x="30660" y="576"/>
                  </a:lnTo>
                  <a:lnTo>
                    <a:pt x="34262" y="3078"/>
                  </a:lnTo>
                  <a:lnTo>
                    <a:pt x="40145" y="15264"/>
                  </a:lnTo>
                  <a:lnTo>
                    <a:pt x="49671" y="55203"/>
                  </a:lnTo>
                  <a:lnTo>
                    <a:pt x="53277" y="101741"/>
                  </a:lnTo>
                  <a:lnTo>
                    <a:pt x="54048" y="147126"/>
                  </a:lnTo>
                  <a:lnTo>
                    <a:pt x="56031" y="186221"/>
                  </a:lnTo>
                  <a:lnTo>
                    <a:pt x="57526" y="190340"/>
                  </a:lnTo>
                  <a:lnTo>
                    <a:pt x="59934" y="192382"/>
                  </a:lnTo>
                  <a:lnTo>
                    <a:pt x="62950" y="193037"/>
                  </a:lnTo>
                  <a:lnTo>
                    <a:pt x="70064" y="191883"/>
                  </a:lnTo>
                  <a:lnTo>
                    <a:pt x="88010" y="187275"/>
                  </a:lnTo>
                  <a:lnTo>
                    <a:pt x="93662" y="186810"/>
                  </a:lnTo>
                  <a:lnTo>
                    <a:pt x="105586" y="190056"/>
                  </a:lnTo>
                  <a:lnTo>
                    <a:pt x="122317" y="199818"/>
                  </a:lnTo>
                  <a:lnTo>
                    <a:pt x="127117" y="203638"/>
                  </a:lnTo>
                  <a:lnTo>
                    <a:pt x="132449" y="213528"/>
                  </a:lnTo>
                  <a:lnTo>
                    <a:pt x="134112" y="225685"/>
                  </a:lnTo>
                  <a:lnTo>
                    <a:pt x="132501" y="240495"/>
                  </a:lnTo>
                  <a:lnTo>
                    <a:pt x="125670" y="254603"/>
                  </a:lnTo>
                  <a:lnTo>
                    <a:pt x="120885" y="261329"/>
                  </a:lnTo>
                  <a:lnTo>
                    <a:pt x="93924" y="277536"/>
                  </a:lnTo>
                  <a:lnTo>
                    <a:pt x="54780" y="289174"/>
                  </a:lnTo>
                  <a:lnTo>
                    <a:pt x="35115" y="287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270"/>
            <p:cNvSpPr/>
            <p:nvPr>
              <p:custDataLst>
                <p:tags r:id="rId105"/>
              </p:custDataLst>
            </p:nvPr>
          </p:nvSpPr>
          <p:spPr>
            <a:xfrm>
              <a:off x="4806950" y="2216566"/>
              <a:ext cx="95251" cy="100717"/>
            </a:xfrm>
            <a:custGeom>
              <a:avLst/>
              <a:gdLst/>
              <a:ahLst/>
              <a:cxnLst/>
              <a:rect l="0" t="0" r="0" b="0"/>
              <a:pathLst>
                <a:path w="95251" h="100717">
                  <a:moveTo>
                    <a:pt x="0" y="18634"/>
                  </a:moveTo>
                  <a:lnTo>
                    <a:pt x="0" y="18634"/>
                  </a:lnTo>
                  <a:lnTo>
                    <a:pt x="0" y="11892"/>
                  </a:lnTo>
                  <a:lnTo>
                    <a:pt x="1881" y="6701"/>
                  </a:lnTo>
                  <a:lnTo>
                    <a:pt x="3371" y="4328"/>
                  </a:lnTo>
                  <a:lnTo>
                    <a:pt x="12552" y="1693"/>
                  </a:lnTo>
                  <a:lnTo>
                    <a:pt x="34700" y="0"/>
                  </a:lnTo>
                  <a:lnTo>
                    <a:pt x="39361" y="1978"/>
                  </a:lnTo>
                  <a:lnTo>
                    <a:pt x="48303" y="9820"/>
                  </a:lnTo>
                  <a:lnTo>
                    <a:pt x="53218" y="20361"/>
                  </a:lnTo>
                  <a:lnTo>
                    <a:pt x="54697" y="32101"/>
                  </a:lnTo>
                  <a:lnTo>
                    <a:pt x="53003" y="44375"/>
                  </a:lnTo>
                  <a:lnTo>
                    <a:pt x="41339" y="63185"/>
                  </a:lnTo>
                  <a:lnTo>
                    <a:pt x="16114" y="93184"/>
                  </a:lnTo>
                  <a:lnTo>
                    <a:pt x="14977" y="95850"/>
                  </a:lnTo>
                  <a:lnTo>
                    <a:pt x="15629" y="97628"/>
                  </a:lnTo>
                  <a:lnTo>
                    <a:pt x="17475" y="98813"/>
                  </a:lnTo>
                  <a:lnTo>
                    <a:pt x="28697" y="100482"/>
                  </a:lnTo>
                  <a:lnTo>
                    <a:pt x="33948" y="100716"/>
                  </a:lnTo>
                  <a:lnTo>
                    <a:pt x="95250" y="7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271"/>
            <p:cNvSpPr/>
            <p:nvPr>
              <p:custDataLst>
                <p:tags r:id="rId106"/>
              </p:custDataLst>
            </p:nvPr>
          </p:nvSpPr>
          <p:spPr>
            <a:xfrm>
              <a:off x="4624051" y="1695333"/>
              <a:ext cx="119400" cy="128188"/>
            </a:xfrm>
            <a:custGeom>
              <a:avLst/>
              <a:gdLst/>
              <a:ahLst/>
              <a:cxnLst/>
              <a:rect l="0" t="0" r="0" b="0"/>
              <a:pathLst>
                <a:path w="119400" h="128188">
                  <a:moveTo>
                    <a:pt x="24149" y="57267"/>
                  </a:moveTo>
                  <a:lnTo>
                    <a:pt x="24149" y="57267"/>
                  </a:lnTo>
                  <a:lnTo>
                    <a:pt x="29616" y="46332"/>
                  </a:lnTo>
                  <a:lnTo>
                    <a:pt x="15550" y="88772"/>
                  </a:lnTo>
                  <a:lnTo>
                    <a:pt x="2971" y="125821"/>
                  </a:lnTo>
                  <a:lnTo>
                    <a:pt x="1564" y="127664"/>
                  </a:lnTo>
                  <a:lnTo>
                    <a:pt x="625" y="128187"/>
                  </a:lnTo>
                  <a:lnTo>
                    <a:pt x="0" y="127830"/>
                  </a:lnTo>
                  <a:lnTo>
                    <a:pt x="16536" y="88455"/>
                  </a:lnTo>
                  <a:lnTo>
                    <a:pt x="35080" y="43509"/>
                  </a:lnTo>
                  <a:lnTo>
                    <a:pt x="52269" y="13383"/>
                  </a:lnTo>
                  <a:lnTo>
                    <a:pt x="60400" y="3426"/>
                  </a:lnTo>
                  <a:lnTo>
                    <a:pt x="65249" y="912"/>
                  </a:lnTo>
                  <a:lnTo>
                    <a:pt x="76283" y="0"/>
                  </a:lnTo>
                  <a:lnTo>
                    <a:pt x="80777" y="2861"/>
                  </a:lnTo>
                  <a:lnTo>
                    <a:pt x="87651" y="13566"/>
                  </a:lnTo>
                  <a:lnTo>
                    <a:pt x="119399" y="9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891"/>
          <p:cNvGrpSpPr/>
          <p:nvPr/>
        </p:nvGrpSpPr>
        <p:grpSpPr>
          <a:xfrm>
            <a:off x="5124450" y="1874133"/>
            <a:ext cx="673101" cy="608195"/>
            <a:chOff x="5124450" y="1874133"/>
            <a:chExt cx="673101" cy="608195"/>
          </a:xfrm>
        </p:grpSpPr>
        <p:sp>
          <p:nvSpPr>
            <p:cNvPr id="470" name="SMARTInkShape-4272"/>
            <p:cNvSpPr/>
            <p:nvPr>
              <p:custDataLst>
                <p:tags r:id="rId93"/>
              </p:custDataLst>
            </p:nvPr>
          </p:nvSpPr>
          <p:spPr>
            <a:xfrm>
              <a:off x="5124450" y="2042393"/>
              <a:ext cx="133351" cy="192808"/>
            </a:xfrm>
            <a:custGeom>
              <a:avLst/>
              <a:gdLst/>
              <a:ahLst/>
              <a:cxnLst/>
              <a:rect l="0" t="0" r="0" b="0"/>
              <a:pathLst>
                <a:path w="133351" h="192808">
                  <a:moveTo>
                    <a:pt x="0" y="21357"/>
                  </a:moveTo>
                  <a:lnTo>
                    <a:pt x="0" y="21357"/>
                  </a:lnTo>
                  <a:lnTo>
                    <a:pt x="0" y="963"/>
                  </a:lnTo>
                  <a:lnTo>
                    <a:pt x="1411" y="0"/>
                  </a:lnTo>
                  <a:lnTo>
                    <a:pt x="6742" y="811"/>
                  </a:lnTo>
                  <a:lnTo>
                    <a:pt x="31096" y="22290"/>
                  </a:lnTo>
                  <a:lnTo>
                    <a:pt x="66134" y="62286"/>
                  </a:lnTo>
                  <a:lnTo>
                    <a:pt x="100972" y="109070"/>
                  </a:lnTo>
                  <a:lnTo>
                    <a:pt x="121968" y="154045"/>
                  </a:lnTo>
                  <a:lnTo>
                    <a:pt x="133350" y="19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273"/>
            <p:cNvSpPr/>
            <p:nvPr>
              <p:custDataLst>
                <p:tags r:id="rId94"/>
              </p:custDataLst>
            </p:nvPr>
          </p:nvSpPr>
          <p:spPr>
            <a:xfrm>
              <a:off x="5127327" y="2022294"/>
              <a:ext cx="162224" cy="257357"/>
            </a:xfrm>
            <a:custGeom>
              <a:avLst/>
              <a:gdLst/>
              <a:ahLst/>
              <a:cxnLst/>
              <a:rect l="0" t="0" r="0" b="0"/>
              <a:pathLst>
                <a:path w="162224" h="257357">
                  <a:moveTo>
                    <a:pt x="162223" y="35106"/>
                  </a:moveTo>
                  <a:lnTo>
                    <a:pt x="162223" y="35106"/>
                  </a:lnTo>
                  <a:lnTo>
                    <a:pt x="161518" y="4729"/>
                  </a:lnTo>
                  <a:lnTo>
                    <a:pt x="160341" y="2155"/>
                  </a:lnTo>
                  <a:lnTo>
                    <a:pt x="158852" y="439"/>
                  </a:lnTo>
                  <a:lnTo>
                    <a:pt x="157154" y="0"/>
                  </a:lnTo>
                  <a:lnTo>
                    <a:pt x="155316" y="413"/>
                  </a:lnTo>
                  <a:lnTo>
                    <a:pt x="149980" y="4165"/>
                  </a:lnTo>
                  <a:lnTo>
                    <a:pt x="114222" y="42493"/>
                  </a:lnTo>
                  <a:lnTo>
                    <a:pt x="79336" y="87192"/>
                  </a:lnTo>
                  <a:lnTo>
                    <a:pt x="49319" y="131107"/>
                  </a:lnTo>
                  <a:lnTo>
                    <a:pt x="29287" y="161623"/>
                  </a:lnTo>
                  <a:lnTo>
                    <a:pt x="9945" y="198181"/>
                  </a:lnTo>
                  <a:lnTo>
                    <a:pt x="0" y="219767"/>
                  </a:lnTo>
                  <a:lnTo>
                    <a:pt x="3473" y="25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274"/>
            <p:cNvSpPr/>
            <p:nvPr>
              <p:custDataLst>
                <p:tags r:id="rId95"/>
              </p:custDataLst>
            </p:nvPr>
          </p:nvSpPr>
          <p:spPr>
            <a:xfrm>
              <a:off x="5308600" y="2211268"/>
              <a:ext cx="95251" cy="102485"/>
            </a:xfrm>
            <a:custGeom>
              <a:avLst/>
              <a:gdLst/>
              <a:ahLst/>
              <a:cxnLst/>
              <a:rect l="0" t="0" r="0" b="0"/>
              <a:pathLst>
                <a:path w="95251" h="102485">
                  <a:moveTo>
                    <a:pt x="0" y="11232"/>
                  </a:moveTo>
                  <a:lnTo>
                    <a:pt x="0" y="11232"/>
                  </a:lnTo>
                  <a:lnTo>
                    <a:pt x="0" y="7861"/>
                  </a:lnTo>
                  <a:lnTo>
                    <a:pt x="1882" y="4324"/>
                  </a:lnTo>
                  <a:lnTo>
                    <a:pt x="3370" y="2393"/>
                  </a:lnTo>
                  <a:lnTo>
                    <a:pt x="10670" y="248"/>
                  </a:lnTo>
                  <a:lnTo>
                    <a:pt x="21676" y="0"/>
                  </a:lnTo>
                  <a:lnTo>
                    <a:pt x="41621" y="3828"/>
                  </a:lnTo>
                  <a:lnTo>
                    <a:pt x="49779" y="7471"/>
                  </a:lnTo>
                  <a:lnTo>
                    <a:pt x="55756" y="15205"/>
                  </a:lnTo>
                  <a:lnTo>
                    <a:pt x="58336" y="20230"/>
                  </a:lnTo>
                  <a:lnTo>
                    <a:pt x="59324" y="35222"/>
                  </a:lnTo>
                  <a:lnTo>
                    <a:pt x="56705" y="51528"/>
                  </a:lnTo>
                  <a:lnTo>
                    <a:pt x="50836" y="63478"/>
                  </a:lnTo>
                  <a:lnTo>
                    <a:pt x="28608" y="93517"/>
                  </a:lnTo>
                  <a:lnTo>
                    <a:pt x="28244" y="96428"/>
                  </a:lnTo>
                  <a:lnTo>
                    <a:pt x="29721" y="101543"/>
                  </a:lnTo>
                  <a:lnTo>
                    <a:pt x="32514" y="102484"/>
                  </a:lnTo>
                  <a:lnTo>
                    <a:pt x="46558" y="100437"/>
                  </a:lnTo>
                  <a:lnTo>
                    <a:pt x="64830" y="93951"/>
                  </a:lnTo>
                  <a:lnTo>
                    <a:pt x="95250" y="7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275"/>
            <p:cNvSpPr/>
            <p:nvPr>
              <p:custDataLst>
                <p:tags r:id="rId96"/>
              </p:custDataLst>
            </p:nvPr>
          </p:nvSpPr>
          <p:spPr>
            <a:xfrm>
              <a:off x="5327650" y="1874133"/>
              <a:ext cx="139701" cy="103959"/>
            </a:xfrm>
            <a:custGeom>
              <a:avLst/>
              <a:gdLst/>
              <a:ahLst/>
              <a:cxnLst/>
              <a:rect l="0" t="0" r="0" b="0"/>
              <a:pathLst>
                <a:path w="139701" h="103959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2" y="411"/>
                  </a:lnTo>
                  <a:lnTo>
                    <a:pt x="24570" y="8033"/>
                  </a:lnTo>
                  <a:lnTo>
                    <a:pt x="30440" y="15780"/>
                  </a:lnTo>
                  <a:lnTo>
                    <a:pt x="39958" y="38000"/>
                  </a:lnTo>
                  <a:lnTo>
                    <a:pt x="40572" y="50265"/>
                  </a:lnTo>
                  <a:lnTo>
                    <a:pt x="35217" y="75386"/>
                  </a:lnTo>
                  <a:lnTo>
                    <a:pt x="26586" y="95746"/>
                  </a:lnTo>
                  <a:lnTo>
                    <a:pt x="26896" y="97403"/>
                  </a:lnTo>
                  <a:lnTo>
                    <a:pt x="27808" y="98508"/>
                  </a:lnTo>
                  <a:lnTo>
                    <a:pt x="29122" y="99244"/>
                  </a:lnTo>
                  <a:lnTo>
                    <a:pt x="68147" y="103958"/>
                  </a:lnTo>
                  <a:lnTo>
                    <a:pt x="112395" y="102089"/>
                  </a:lnTo>
                  <a:lnTo>
                    <a:pt x="1397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276"/>
            <p:cNvSpPr/>
            <p:nvPr>
              <p:custDataLst>
                <p:tags r:id="rId97"/>
              </p:custDataLst>
            </p:nvPr>
          </p:nvSpPr>
          <p:spPr>
            <a:xfrm>
              <a:off x="5138033" y="2438400"/>
              <a:ext cx="240418" cy="11769"/>
            </a:xfrm>
            <a:custGeom>
              <a:avLst/>
              <a:gdLst/>
              <a:ahLst/>
              <a:cxnLst/>
              <a:rect l="0" t="0" r="0" b="0"/>
              <a:pathLst>
                <a:path w="240418" h="11769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126"/>
                  </a:lnTo>
                  <a:lnTo>
                    <a:pt x="1391" y="10984"/>
                  </a:lnTo>
                  <a:lnTo>
                    <a:pt x="2750" y="11556"/>
                  </a:lnTo>
                  <a:lnTo>
                    <a:pt x="41122" y="11768"/>
                  </a:lnTo>
                  <a:lnTo>
                    <a:pt x="86902" y="8269"/>
                  </a:lnTo>
                  <a:lnTo>
                    <a:pt x="122093" y="7203"/>
                  </a:lnTo>
                  <a:lnTo>
                    <a:pt x="164122" y="6603"/>
                  </a:lnTo>
                  <a:lnTo>
                    <a:pt x="2404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277"/>
            <p:cNvSpPr/>
            <p:nvPr>
              <p:custDataLst>
                <p:tags r:id="rId98"/>
              </p:custDataLst>
            </p:nvPr>
          </p:nvSpPr>
          <p:spPr>
            <a:xfrm>
              <a:off x="5167716" y="2457450"/>
              <a:ext cx="217085" cy="24878"/>
            </a:xfrm>
            <a:custGeom>
              <a:avLst/>
              <a:gdLst/>
              <a:ahLst/>
              <a:cxnLst/>
              <a:rect l="0" t="0" r="0" b="0"/>
              <a:pathLst>
                <a:path w="217085" h="24878">
                  <a:moveTo>
                    <a:pt x="32934" y="12700"/>
                  </a:moveTo>
                  <a:lnTo>
                    <a:pt x="32934" y="12700"/>
                  </a:lnTo>
                  <a:lnTo>
                    <a:pt x="468" y="24223"/>
                  </a:lnTo>
                  <a:lnTo>
                    <a:pt x="0" y="24616"/>
                  </a:lnTo>
                  <a:lnTo>
                    <a:pt x="395" y="24877"/>
                  </a:lnTo>
                  <a:lnTo>
                    <a:pt x="41585" y="23885"/>
                  </a:lnTo>
                  <a:lnTo>
                    <a:pt x="84964" y="16641"/>
                  </a:lnTo>
                  <a:lnTo>
                    <a:pt x="121179" y="13162"/>
                  </a:lnTo>
                  <a:lnTo>
                    <a:pt x="217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278"/>
            <p:cNvSpPr/>
            <p:nvPr>
              <p:custDataLst>
                <p:tags r:id="rId99"/>
              </p:custDataLst>
            </p:nvPr>
          </p:nvSpPr>
          <p:spPr>
            <a:xfrm>
              <a:off x="5582250" y="2247900"/>
              <a:ext cx="139101" cy="9835"/>
            </a:xfrm>
            <a:custGeom>
              <a:avLst/>
              <a:gdLst/>
              <a:ahLst/>
              <a:cxnLst/>
              <a:rect l="0" t="0" r="0" b="0"/>
              <a:pathLst>
                <a:path w="139101" h="9835">
                  <a:moveTo>
                    <a:pt x="18450" y="0"/>
                  </a:moveTo>
                  <a:lnTo>
                    <a:pt x="18450" y="0"/>
                  </a:lnTo>
                  <a:lnTo>
                    <a:pt x="15079" y="3371"/>
                  </a:lnTo>
                  <a:lnTo>
                    <a:pt x="9661" y="5026"/>
                  </a:lnTo>
                  <a:lnTo>
                    <a:pt x="6241" y="5467"/>
                  </a:lnTo>
                  <a:lnTo>
                    <a:pt x="3960" y="6467"/>
                  </a:lnTo>
                  <a:lnTo>
                    <a:pt x="2440" y="7839"/>
                  </a:lnTo>
                  <a:lnTo>
                    <a:pt x="1427" y="9460"/>
                  </a:lnTo>
                  <a:lnTo>
                    <a:pt x="751" y="9834"/>
                  </a:lnTo>
                  <a:lnTo>
                    <a:pt x="300" y="9378"/>
                  </a:lnTo>
                  <a:lnTo>
                    <a:pt x="0" y="8369"/>
                  </a:lnTo>
                  <a:lnTo>
                    <a:pt x="44876" y="2104"/>
                  </a:lnTo>
                  <a:lnTo>
                    <a:pt x="90880" y="415"/>
                  </a:lnTo>
                  <a:lnTo>
                    <a:pt x="13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279"/>
            <p:cNvSpPr/>
            <p:nvPr>
              <p:custDataLst>
                <p:tags r:id="rId100"/>
              </p:custDataLst>
            </p:nvPr>
          </p:nvSpPr>
          <p:spPr>
            <a:xfrm>
              <a:off x="5664374" y="2171700"/>
              <a:ext cx="18877" cy="139701"/>
            </a:xfrm>
            <a:custGeom>
              <a:avLst/>
              <a:gdLst/>
              <a:ahLst/>
              <a:cxnLst/>
              <a:rect l="0" t="0" r="0" b="0"/>
              <a:pathLst>
                <a:path w="18877" h="139701">
                  <a:moveTo>
                    <a:pt x="6176" y="0"/>
                  </a:moveTo>
                  <a:lnTo>
                    <a:pt x="6176" y="0"/>
                  </a:lnTo>
                  <a:lnTo>
                    <a:pt x="1812" y="10139"/>
                  </a:lnTo>
                  <a:lnTo>
                    <a:pt x="0" y="52175"/>
                  </a:lnTo>
                  <a:lnTo>
                    <a:pt x="3220" y="94987"/>
                  </a:lnTo>
                  <a:lnTo>
                    <a:pt x="1887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280"/>
            <p:cNvSpPr/>
            <p:nvPr>
              <p:custDataLst>
                <p:tags r:id="rId101"/>
              </p:custDataLst>
            </p:nvPr>
          </p:nvSpPr>
          <p:spPr>
            <a:xfrm>
              <a:off x="5759450" y="22860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0" y="25400"/>
                  </a:lnTo>
                  <a:lnTo>
                    <a:pt x="8839" y="1656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0" name="SMARTInkShape-4281"/>
          <p:cNvSpPr/>
          <p:nvPr>
            <p:custDataLst>
              <p:tags r:id="rId5"/>
            </p:custDataLst>
          </p:nvPr>
        </p:nvSpPr>
        <p:spPr>
          <a:xfrm>
            <a:off x="6064250" y="2254250"/>
            <a:ext cx="31751" cy="6351"/>
          </a:xfrm>
          <a:custGeom>
            <a:avLst/>
            <a:gdLst/>
            <a:ahLst/>
            <a:cxnLst/>
            <a:rect l="0" t="0" r="0" b="0"/>
            <a:pathLst>
              <a:path w="31751" h="6351">
                <a:moveTo>
                  <a:pt x="0" y="6350"/>
                </a:moveTo>
                <a:lnTo>
                  <a:pt x="0" y="6350"/>
                </a:lnTo>
                <a:lnTo>
                  <a:pt x="31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SMARTInkShape-4282"/>
          <p:cNvSpPr/>
          <p:nvPr>
            <p:custDataLst>
              <p:tags r:id="rId6"/>
            </p:custDataLst>
          </p:nvPr>
        </p:nvSpPr>
        <p:spPr>
          <a:xfrm>
            <a:off x="6451600" y="2260600"/>
            <a:ext cx="190501" cy="6351"/>
          </a:xfrm>
          <a:custGeom>
            <a:avLst/>
            <a:gdLst/>
            <a:ahLst/>
            <a:cxnLst/>
            <a:rect l="0" t="0" r="0" b="0"/>
            <a:pathLst>
              <a:path w="190501" h="6351">
                <a:moveTo>
                  <a:pt x="0" y="6350"/>
                </a:moveTo>
                <a:lnTo>
                  <a:pt x="0" y="6350"/>
                </a:lnTo>
                <a:lnTo>
                  <a:pt x="42918" y="6350"/>
                </a:lnTo>
                <a:lnTo>
                  <a:pt x="81097" y="6350"/>
                </a:lnTo>
                <a:lnTo>
                  <a:pt x="119906" y="5644"/>
                </a:lnTo>
                <a:lnTo>
                  <a:pt x="190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5" name="SMARTInkShape-Group894"/>
          <p:cNvGrpSpPr/>
          <p:nvPr/>
        </p:nvGrpSpPr>
        <p:grpSpPr>
          <a:xfrm>
            <a:off x="6934200" y="2127250"/>
            <a:ext cx="412751" cy="171451"/>
            <a:chOff x="6934200" y="2127250"/>
            <a:chExt cx="412751" cy="171451"/>
          </a:xfrm>
        </p:grpSpPr>
        <p:sp>
          <p:nvSpPr>
            <p:cNvPr id="482" name="SMARTInkShape-4283"/>
            <p:cNvSpPr/>
            <p:nvPr>
              <p:custDataLst>
                <p:tags r:id="rId90"/>
              </p:custDataLst>
            </p:nvPr>
          </p:nvSpPr>
          <p:spPr>
            <a:xfrm>
              <a:off x="7284744" y="2127250"/>
              <a:ext cx="11407" cy="171451"/>
            </a:xfrm>
            <a:custGeom>
              <a:avLst/>
              <a:gdLst/>
              <a:ahLst/>
              <a:cxnLst/>
              <a:rect l="0" t="0" r="0" b="0"/>
              <a:pathLst>
                <a:path w="11407" h="1714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6606"/>
                  </a:lnTo>
                  <a:lnTo>
                    <a:pt x="7622" y="61819"/>
                  </a:lnTo>
                  <a:lnTo>
                    <a:pt x="10285" y="101102"/>
                  </a:lnTo>
                  <a:lnTo>
                    <a:pt x="1140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284"/>
            <p:cNvSpPr/>
            <p:nvPr>
              <p:custDataLst>
                <p:tags r:id="rId91"/>
              </p:custDataLst>
            </p:nvPr>
          </p:nvSpPr>
          <p:spPr>
            <a:xfrm>
              <a:off x="7200900" y="2203450"/>
              <a:ext cx="146051" cy="11407"/>
            </a:xfrm>
            <a:custGeom>
              <a:avLst/>
              <a:gdLst/>
              <a:ahLst/>
              <a:cxnLst/>
              <a:rect l="0" t="0" r="0" b="0"/>
              <a:pathLst>
                <a:path w="146051" h="11407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8789" y="11376"/>
                  </a:lnTo>
                  <a:lnTo>
                    <a:pt x="16605" y="11406"/>
                  </a:lnTo>
                  <a:lnTo>
                    <a:pt x="58448" y="7155"/>
                  </a:lnTo>
                  <a:lnTo>
                    <a:pt x="103136" y="214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285"/>
            <p:cNvSpPr/>
            <p:nvPr>
              <p:custDataLst>
                <p:tags r:id="rId92"/>
              </p:custDataLst>
            </p:nvPr>
          </p:nvSpPr>
          <p:spPr>
            <a:xfrm>
              <a:off x="6934200" y="22796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895"/>
          <p:cNvGrpSpPr/>
          <p:nvPr/>
        </p:nvGrpSpPr>
        <p:grpSpPr>
          <a:xfrm>
            <a:off x="7569200" y="1699421"/>
            <a:ext cx="328655" cy="751954"/>
            <a:chOff x="7569200" y="1699421"/>
            <a:chExt cx="328655" cy="751954"/>
          </a:xfrm>
        </p:grpSpPr>
        <p:sp>
          <p:nvSpPr>
            <p:cNvPr id="486" name="SMARTInkShape-4286"/>
            <p:cNvSpPr/>
            <p:nvPr>
              <p:custDataLst>
                <p:tags r:id="rId87"/>
              </p:custDataLst>
            </p:nvPr>
          </p:nvSpPr>
          <p:spPr>
            <a:xfrm>
              <a:off x="7652118" y="1699421"/>
              <a:ext cx="107583" cy="116649"/>
            </a:xfrm>
            <a:custGeom>
              <a:avLst/>
              <a:gdLst/>
              <a:ahLst/>
              <a:cxnLst/>
              <a:rect l="0" t="0" r="0" b="0"/>
              <a:pathLst>
                <a:path w="107583" h="116649">
                  <a:moveTo>
                    <a:pt x="25032" y="59529"/>
                  </a:moveTo>
                  <a:lnTo>
                    <a:pt x="25032" y="59529"/>
                  </a:lnTo>
                  <a:lnTo>
                    <a:pt x="25032" y="37758"/>
                  </a:lnTo>
                  <a:lnTo>
                    <a:pt x="25032" y="38799"/>
                  </a:lnTo>
                  <a:lnTo>
                    <a:pt x="14200" y="81602"/>
                  </a:lnTo>
                  <a:lnTo>
                    <a:pt x="2432" y="115551"/>
                  </a:lnTo>
                  <a:lnTo>
                    <a:pt x="1499" y="116632"/>
                  </a:lnTo>
                  <a:lnTo>
                    <a:pt x="876" y="116648"/>
                  </a:lnTo>
                  <a:lnTo>
                    <a:pt x="185" y="112902"/>
                  </a:lnTo>
                  <a:lnTo>
                    <a:pt x="0" y="109928"/>
                  </a:lnTo>
                  <a:lnTo>
                    <a:pt x="11613" y="65199"/>
                  </a:lnTo>
                  <a:lnTo>
                    <a:pt x="20350" y="37690"/>
                  </a:lnTo>
                  <a:lnTo>
                    <a:pt x="39362" y="4965"/>
                  </a:lnTo>
                  <a:lnTo>
                    <a:pt x="45042" y="0"/>
                  </a:lnTo>
                  <a:lnTo>
                    <a:pt x="48955" y="1499"/>
                  </a:lnTo>
                  <a:lnTo>
                    <a:pt x="64576" y="17797"/>
                  </a:lnTo>
                  <a:lnTo>
                    <a:pt x="91702" y="61307"/>
                  </a:lnTo>
                  <a:lnTo>
                    <a:pt x="107582" y="97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287"/>
            <p:cNvSpPr/>
            <p:nvPr>
              <p:custDataLst>
                <p:tags r:id="rId88"/>
              </p:custDataLst>
            </p:nvPr>
          </p:nvSpPr>
          <p:spPr>
            <a:xfrm>
              <a:off x="7820113" y="2163235"/>
              <a:ext cx="77742" cy="227691"/>
            </a:xfrm>
            <a:custGeom>
              <a:avLst/>
              <a:gdLst/>
              <a:ahLst/>
              <a:cxnLst/>
              <a:rect l="0" t="0" r="0" b="0"/>
              <a:pathLst>
                <a:path w="77742" h="227691">
                  <a:moveTo>
                    <a:pt x="34837" y="97365"/>
                  </a:moveTo>
                  <a:lnTo>
                    <a:pt x="34837" y="97365"/>
                  </a:lnTo>
                  <a:lnTo>
                    <a:pt x="29369" y="91898"/>
                  </a:lnTo>
                  <a:lnTo>
                    <a:pt x="22006" y="94648"/>
                  </a:lnTo>
                  <a:lnTo>
                    <a:pt x="19932" y="97670"/>
                  </a:lnTo>
                  <a:lnTo>
                    <a:pt x="17015" y="112037"/>
                  </a:lnTo>
                  <a:lnTo>
                    <a:pt x="15948" y="152188"/>
                  </a:lnTo>
                  <a:lnTo>
                    <a:pt x="10781" y="196498"/>
                  </a:lnTo>
                  <a:lnTo>
                    <a:pt x="7953" y="215402"/>
                  </a:lnTo>
                  <a:lnTo>
                    <a:pt x="4048" y="227690"/>
                  </a:lnTo>
                  <a:lnTo>
                    <a:pt x="1633" y="221845"/>
                  </a:lnTo>
                  <a:lnTo>
                    <a:pt x="0" y="216335"/>
                  </a:lnTo>
                  <a:lnTo>
                    <a:pt x="2451" y="172005"/>
                  </a:lnTo>
                  <a:lnTo>
                    <a:pt x="7759" y="130142"/>
                  </a:lnTo>
                  <a:lnTo>
                    <a:pt x="13800" y="89281"/>
                  </a:lnTo>
                  <a:lnTo>
                    <a:pt x="22163" y="51318"/>
                  </a:lnTo>
                  <a:lnTo>
                    <a:pt x="33980" y="13637"/>
                  </a:lnTo>
                  <a:lnTo>
                    <a:pt x="41747" y="3708"/>
                  </a:lnTo>
                  <a:lnTo>
                    <a:pt x="45793" y="1060"/>
                  </a:lnTo>
                  <a:lnTo>
                    <a:pt x="49197" y="1"/>
                  </a:lnTo>
                  <a:lnTo>
                    <a:pt x="52172" y="0"/>
                  </a:lnTo>
                  <a:lnTo>
                    <a:pt x="54860" y="705"/>
                  </a:lnTo>
                  <a:lnTo>
                    <a:pt x="65386" y="11810"/>
                  </a:lnTo>
                  <a:lnTo>
                    <a:pt x="75809" y="42548"/>
                  </a:lnTo>
                  <a:lnTo>
                    <a:pt x="77741" y="54422"/>
                  </a:lnTo>
                  <a:lnTo>
                    <a:pt x="72956" y="68167"/>
                  </a:lnTo>
                  <a:lnTo>
                    <a:pt x="63773" y="81566"/>
                  </a:lnTo>
                  <a:lnTo>
                    <a:pt x="41187" y="97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288"/>
            <p:cNvSpPr/>
            <p:nvPr>
              <p:custDataLst>
                <p:tags r:id="rId89"/>
              </p:custDataLst>
            </p:nvPr>
          </p:nvSpPr>
          <p:spPr>
            <a:xfrm>
              <a:off x="7569200" y="1982270"/>
              <a:ext cx="167958" cy="469105"/>
            </a:xfrm>
            <a:custGeom>
              <a:avLst/>
              <a:gdLst/>
              <a:ahLst/>
              <a:cxnLst/>
              <a:rect l="0" t="0" r="0" b="0"/>
              <a:pathLst>
                <a:path w="167958" h="469105">
                  <a:moveTo>
                    <a:pt x="0" y="208480"/>
                  </a:moveTo>
                  <a:lnTo>
                    <a:pt x="0" y="208480"/>
                  </a:lnTo>
                  <a:lnTo>
                    <a:pt x="1881" y="254933"/>
                  </a:lnTo>
                  <a:lnTo>
                    <a:pt x="5467" y="299030"/>
                  </a:lnTo>
                  <a:lnTo>
                    <a:pt x="6233" y="346019"/>
                  </a:lnTo>
                  <a:lnTo>
                    <a:pt x="6327" y="393457"/>
                  </a:lnTo>
                  <a:lnTo>
                    <a:pt x="4466" y="436135"/>
                  </a:lnTo>
                  <a:lnTo>
                    <a:pt x="882" y="465743"/>
                  </a:lnTo>
                  <a:lnTo>
                    <a:pt x="1294" y="468183"/>
                  </a:lnTo>
                  <a:lnTo>
                    <a:pt x="2274" y="469104"/>
                  </a:lnTo>
                  <a:lnTo>
                    <a:pt x="3632" y="469013"/>
                  </a:lnTo>
                  <a:lnTo>
                    <a:pt x="5142" y="461385"/>
                  </a:lnTo>
                  <a:lnTo>
                    <a:pt x="10553" y="413966"/>
                  </a:lnTo>
                  <a:lnTo>
                    <a:pt x="12770" y="371121"/>
                  </a:lnTo>
                  <a:lnTo>
                    <a:pt x="16875" y="330910"/>
                  </a:lnTo>
                  <a:lnTo>
                    <a:pt x="18083" y="292762"/>
                  </a:lnTo>
                  <a:lnTo>
                    <a:pt x="18620" y="259344"/>
                  </a:lnTo>
                  <a:lnTo>
                    <a:pt x="19565" y="227558"/>
                  </a:lnTo>
                  <a:lnTo>
                    <a:pt x="22335" y="189913"/>
                  </a:lnTo>
                  <a:lnTo>
                    <a:pt x="25919" y="151545"/>
                  </a:lnTo>
                  <a:lnTo>
                    <a:pt x="29863" y="114736"/>
                  </a:lnTo>
                  <a:lnTo>
                    <a:pt x="36051" y="69070"/>
                  </a:lnTo>
                  <a:lnTo>
                    <a:pt x="43764" y="39468"/>
                  </a:lnTo>
                  <a:lnTo>
                    <a:pt x="58828" y="11804"/>
                  </a:lnTo>
                  <a:lnTo>
                    <a:pt x="70596" y="1594"/>
                  </a:lnTo>
                  <a:lnTo>
                    <a:pt x="76698" y="0"/>
                  </a:lnTo>
                  <a:lnTo>
                    <a:pt x="89121" y="1993"/>
                  </a:lnTo>
                  <a:lnTo>
                    <a:pt x="99816" y="9463"/>
                  </a:lnTo>
                  <a:lnTo>
                    <a:pt x="104643" y="14419"/>
                  </a:lnTo>
                  <a:lnTo>
                    <a:pt x="110007" y="29332"/>
                  </a:lnTo>
                  <a:lnTo>
                    <a:pt x="110982" y="49131"/>
                  </a:lnTo>
                  <a:lnTo>
                    <a:pt x="102890" y="85928"/>
                  </a:lnTo>
                  <a:lnTo>
                    <a:pt x="78839" y="132186"/>
                  </a:lnTo>
                  <a:lnTo>
                    <a:pt x="62427" y="151901"/>
                  </a:lnTo>
                  <a:lnTo>
                    <a:pt x="60668" y="153122"/>
                  </a:lnTo>
                  <a:lnTo>
                    <a:pt x="59496" y="153230"/>
                  </a:lnTo>
                  <a:lnTo>
                    <a:pt x="58713" y="152597"/>
                  </a:lnTo>
                  <a:lnTo>
                    <a:pt x="58897" y="151469"/>
                  </a:lnTo>
                  <a:lnTo>
                    <a:pt x="60984" y="148334"/>
                  </a:lnTo>
                  <a:lnTo>
                    <a:pt x="66145" y="146471"/>
                  </a:lnTo>
                  <a:lnTo>
                    <a:pt x="74554" y="146348"/>
                  </a:lnTo>
                  <a:lnTo>
                    <a:pt x="117707" y="157277"/>
                  </a:lnTo>
                  <a:lnTo>
                    <a:pt x="143297" y="172142"/>
                  </a:lnTo>
                  <a:lnTo>
                    <a:pt x="160913" y="189952"/>
                  </a:lnTo>
                  <a:lnTo>
                    <a:pt x="166767" y="206125"/>
                  </a:lnTo>
                  <a:lnTo>
                    <a:pt x="167957" y="223661"/>
                  </a:lnTo>
                  <a:lnTo>
                    <a:pt x="163782" y="238510"/>
                  </a:lnTo>
                  <a:lnTo>
                    <a:pt x="153460" y="250284"/>
                  </a:lnTo>
                  <a:lnTo>
                    <a:pt x="146757" y="255399"/>
                  </a:lnTo>
                  <a:lnTo>
                    <a:pt x="133664" y="259202"/>
                  </a:lnTo>
                  <a:lnTo>
                    <a:pt x="120790" y="257834"/>
                  </a:lnTo>
                  <a:lnTo>
                    <a:pt x="95250" y="246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896"/>
          <p:cNvGrpSpPr/>
          <p:nvPr/>
        </p:nvGrpSpPr>
        <p:grpSpPr>
          <a:xfrm>
            <a:off x="8134350" y="1837596"/>
            <a:ext cx="431891" cy="508306"/>
            <a:chOff x="8134350" y="1837596"/>
            <a:chExt cx="431891" cy="508306"/>
          </a:xfrm>
        </p:grpSpPr>
        <p:sp>
          <p:nvSpPr>
            <p:cNvPr id="490" name="SMARTInkShape-4289"/>
            <p:cNvSpPr/>
            <p:nvPr>
              <p:custDataLst>
                <p:tags r:id="rId83"/>
              </p:custDataLst>
            </p:nvPr>
          </p:nvSpPr>
          <p:spPr>
            <a:xfrm>
              <a:off x="8134350" y="205105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611" y="50805"/>
                  </a:lnTo>
                  <a:lnTo>
                    <a:pt x="57441" y="93839"/>
                  </a:lnTo>
                  <a:lnTo>
                    <a:pt x="90206" y="140261"/>
                  </a:lnTo>
                  <a:lnTo>
                    <a:pt x="99123" y="152649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290"/>
            <p:cNvSpPr/>
            <p:nvPr>
              <p:custDataLst>
                <p:tags r:id="rId84"/>
              </p:custDataLst>
            </p:nvPr>
          </p:nvSpPr>
          <p:spPr>
            <a:xfrm>
              <a:off x="8134350" y="2037314"/>
              <a:ext cx="190501" cy="267737"/>
            </a:xfrm>
            <a:custGeom>
              <a:avLst/>
              <a:gdLst/>
              <a:ahLst/>
              <a:cxnLst/>
              <a:rect l="0" t="0" r="0" b="0"/>
              <a:pathLst>
                <a:path w="190501" h="267737">
                  <a:moveTo>
                    <a:pt x="190500" y="20086"/>
                  </a:moveTo>
                  <a:lnTo>
                    <a:pt x="190500" y="20086"/>
                  </a:lnTo>
                  <a:lnTo>
                    <a:pt x="189795" y="9947"/>
                  </a:lnTo>
                  <a:lnTo>
                    <a:pt x="187129" y="2409"/>
                  </a:lnTo>
                  <a:lnTo>
                    <a:pt x="184724" y="540"/>
                  </a:lnTo>
                  <a:lnTo>
                    <a:pt x="181711" y="0"/>
                  </a:lnTo>
                  <a:lnTo>
                    <a:pt x="178290" y="345"/>
                  </a:lnTo>
                  <a:lnTo>
                    <a:pt x="163362" y="10944"/>
                  </a:lnTo>
                  <a:lnTo>
                    <a:pt x="121379" y="53362"/>
                  </a:lnTo>
                  <a:lnTo>
                    <a:pt x="83969" y="100746"/>
                  </a:lnTo>
                  <a:lnTo>
                    <a:pt x="54059" y="146242"/>
                  </a:lnTo>
                  <a:lnTo>
                    <a:pt x="23242" y="189752"/>
                  </a:lnTo>
                  <a:lnTo>
                    <a:pt x="3573" y="235768"/>
                  </a:lnTo>
                  <a:lnTo>
                    <a:pt x="0" y="26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4291"/>
            <p:cNvSpPr/>
            <p:nvPr>
              <p:custDataLst>
                <p:tags r:id="rId85"/>
              </p:custDataLst>
            </p:nvPr>
          </p:nvSpPr>
          <p:spPr>
            <a:xfrm>
              <a:off x="8349588" y="2236422"/>
              <a:ext cx="89563" cy="109480"/>
            </a:xfrm>
            <a:custGeom>
              <a:avLst/>
              <a:gdLst/>
              <a:ahLst/>
              <a:cxnLst/>
              <a:rect l="0" t="0" r="0" b="0"/>
              <a:pathLst>
                <a:path w="89563" h="109480">
                  <a:moveTo>
                    <a:pt x="7012" y="17828"/>
                  </a:moveTo>
                  <a:lnTo>
                    <a:pt x="7012" y="17828"/>
                  </a:lnTo>
                  <a:lnTo>
                    <a:pt x="3642" y="14457"/>
                  </a:lnTo>
                  <a:lnTo>
                    <a:pt x="1986" y="10920"/>
                  </a:lnTo>
                  <a:lnTo>
                    <a:pt x="1544" y="8990"/>
                  </a:lnTo>
                  <a:lnTo>
                    <a:pt x="2661" y="6997"/>
                  </a:lnTo>
                  <a:lnTo>
                    <a:pt x="7665" y="2901"/>
                  </a:lnTo>
                  <a:lnTo>
                    <a:pt x="14593" y="610"/>
                  </a:lnTo>
                  <a:lnTo>
                    <a:pt x="18416" y="0"/>
                  </a:lnTo>
                  <a:lnTo>
                    <a:pt x="26426" y="1202"/>
                  </a:lnTo>
                  <a:lnTo>
                    <a:pt x="34691" y="4794"/>
                  </a:lnTo>
                  <a:lnTo>
                    <a:pt x="43067" y="11094"/>
                  </a:lnTo>
                  <a:lnTo>
                    <a:pt x="45160" y="16867"/>
                  </a:lnTo>
                  <a:lnTo>
                    <a:pt x="45603" y="32688"/>
                  </a:lnTo>
                  <a:lnTo>
                    <a:pt x="38516" y="58058"/>
                  </a:lnTo>
                  <a:lnTo>
                    <a:pt x="19115" y="86139"/>
                  </a:lnTo>
                  <a:lnTo>
                    <a:pt x="6051" y="100000"/>
                  </a:lnTo>
                  <a:lnTo>
                    <a:pt x="0" y="103738"/>
                  </a:lnTo>
                  <a:lnTo>
                    <a:pt x="221" y="105440"/>
                  </a:lnTo>
                  <a:lnTo>
                    <a:pt x="6111" y="109213"/>
                  </a:lnTo>
                  <a:lnTo>
                    <a:pt x="15784" y="109479"/>
                  </a:lnTo>
                  <a:lnTo>
                    <a:pt x="35012" y="103780"/>
                  </a:lnTo>
                  <a:lnTo>
                    <a:pt x="89562" y="8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292"/>
            <p:cNvSpPr/>
            <p:nvPr>
              <p:custDataLst>
                <p:tags r:id="rId86"/>
              </p:custDataLst>
            </p:nvPr>
          </p:nvSpPr>
          <p:spPr>
            <a:xfrm>
              <a:off x="8464548" y="1837596"/>
              <a:ext cx="101693" cy="201488"/>
            </a:xfrm>
            <a:custGeom>
              <a:avLst/>
              <a:gdLst/>
              <a:ahLst/>
              <a:cxnLst/>
              <a:rect l="0" t="0" r="0" b="0"/>
              <a:pathLst>
                <a:path w="101693" h="201488">
                  <a:moveTo>
                    <a:pt x="12702" y="80104"/>
                  </a:moveTo>
                  <a:lnTo>
                    <a:pt x="12702" y="80104"/>
                  </a:lnTo>
                  <a:lnTo>
                    <a:pt x="9331" y="83475"/>
                  </a:lnTo>
                  <a:lnTo>
                    <a:pt x="3864" y="95684"/>
                  </a:lnTo>
                  <a:lnTo>
                    <a:pt x="509" y="136867"/>
                  </a:lnTo>
                  <a:lnTo>
                    <a:pt x="69" y="181784"/>
                  </a:lnTo>
                  <a:lnTo>
                    <a:pt x="11" y="201487"/>
                  </a:lnTo>
                  <a:lnTo>
                    <a:pt x="0" y="154474"/>
                  </a:lnTo>
                  <a:lnTo>
                    <a:pt x="3372" y="106867"/>
                  </a:lnTo>
                  <a:lnTo>
                    <a:pt x="6470" y="68771"/>
                  </a:lnTo>
                  <a:lnTo>
                    <a:pt x="12658" y="39743"/>
                  </a:lnTo>
                  <a:lnTo>
                    <a:pt x="32190" y="5810"/>
                  </a:lnTo>
                  <a:lnTo>
                    <a:pt x="39238" y="1223"/>
                  </a:lnTo>
                  <a:lnTo>
                    <a:pt x="43092" y="0"/>
                  </a:lnTo>
                  <a:lnTo>
                    <a:pt x="54902" y="2404"/>
                  </a:lnTo>
                  <a:lnTo>
                    <a:pt x="62003" y="5021"/>
                  </a:lnTo>
                  <a:lnTo>
                    <a:pt x="82107" y="22187"/>
                  </a:lnTo>
                  <a:lnTo>
                    <a:pt x="98100" y="45148"/>
                  </a:lnTo>
                  <a:lnTo>
                    <a:pt x="101692" y="59629"/>
                  </a:lnTo>
                  <a:lnTo>
                    <a:pt x="101662" y="66454"/>
                  </a:lnTo>
                  <a:lnTo>
                    <a:pt x="95985" y="79682"/>
                  </a:lnTo>
                  <a:lnTo>
                    <a:pt x="82768" y="95266"/>
                  </a:lnTo>
                  <a:lnTo>
                    <a:pt x="72770" y="101659"/>
                  </a:lnTo>
                  <a:lnTo>
                    <a:pt x="51275" y="108520"/>
                  </a:lnTo>
                  <a:lnTo>
                    <a:pt x="19052" y="111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897"/>
          <p:cNvGrpSpPr/>
          <p:nvPr/>
        </p:nvGrpSpPr>
        <p:grpSpPr>
          <a:xfrm>
            <a:off x="510231" y="2768600"/>
            <a:ext cx="340670" cy="1670651"/>
            <a:chOff x="510231" y="2768600"/>
            <a:chExt cx="340670" cy="1670651"/>
          </a:xfrm>
        </p:grpSpPr>
        <p:sp>
          <p:nvSpPr>
            <p:cNvPr id="495" name="SMARTInkShape-4293"/>
            <p:cNvSpPr/>
            <p:nvPr>
              <p:custDataLst>
                <p:tags r:id="rId76"/>
              </p:custDataLst>
            </p:nvPr>
          </p:nvSpPr>
          <p:spPr>
            <a:xfrm>
              <a:off x="800100" y="27686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0"/>
                  </a:moveTo>
                  <a:lnTo>
                    <a:pt x="0" y="0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294"/>
            <p:cNvSpPr/>
            <p:nvPr>
              <p:custDataLst>
                <p:tags r:id="rId77"/>
              </p:custDataLst>
            </p:nvPr>
          </p:nvSpPr>
          <p:spPr>
            <a:xfrm>
              <a:off x="774961" y="3130550"/>
              <a:ext cx="6090" cy="127001"/>
            </a:xfrm>
            <a:custGeom>
              <a:avLst/>
              <a:gdLst/>
              <a:ahLst/>
              <a:cxnLst/>
              <a:rect l="0" t="0" r="0" b="0"/>
              <a:pathLst>
                <a:path w="6090" h="127001">
                  <a:moveTo>
                    <a:pt x="6089" y="0"/>
                  </a:moveTo>
                  <a:lnTo>
                    <a:pt x="6089" y="0"/>
                  </a:lnTo>
                  <a:lnTo>
                    <a:pt x="1725" y="16620"/>
                  </a:lnTo>
                  <a:lnTo>
                    <a:pt x="0" y="59086"/>
                  </a:lnTo>
                  <a:lnTo>
                    <a:pt x="608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295"/>
            <p:cNvSpPr/>
            <p:nvPr>
              <p:custDataLst>
                <p:tags r:id="rId78"/>
              </p:custDataLst>
            </p:nvPr>
          </p:nvSpPr>
          <p:spPr>
            <a:xfrm>
              <a:off x="806450" y="34353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23480" y="3475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296"/>
            <p:cNvSpPr/>
            <p:nvPr>
              <p:custDataLst>
                <p:tags r:id="rId79"/>
              </p:custDataLst>
            </p:nvPr>
          </p:nvSpPr>
          <p:spPr>
            <a:xfrm>
              <a:off x="510231" y="3982594"/>
              <a:ext cx="143820" cy="125857"/>
            </a:xfrm>
            <a:custGeom>
              <a:avLst/>
              <a:gdLst/>
              <a:ahLst/>
              <a:cxnLst/>
              <a:rect l="0" t="0" r="0" b="0"/>
              <a:pathLst>
                <a:path w="143820" h="125857">
                  <a:moveTo>
                    <a:pt x="23169" y="11556"/>
                  </a:moveTo>
                  <a:lnTo>
                    <a:pt x="23169" y="11556"/>
                  </a:lnTo>
                  <a:lnTo>
                    <a:pt x="57" y="0"/>
                  </a:lnTo>
                  <a:lnTo>
                    <a:pt x="0" y="325"/>
                  </a:lnTo>
                  <a:lnTo>
                    <a:pt x="1818" y="2566"/>
                  </a:lnTo>
                  <a:lnTo>
                    <a:pt x="44847" y="30999"/>
                  </a:lnTo>
                  <a:lnTo>
                    <a:pt x="89388" y="66319"/>
                  </a:lnTo>
                  <a:lnTo>
                    <a:pt x="131156" y="112963"/>
                  </a:lnTo>
                  <a:lnTo>
                    <a:pt x="143819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297"/>
            <p:cNvSpPr/>
            <p:nvPr>
              <p:custDataLst>
                <p:tags r:id="rId80"/>
              </p:custDataLst>
            </p:nvPr>
          </p:nvSpPr>
          <p:spPr>
            <a:xfrm>
              <a:off x="676752" y="3999549"/>
              <a:ext cx="72026" cy="337502"/>
            </a:xfrm>
            <a:custGeom>
              <a:avLst/>
              <a:gdLst/>
              <a:ahLst/>
              <a:cxnLst/>
              <a:rect l="0" t="0" r="0" b="0"/>
              <a:pathLst>
                <a:path w="72026" h="337502">
                  <a:moveTo>
                    <a:pt x="59848" y="45401"/>
                  </a:moveTo>
                  <a:lnTo>
                    <a:pt x="59848" y="45401"/>
                  </a:lnTo>
                  <a:lnTo>
                    <a:pt x="66590" y="38659"/>
                  </a:lnTo>
                  <a:lnTo>
                    <a:pt x="69900" y="25941"/>
                  </a:lnTo>
                  <a:lnTo>
                    <a:pt x="72025" y="2516"/>
                  </a:lnTo>
                  <a:lnTo>
                    <a:pt x="70788" y="584"/>
                  </a:lnTo>
                  <a:lnTo>
                    <a:pt x="68553" y="0"/>
                  </a:lnTo>
                  <a:lnTo>
                    <a:pt x="65651" y="317"/>
                  </a:lnTo>
                  <a:lnTo>
                    <a:pt x="54825" y="7505"/>
                  </a:lnTo>
                  <a:lnTo>
                    <a:pt x="15398" y="50908"/>
                  </a:lnTo>
                  <a:lnTo>
                    <a:pt x="7559" y="69454"/>
                  </a:lnTo>
                  <a:lnTo>
                    <a:pt x="0" y="111143"/>
                  </a:lnTo>
                  <a:lnTo>
                    <a:pt x="1956" y="156381"/>
                  </a:lnTo>
                  <a:lnTo>
                    <a:pt x="5922" y="203025"/>
                  </a:lnTo>
                  <a:lnTo>
                    <a:pt x="8431" y="246000"/>
                  </a:lnTo>
                  <a:lnTo>
                    <a:pt x="8865" y="281462"/>
                  </a:lnTo>
                  <a:lnTo>
                    <a:pt x="9048" y="337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298"/>
            <p:cNvSpPr/>
            <p:nvPr>
              <p:custDataLst>
                <p:tags r:id="rId81"/>
              </p:custDataLst>
            </p:nvPr>
          </p:nvSpPr>
          <p:spPr>
            <a:xfrm>
              <a:off x="749300" y="4365673"/>
              <a:ext cx="95251" cy="73578"/>
            </a:xfrm>
            <a:custGeom>
              <a:avLst/>
              <a:gdLst/>
              <a:ahLst/>
              <a:cxnLst/>
              <a:rect l="0" t="0" r="0" b="0"/>
              <a:pathLst>
                <a:path w="95251" h="73578">
                  <a:moveTo>
                    <a:pt x="0" y="15827"/>
                  </a:moveTo>
                  <a:lnTo>
                    <a:pt x="0" y="15827"/>
                  </a:lnTo>
                  <a:lnTo>
                    <a:pt x="0" y="10360"/>
                  </a:lnTo>
                  <a:lnTo>
                    <a:pt x="706" y="19790"/>
                  </a:lnTo>
                  <a:lnTo>
                    <a:pt x="5026" y="37123"/>
                  </a:lnTo>
                  <a:lnTo>
                    <a:pt x="6272" y="70620"/>
                  </a:lnTo>
                  <a:lnTo>
                    <a:pt x="7004" y="72817"/>
                  </a:lnTo>
                  <a:lnTo>
                    <a:pt x="8197" y="73577"/>
                  </a:lnTo>
                  <a:lnTo>
                    <a:pt x="9698" y="73376"/>
                  </a:lnTo>
                  <a:lnTo>
                    <a:pt x="10699" y="72537"/>
                  </a:lnTo>
                  <a:lnTo>
                    <a:pt x="30298" y="26078"/>
                  </a:lnTo>
                  <a:lnTo>
                    <a:pt x="42530" y="7654"/>
                  </a:lnTo>
                  <a:lnTo>
                    <a:pt x="52769" y="1611"/>
                  </a:lnTo>
                  <a:lnTo>
                    <a:pt x="58463" y="0"/>
                  </a:lnTo>
                  <a:lnTo>
                    <a:pt x="63670" y="337"/>
                  </a:lnTo>
                  <a:lnTo>
                    <a:pt x="73218" y="4474"/>
                  </a:lnTo>
                  <a:lnTo>
                    <a:pt x="80284" y="12898"/>
                  </a:lnTo>
                  <a:lnTo>
                    <a:pt x="92129" y="40972"/>
                  </a:lnTo>
                  <a:lnTo>
                    <a:pt x="95250" y="60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299"/>
            <p:cNvSpPr/>
            <p:nvPr>
              <p:custDataLst>
                <p:tags r:id="rId82"/>
              </p:custDataLst>
            </p:nvPr>
          </p:nvSpPr>
          <p:spPr>
            <a:xfrm>
              <a:off x="635362" y="3764607"/>
              <a:ext cx="101239" cy="109570"/>
            </a:xfrm>
            <a:custGeom>
              <a:avLst/>
              <a:gdLst/>
              <a:ahLst/>
              <a:cxnLst/>
              <a:rect l="0" t="0" r="0" b="0"/>
              <a:pathLst>
                <a:path w="101239" h="109570">
                  <a:moveTo>
                    <a:pt x="18688" y="39043"/>
                  </a:moveTo>
                  <a:lnTo>
                    <a:pt x="18688" y="39043"/>
                  </a:lnTo>
                  <a:lnTo>
                    <a:pt x="17982" y="55649"/>
                  </a:lnTo>
                  <a:lnTo>
                    <a:pt x="1470" y="102445"/>
                  </a:lnTo>
                  <a:lnTo>
                    <a:pt x="181" y="109569"/>
                  </a:lnTo>
                  <a:lnTo>
                    <a:pt x="0" y="109344"/>
                  </a:lnTo>
                  <a:lnTo>
                    <a:pt x="15560" y="62628"/>
                  </a:lnTo>
                  <a:lnTo>
                    <a:pt x="33488" y="24939"/>
                  </a:lnTo>
                  <a:lnTo>
                    <a:pt x="44316" y="8080"/>
                  </a:lnTo>
                  <a:lnTo>
                    <a:pt x="53832" y="588"/>
                  </a:lnTo>
                  <a:lnTo>
                    <a:pt x="58345" y="0"/>
                  </a:lnTo>
                  <a:lnTo>
                    <a:pt x="67123" y="3111"/>
                  </a:lnTo>
                  <a:lnTo>
                    <a:pt x="79998" y="16167"/>
                  </a:lnTo>
                  <a:lnTo>
                    <a:pt x="101238" y="70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898"/>
          <p:cNvGrpSpPr/>
          <p:nvPr/>
        </p:nvGrpSpPr>
        <p:grpSpPr>
          <a:xfrm>
            <a:off x="1296544" y="4156134"/>
            <a:ext cx="138557" cy="128479"/>
            <a:chOff x="1296544" y="4156134"/>
            <a:chExt cx="138557" cy="128479"/>
          </a:xfrm>
        </p:grpSpPr>
        <p:sp>
          <p:nvSpPr>
            <p:cNvPr id="503" name="SMARTInkShape-4300"/>
            <p:cNvSpPr/>
            <p:nvPr>
              <p:custDataLst>
                <p:tags r:id="rId74"/>
              </p:custDataLst>
            </p:nvPr>
          </p:nvSpPr>
          <p:spPr>
            <a:xfrm>
              <a:off x="1296544" y="4156134"/>
              <a:ext cx="100457" cy="9205"/>
            </a:xfrm>
            <a:custGeom>
              <a:avLst/>
              <a:gdLst/>
              <a:ahLst/>
              <a:cxnLst/>
              <a:rect l="0" t="0" r="0" b="0"/>
              <a:pathLst>
                <a:path w="100457" h="9205">
                  <a:moveTo>
                    <a:pt x="11556" y="3116"/>
                  </a:moveTo>
                  <a:lnTo>
                    <a:pt x="11556" y="3116"/>
                  </a:lnTo>
                  <a:lnTo>
                    <a:pt x="8185" y="6487"/>
                  </a:lnTo>
                  <a:lnTo>
                    <a:pt x="4649" y="8142"/>
                  </a:lnTo>
                  <a:lnTo>
                    <a:pt x="0" y="9204"/>
                  </a:lnTo>
                  <a:lnTo>
                    <a:pt x="14996" y="5050"/>
                  </a:lnTo>
                  <a:lnTo>
                    <a:pt x="59246" y="0"/>
                  </a:lnTo>
                  <a:lnTo>
                    <a:pt x="73439" y="84"/>
                  </a:lnTo>
                  <a:lnTo>
                    <a:pt x="100456" y="3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301"/>
            <p:cNvSpPr/>
            <p:nvPr>
              <p:custDataLst>
                <p:tags r:id="rId75"/>
              </p:custDataLst>
            </p:nvPr>
          </p:nvSpPr>
          <p:spPr>
            <a:xfrm>
              <a:off x="1311533" y="4248150"/>
              <a:ext cx="123568" cy="36463"/>
            </a:xfrm>
            <a:custGeom>
              <a:avLst/>
              <a:gdLst/>
              <a:ahLst/>
              <a:cxnLst/>
              <a:rect l="0" t="0" r="0" b="0"/>
              <a:pathLst>
                <a:path w="123568" h="36463">
                  <a:moveTo>
                    <a:pt x="34667" y="0"/>
                  </a:moveTo>
                  <a:lnTo>
                    <a:pt x="34667" y="0"/>
                  </a:lnTo>
                  <a:lnTo>
                    <a:pt x="1716" y="29806"/>
                  </a:lnTo>
                  <a:lnTo>
                    <a:pt x="0" y="32571"/>
                  </a:lnTo>
                  <a:lnTo>
                    <a:pt x="972" y="34414"/>
                  </a:lnTo>
                  <a:lnTo>
                    <a:pt x="7697" y="36462"/>
                  </a:lnTo>
                  <a:lnTo>
                    <a:pt x="50245" y="29048"/>
                  </a:lnTo>
                  <a:lnTo>
                    <a:pt x="91807" y="25775"/>
                  </a:lnTo>
                  <a:lnTo>
                    <a:pt x="1235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899"/>
          <p:cNvGrpSpPr/>
          <p:nvPr/>
        </p:nvGrpSpPr>
        <p:grpSpPr>
          <a:xfrm>
            <a:off x="1880483" y="3763938"/>
            <a:ext cx="288571" cy="690345"/>
            <a:chOff x="1880483" y="3763938"/>
            <a:chExt cx="288571" cy="690345"/>
          </a:xfrm>
        </p:grpSpPr>
        <p:sp>
          <p:nvSpPr>
            <p:cNvPr id="506" name="SMARTInkShape-4302"/>
            <p:cNvSpPr/>
            <p:nvPr>
              <p:custDataLst>
                <p:tags r:id="rId71"/>
              </p:custDataLst>
            </p:nvPr>
          </p:nvSpPr>
          <p:spPr>
            <a:xfrm>
              <a:off x="1933926" y="3763938"/>
              <a:ext cx="129825" cy="132362"/>
            </a:xfrm>
            <a:custGeom>
              <a:avLst/>
              <a:gdLst/>
              <a:ahLst/>
              <a:cxnLst/>
              <a:rect l="0" t="0" r="0" b="0"/>
              <a:pathLst>
                <a:path w="129825" h="132362">
                  <a:moveTo>
                    <a:pt x="34574" y="46062"/>
                  </a:moveTo>
                  <a:lnTo>
                    <a:pt x="34574" y="46062"/>
                  </a:lnTo>
                  <a:lnTo>
                    <a:pt x="37945" y="42691"/>
                  </a:lnTo>
                  <a:lnTo>
                    <a:pt x="38232" y="41698"/>
                  </a:lnTo>
                  <a:lnTo>
                    <a:pt x="37718" y="41036"/>
                  </a:lnTo>
                  <a:lnTo>
                    <a:pt x="36670" y="40595"/>
                  </a:lnTo>
                  <a:lnTo>
                    <a:pt x="35971" y="39595"/>
                  </a:lnTo>
                  <a:lnTo>
                    <a:pt x="35195" y="36602"/>
                  </a:lnTo>
                  <a:lnTo>
                    <a:pt x="34282" y="36228"/>
                  </a:lnTo>
                  <a:lnTo>
                    <a:pt x="32968" y="36684"/>
                  </a:lnTo>
                  <a:lnTo>
                    <a:pt x="25790" y="42484"/>
                  </a:lnTo>
                  <a:lnTo>
                    <a:pt x="13380" y="81101"/>
                  </a:lnTo>
                  <a:lnTo>
                    <a:pt x="705" y="126186"/>
                  </a:lnTo>
                  <a:lnTo>
                    <a:pt x="0" y="129111"/>
                  </a:lnTo>
                  <a:lnTo>
                    <a:pt x="236" y="131061"/>
                  </a:lnTo>
                  <a:lnTo>
                    <a:pt x="1099" y="132361"/>
                  </a:lnTo>
                  <a:lnTo>
                    <a:pt x="3085" y="131111"/>
                  </a:lnTo>
                  <a:lnTo>
                    <a:pt x="9055" y="124078"/>
                  </a:lnTo>
                  <a:lnTo>
                    <a:pt x="25342" y="82450"/>
                  </a:lnTo>
                  <a:lnTo>
                    <a:pt x="47959" y="38119"/>
                  </a:lnTo>
                  <a:lnTo>
                    <a:pt x="67740" y="5923"/>
                  </a:lnTo>
                  <a:lnTo>
                    <a:pt x="76596" y="0"/>
                  </a:lnTo>
                  <a:lnTo>
                    <a:pt x="81638" y="1948"/>
                  </a:lnTo>
                  <a:lnTo>
                    <a:pt x="92886" y="13521"/>
                  </a:lnTo>
                  <a:lnTo>
                    <a:pt x="112284" y="51812"/>
                  </a:lnTo>
                  <a:lnTo>
                    <a:pt x="129824" y="109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303"/>
            <p:cNvSpPr/>
            <p:nvPr>
              <p:custDataLst>
                <p:tags r:id="rId72"/>
              </p:custDataLst>
            </p:nvPr>
          </p:nvSpPr>
          <p:spPr>
            <a:xfrm>
              <a:off x="2106510" y="4241800"/>
              <a:ext cx="62544" cy="101689"/>
            </a:xfrm>
            <a:custGeom>
              <a:avLst/>
              <a:gdLst/>
              <a:ahLst/>
              <a:cxnLst/>
              <a:rect l="0" t="0" r="0" b="0"/>
              <a:pathLst>
                <a:path w="62544" h="101689">
                  <a:moveTo>
                    <a:pt x="46140" y="25400"/>
                  </a:moveTo>
                  <a:lnTo>
                    <a:pt x="46140" y="25400"/>
                  </a:lnTo>
                  <a:lnTo>
                    <a:pt x="46140" y="14465"/>
                  </a:lnTo>
                  <a:lnTo>
                    <a:pt x="42769" y="9852"/>
                  </a:lnTo>
                  <a:lnTo>
                    <a:pt x="41071" y="10096"/>
                  </a:lnTo>
                  <a:lnTo>
                    <a:pt x="12732" y="43037"/>
                  </a:lnTo>
                  <a:lnTo>
                    <a:pt x="1591" y="63081"/>
                  </a:lnTo>
                  <a:lnTo>
                    <a:pt x="0" y="76014"/>
                  </a:lnTo>
                  <a:lnTo>
                    <a:pt x="2350" y="88112"/>
                  </a:lnTo>
                  <a:lnTo>
                    <a:pt x="8098" y="98192"/>
                  </a:lnTo>
                  <a:lnTo>
                    <a:pt x="13018" y="100739"/>
                  </a:lnTo>
                  <a:lnTo>
                    <a:pt x="26009" y="101688"/>
                  </a:lnTo>
                  <a:lnTo>
                    <a:pt x="37428" y="97876"/>
                  </a:lnTo>
                  <a:lnTo>
                    <a:pt x="42449" y="94884"/>
                  </a:lnTo>
                  <a:lnTo>
                    <a:pt x="56257" y="73818"/>
                  </a:lnTo>
                  <a:lnTo>
                    <a:pt x="62543" y="51975"/>
                  </a:lnTo>
                  <a:lnTo>
                    <a:pt x="60250" y="36741"/>
                  </a:lnTo>
                  <a:lnTo>
                    <a:pt x="53823" y="21973"/>
                  </a:lnTo>
                  <a:lnTo>
                    <a:pt x="33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304"/>
            <p:cNvSpPr/>
            <p:nvPr>
              <p:custDataLst>
                <p:tags r:id="rId73"/>
              </p:custDataLst>
            </p:nvPr>
          </p:nvSpPr>
          <p:spPr>
            <a:xfrm>
              <a:off x="1880483" y="4009927"/>
              <a:ext cx="158121" cy="444356"/>
            </a:xfrm>
            <a:custGeom>
              <a:avLst/>
              <a:gdLst/>
              <a:ahLst/>
              <a:cxnLst/>
              <a:rect l="0" t="0" r="0" b="0"/>
              <a:pathLst>
                <a:path w="158121" h="444356">
                  <a:moveTo>
                    <a:pt x="5467" y="168373"/>
                  </a:moveTo>
                  <a:lnTo>
                    <a:pt x="5467" y="168373"/>
                  </a:lnTo>
                  <a:lnTo>
                    <a:pt x="2096" y="168373"/>
                  </a:lnTo>
                  <a:lnTo>
                    <a:pt x="1103" y="170490"/>
                  </a:lnTo>
                  <a:lnTo>
                    <a:pt x="0" y="178486"/>
                  </a:lnTo>
                  <a:lnTo>
                    <a:pt x="4259" y="216375"/>
                  </a:lnTo>
                  <a:lnTo>
                    <a:pt x="6991" y="256444"/>
                  </a:lnTo>
                  <a:lnTo>
                    <a:pt x="10863" y="297796"/>
                  </a:lnTo>
                  <a:lnTo>
                    <a:pt x="15993" y="341556"/>
                  </a:lnTo>
                  <a:lnTo>
                    <a:pt x="17737" y="383439"/>
                  </a:lnTo>
                  <a:lnTo>
                    <a:pt x="18129" y="430470"/>
                  </a:lnTo>
                  <a:lnTo>
                    <a:pt x="18159" y="444355"/>
                  </a:lnTo>
                  <a:lnTo>
                    <a:pt x="18166" y="407474"/>
                  </a:lnTo>
                  <a:lnTo>
                    <a:pt x="18167" y="367550"/>
                  </a:lnTo>
                  <a:lnTo>
                    <a:pt x="18167" y="320789"/>
                  </a:lnTo>
                  <a:lnTo>
                    <a:pt x="18167" y="286678"/>
                  </a:lnTo>
                  <a:lnTo>
                    <a:pt x="16286" y="247999"/>
                  </a:lnTo>
                  <a:lnTo>
                    <a:pt x="14509" y="210818"/>
                  </a:lnTo>
                  <a:lnTo>
                    <a:pt x="16770" y="169347"/>
                  </a:lnTo>
                  <a:lnTo>
                    <a:pt x="18459" y="131973"/>
                  </a:lnTo>
                  <a:lnTo>
                    <a:pt x="24993" y="87700"/>
                  </a:lnTo>
                  <a:lnTo>
                    <a:pt x="33077" y="45507"/>
                  </a:lnTo>
                  <a:lnTo>
                    <a:pt x="42732" y="20177"/>
                  </a:lnTo>
                  <a:lnTo>
                    <a:pt x="57901" y="1539"/>
                  </a:lnTo>
                  <a:lnTo>
                    <a:pt x="63706" y="0"/>
                  </a:lnTo>
                  <a:lnTo>
                    <a:pt x="69693" y="1091"/>
                  </a:lnTo>
                  <a:lnTo>
                    <a:pt x="75801" y="3935"/>
                  </a:lnTo>
                  <a:lnTo>
                    <a:pt x="86351" y="14621"/>
                  </a:lnTo>
                  <a:lnTo>
                    <a:pt x="91140" y="21422"/>
                  </a:lnTo>
                  <a:lnTo>
                    <a:pt x="96460" y="38385"/>
                  </a:lnTo>
                  <a:lnTo>
                    <a:pt x="97574" y="71532"/>
                  </a:lnTo>
                  <a:lnTo>
                    <a:pt x="91629" y="116866"/>
                  </a:lnTo>
                  <a:lnTo>
                    <a:pt x="77399" y="149194"/>
                  </a:lnTo>
                  <a:lnTo>
                    <a:pt x="77410" y="151354"/>
                  </a:lnTo>
                  <a:lnTo>
                    <a:pt x="78124" y="152793"/>
                  </a:lnTo>
                  <a:lnTo>
                    <a:pt x="79305" y="153753"/>
                  </a:lnTo>
                  <a:lnTo>
                    <a:pt x="122052" y="172226"/>
                  </a:lnTo>
                  <a:lnTo>
                    <a:pt x="142081" y="188564"/>
                  </a:lnTo>
                  <a:lnTo>
                    <a:pt x="155071" y="206811"/>
                  </a:lnTo>
                  <a:lnTo>
                    <a:pt x="158120" y="213048"/>
                  </a:lnTo>
                  <a:lnTo>
                    <a:pt x="157744" y="227504"/>
                  </a:lnTo>
                  <a:lnTo>
                    <a:pt x="155668" y="235310"/>
                  </a:lnTo>
                  <a:lnTo>
                    <a:pt x="147718" y="247747"/>
                  </a:lnTo>
                  <a:lnTo>
                    <a:pt x="129460" y="262682"/>
                  </a:lnTo>
                  <a:lnTo>
                    <a:pt x="113491" y="270261"/>
                  </a:lnTo>
                  <a:lnTo>
                    <a:pt x="94635" y="273629"/>
                  </a:lnTo>
                  <a:lnTo>
                    <a:pt x="62617" y="257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900"/>
          <p:cNvGrpSpPr/>
          <p:nvPr/>
        </p:nvGrpSpPr>
        <p:grpSpPr>
          <a:xfrm>
            <a:off x="2432050" y="4083050"/>
            <a:ext cx="177801" cy="184151"/>
            <a:chOff x="2432050" y="4083050"/>
            <a:chExt cx="177801" cy="184151"/>
          </a:xfrm>
        </p:grpSpPr>
        <p:sp>
          <p:nvSpPr>
            <p:cNvPr id="510" name="SMARTInkShape-4305"/>
            <p:cNvSpPr/>
            <p:nvPr>
              <p:custDataLst>
                <p:tags r:id="rId69"/>
              </p:custDataLst>
            </p:nvPr>
          </p:nvSpPr>
          <p:spPr>
            <a:xfrm>
              <a:off x="2432050" y="41656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6039" y="588"/>
                  </a:lnTo>
                  <a:lnTo>
                    <a:pt x="69350" y="3448"/>
                  </a:lnTo>
                  <a:lnTo>
                    <a:pt x="114045" y="5071"/>
                  </a:lnTo>
                  <a:lnTo>
                    <a:pt x="156904" y="80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306"/>
            <p:cNvSpPr/>
            <p:nvPr>
              <p:custDataLst>
                <p:tags r:id="rId70"/>
              </p:custDataLst>
            </p:nvPr>
          </p:nvSpPr>
          <p:spPr>
            <a:xfrm>
              <a:off x="2527639" y="4083050"/>
              <a:ext cx="18712" cy="184151"/>
            </a:xfrm>
            <a:custGeom>
              <a:avLst/>
              <a:gdLst/>
              <a:ahLst/>
              <a:cxnLst/>
              <a:rect l="0" t="0" r="0" b="0"/>
              <a:pathLst>
                <a:path w="18712" h="18415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4" y="1881"/>
                  </a:lnTo>
                  <a:lnTo>
                    <a:pt x="3523" y="3371"/>
                  </a:lnTo>
                  <a:lnTo>
                    <a:pt x="1378" y="8789"/>
                  </a:lnTo>
                  <a:lnTo>
                    <a:pt x="0" y="30507"/>
                  </a:lnTo>
                  <a:lnTo>
                    <a:pt x="4797" y="75771"/>
                  </a:lnTo>
                  <a:lnTo>
                    <a:pt x="10658" y="122029"/>
                  </a:lnTo>
                  <a:lnTo>
                    <a:pt x="1871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901"/>
          <p:cNvGrpSpPr/>
          <p:nvPr/>
        </p:nvGrpSpPr>
        <p:grpSpPr>
          <a:xfrm>
            <a:off x="2947283" y="3728333"/>
            <a:ext cx="818268" cy="709156"/>
            <a:chOff x="2947283" y="3728333"/>
            <a:chExt cx="818268" cy="709156"/>
          </a:xfrm>
        </p:grpSpPr>
        <p:sp>
          <p:nvSpPr>
            <p:cNvPr id="513" name="SMARTInkShape-4307"/>
            <p:cNvSpPr/>
            <p:nvPr>
              <p:custDataLst>
                <p:tags r:id="rId62"/>
              </p:custDataLst>
            </p:nvPr>
          </p:nvSpPr>
          <p:spPr>
            <a:xfrm>
              <a:off x="2947283" y="3964840"/>
              <a:ext cx="153417" cy="472649"/>
            </a:xfrm>
            <a:custGeom>
              <a:avLst/>
              <a:gdLst/>
              <a:ahLst/>
              <a:cxnLst/>
              <a:rect l="0" t="0" r="0" b="0"/>
              <a:pathLst>
                <a:path w="153417" h="472649">
                  <a:moveTo>
                    <a:pt x="5467" y="219810"/>
                  </a:moveTo>
                  <a:lnTo>
                    <a:pt x="5467" y="219810"/>
                  </a:lnTo>
                  <a:lnTo>
                    <a:pt x="0" y="214343"/>
                  </a:lnTo>
                  <a:lnTo>
                    <a:pt x="10000" y="261214"/>
                  </a:lnTo>
                  <a:lnTo>
                    <a:pt x="16344" y="305599"/>
                  </a:lnTo>
                  <a:lnTo>
                    <a:pt x="21178" y="348704"/>
                  </a:lnTo>
                  <a:lnTo>
                    <a:pt x="23528" y="388842"/>
                  </a:lnTo>
                  <a:lnTo>
                    <a:pt x="24387" y="435600"/>
                  </a:lnTo>
                  <a:lnTo>
                    <a:pt x="23794" y="470137"/>
                  </a:lnTo>
                  <a:lnTo>
                    <a:pt x="22624" y="472067"/>
                  </a:lnTo>
                  <a:lnTo>
                    <a:pt x="21138" y="472648"/>
                  </a:lnTo>
                  <a:lnTo>
                    <a:pt x="20147" y="470919"/>
                  </a:lnTo>
                  <a:lnTo>
                    <a:pt x="18341" y="428156"/>
                  </a:lnTo>
                  <a:lnTo>
                    <a:pt x="18201" y="387337"/>
                  </a:lnTo>
                  <a:lnTo>
                    <a:pt x="18177" y="344942"/>
                  </a:lnTo>
                  <a:lnTo>
                    <a:pt x="16288" y="308156"/>
                  </a:lnTo>
                  <a:lnTo>
                    <a:pt x="13142" y="270446"/>
                  </a:lnTo>
                  <a:lnTo>
                    <a:pt x="14091" y="232461"/>
                  </a:lnTo>
                  <a:lnTo>
                    <a:pt x="16959" y="194396"/>
                  </a:lnTo>
                  <a:lnTo>
                    <a:pt x="19691" y="156305"/>
                  </a:lnTo>
                  <a:lnTo>
                    <a:pt x="26850" y="112564"/>
                  </a:lnTo>
                  <a:lnTo>
                    <a:pt x="37908" y="65031"/>
                  </a:lnTo>
                  <a:lnTo>
                    <a:pt x="50916" y="21157"/>
                  </a:lnTo>
                  <a:lnTo>
                    <a:pt x="59534" y="7812"/>
                  </a:lnTo>
                  <a:lnTo>
                    <a:pt x="64795" y="2278"/>
                  </a:lnTo>
                  <a:lnTo>
                    <a:pt x="71124" y="0"/>
                  </a:lnTo>
                  <a:lnTo>
                    <a:pt x="85683" y="1231"/>
                  </a:lnTo>
                  <a:lnTo>
                    <a:pt x="92105" y="5652"/>
                  </a:lnTo>
                  <a:lnTo>
                    <a:pt x="103004" y="19971"/>
                  </a:lnTo>
                  <a:lnTo>
                    <a:pt x="110332" y="47866"/>
                  </a:lnTo>
                  <a:lnTo>
                    <a:pt x="111396" y="89603"/>
                  </a:lnTo>
                  <a:lnTo>
                    <a:pt x="102402" y="136890"/>
                  </a:lnTo>
                  <a:lnTo>
                    <a:pt x="99585" y="146032"/>
                  </a:lnTo>
                  <a:lnTo>
                    <a:pt x="95397" y="154280"/>
                  </a:lnTo>
                  <a:lnTo>
                    <a:pt x="95760" y="154957"/>
                  </a:lnTo>
                  <a:lnTo>
                    <a:pt x="98043" y="155708"/>
                  </a:lnTo>
                  <a:lnTo>
                    <a:pt x="126997" y="159628"/>
                  </a:lnTo>
                  <a:lnTo>
                    <a:pt x="137327" y="166957"/>
                  </a:lnTo>
                  <a:lnTo>
                    <a:pt x="152085" y="185538"/>
                  </a:lnTo>
                  <a:lnTo>
                    <a:pt x="153416" y="196111"/>
                  </a:lnTo>
                  <a:lnTo>
                    <a:pt x="152783" y="201894"/>
                  </a:lnTo>
                  <a:lnTo>
                    <a:pt x="141779" y="223517"/>
                  </a:lnTo>
                  <a:lnTo>
                    <a:pt x="130961" y="233922"/>
                  </a:lnTo>
                  <a:lnTo>
                    <a:pt x="111089" y="243747"/>
                  </a:lnTo>
                  <a:lnTo>
                    <a:pt x="87327" y="249245"/>
                  </a:lnTo>
                  <a:lnTo>
                    <a:pt x="72893" y="249825"/>
                  </a:lnTo>
                  <a:lnTo>
                    <a:pt x="56267" y="24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308"/>
            <p:cNvSpPr/>
            <p:nvPr>
              <p:custDataLst>
                <p:tags r:id="rId63"/>
              </p:custDataLst>
            </p:nvPr>
          </p:nvSpPr>
          <p:spPr>
            <a:xfrm>
              <a:off x="3651250" y="3728333"/>
              <a:ext cx="25401" cy="113418"/>
            </a:xfrm>
            <a:custGeom>
              <a:avLst/>
              <a:gdLst/>
              <a:ahLst/>
              <a:cxnLst/>
              <a:rect l="0" t="0" r="0" b="0"/>
              <a:pathLst>
                <a:path w="25401" h="113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69" y="10841"/>
                  </a:lnTo>
                  <a:lnTo>
                    <a:pt x="17007" y="56219"/>
                  </a:lnTo>
                  <a:lnTo>
                    <a:pt x="2540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309"/>
            <p:cNvSpPr/>
            <p:nvPr>
              <p:custDataLst>
                <p:tags r:id="rId64"/>
              </p:custDataLst>
            </p:nvPr>
          </p:nvSpPr>
          <p:spPr>
            <a:xfrm>
              <a:off x="3651511" y="4198158"/>
              <a:ext cx="114040" cy="112945"/>
            </a:xfrm>
            <a:custGeom>
              <a:avLst/>
              <a:gdLst/>
              <a:ahLst/>
              <a:cxnLst/>
              <a:rect l="0" t="0" r="0" b="0"/>
              <a:pathLst>
                <a:path w="114040" h="112945">
                  <a:moveTo>
                    <a:pt x="6089" y="30942"/>
                  </a:moveTo>
                  <a:lnTo>
                    <a:pt x="6089" y="30942"/>
                  </a:lnTo>
                  <a:lnTo>
                    <a:pt x="2718" y="30942"/>
                  </a:lnTo>
                  <a:lnTo>
                    <a:pt x="1725" y="30236"/>
                  </a:lnTo>
                  <a:lnTo>
                    <a:pt x="1063" y="29060"/>
                  </a:lnTo>
                  <a:lnTo>
                    <a:pt x="0" y="25475"/>
                  </a:lnTo>
                  <a:lnTo>
                    <a:pt x="459" y="67276"/>
                  </a:lnTo>
                  <a:lnTo>
                    <a:pt x="5698" y="112670"/>
                  </a:lnTo>
                  <a:lnTo>
                    <a:pt x="5828" y="112944"/>
                  </a:lnTo>
                  <a:lnTo>
                    <a:pt x="9383" y="106587"/>
                  </a:lnTo>
                  <a:lnTo>
                    <a:pt x="15799" y="60110"/>
                  </a:lnTo>
                  <a:lnTo>
                    <a:pt x="26665" y="24866"/>
                  </a:lnTo>
                  <a:lnTo>
                    <a:pt x="40173" y="5623"/>
                  </a:lnTo>
                  <a:lnTo>
                    <a:pt x="46451" y="2068"/>
                  </a:lnTo>
                  <a:lnTo>
                    <a:pt x="60952" y="0"/>
                  </a:lnTo>
                  <a:lnTo>
                    <a:pt x="74922" y="5196"/>
                  </a:lnTo>
                  <a:lnTo>
                    <a:pt x="81611" y="9544"/>
                  </a:lnTo>
                  <a:lnTo>
                    <a:pt x="92806" y="25666"/>
                  </a:lnTo>
                  <a:lnTo>
                    <a:pt x="110093" y="71874"/>
                  </a:lnTo>
                  <a:lnTo>
                    <a:pt x="114039" y="100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310"/>
            <p:cNvSpPr/>
            <p:nvPr>
              <p:custDataLst>
                <p:tags r:id="rId65"/>
              </p:custDataLst>
            </p:nvPr>
          </p:nvSpPr>
          <p:spPr>
            <a:xfrm>
              <a:off x="3162300" y="4210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311"/>
            <p:cNvSpPr/>
            <p:nvPr>
              <p:custDataLst>
                <p:tags r:id="rId66"/>
              </p:custDataLst>
            </p:nvPr>
          </p:nvSpPr>
          <p:spPr>
            <a:xfrm>
              <a:off x="3359150" y="4009542"/>
              <a:ext cx="203201" cy="194159"/>
            </a:xfrm>
            <a:custGeom>
              <a:avLst/>
              <a:gdLst/>
              <a:ahLst/>
              <a:cxnLst/>
              <a:rect l="0" t="0" r="0" b="0"/>
              <a:pathLst>
                <a:path w="203201" h="1941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3046" y="36042"/>
                  </a:lnTo>
                  <a:lnTo>
                    <a:pt x="83108" y="74469"/>
                  </a:lnTo>
                  <a:lnTo>
                    <a:pt x="125401" y="112048"/>
                  </a:lnTo>
                  <a:lnTo>
                    <a:pt x="169323" y="154816"/>
                  </a:lnTo>
                  <a:lnTo>
                    <a:pt x="20320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312"/>
            <p:cNvSpPr/>
            <p:nvPr>
              <p:custDataLst>
                <p:tags r:id="rId67"/>
              </p:custDataLst>
            </p:nvPr>
          </p:nvSpPr>
          <p:spPr>
            <a:xfrm>
              <a:off x="3403600" y="3977387"/>
              <a:ext cx="164218" cy="251714"/>
            </a:xfrm>
            <a:custGeom>
              <a:avLst/>
              <a:gdLst/>
              <a:ahLst/>
              <a:cxnLst/>
              <a:rect l="0" t="0" r="0" b="0"/>
              <a:pathLst>
                <a:path w="164218" h="251714">
                  <a:moveTo>
                    <a:pt x="158750" y="23113"/>
                  </a:moveTo>
                  <a:lnTo>
                    <a:pt x="158750" y="23113"/>
                  </a:lnTo>
                  <a:lnTo>
                    <a:pt x="159456" y="12974"/>
                  </a:lnTo>
                  <a:lnTo>
                    <a:pt x="164217" y="0"/>
                  </a:lnTo>
                  <a:lnTo>
                    <a:pt x="132555" y="41877"/>
                  </a:lnTo>
                  <a:lnTo>
                    <a:pt x="104030" y="82924"/>
                  </a:lnTo>
                  <a:lnTo>
                    <a:pt x="74956" y="121476"/>
                  </a:lnTo>
                  <a:lnTo>
                    <a:pt x="46896" y="162565"/>
                  </a:lnTo>
                  <a:lnTo>
                    <a:pt x="18396" y="203415"/>
                  </a:lnTo>
                  <a:lnTo>
                    <a:pt x="4366" y="234856"/>
                  </a:lnTo>
                  <a:lnTo>
                    <a:pt x="0" y="25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313"/>
            <p:cNvSpPr/>
            <p:nvPr>
              <p:custDataLst>
                <p:tags r:id="rId68"/>
              </p:custDataLst>
            </p:nvPr>
          </p:nvSpPr>
          <p:spPr>
            <a:xfrm>
              <a:off x="2991290" y="3739500"/>
              <a:ext cx="88461" cy="90666"/>
            </a:xfrm>
            <a:custGeom>
              <a:avLst/>
              <a:gdLst/>
              <a:ahLst/>
              <a:cxnLst/>
              <a:rect l="0" t="0" r="0" b="0"/>
              <a:pathLst>
                <a:path w="88461" h="90666">
                  <a:moveTo>
                    <a:pt x="31310" y="38750"/>
                  </a:moveTo>
                  <a:lnTo>
                    <a:pt x="31310" y="38750"/>
                  </a:lnTo>
                  <a:lnTo>
                    <a:pt x="27939" y="35379"/>
                  </a:lnTo>
                  <a:lnTo>
                    <a:pt x="26284" y="29961"/>
                  </a:lnTo>
                  <a:lnTo>
                    <a:pt x="25221" y="21727"/>
                  </a:lnTo>
                  <a:lnTo>
                    <a:pt x="25135" y="21757"/>
                  </a:lnTo>
                  <a:lnTo>
                    <a:pt x="21612" y="35458"/>
                  </a:lnTo>
                  <a:lnTo>
                    <a:pt x="2898" y="79982"/>
                  </a:lnTo>
                  <a:lnTo>
                    <a:pt x="549" y="90164"/>
                  </a:lnTo>
                  <a:lnTo>
                    <a:pt x="219" y="90665"/>
                  </a:lnTo>
                  <a:lnTo>
                    <a:pt x="0" y="90293"/>
                  </a:lnTo>
                  <a:lnTo>
                    <a:pt x="11808" y="59729"/>
                  </a:lnTo>
                  <a:lnTo>
                    <a:pt x="37786" y="12306"/>
                  </a:lnTo>
                  <a:lnTo>
                    <a:pt x="45006" y="3949"/>
                  </a:lnTo>
                  <a:lnTo>
                    <a:pt x="48908" y="733"/>
                  </a:lnTo>
                  <a:lnTo>
                    <a:pt x="52920" y="0"/>
                  </a:lnTo>
                  <a:lnTo>
                    <a:pt x="57005" y="922"/>
                  </a:lnTo>
                  <a:lnTo>
                    <a:pt x="61140" y="2948"/>
                  </a:lnTo>
                  <a:lnTo>
                    <a:pt x="67617" y="14607"/>
                  </a:lnTo>
                  <a:lnTo>
                    <a:pt x="88460" y="7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902"/>
          <p:cNvGrpSpPr/>
          <p:nvPr/>
        </p:nvGrpSpPr>
        <p:grpSpPr>
          <a:xfrm>
            <a:off x="4057912" y="3675740"/>
            <a:ext cx="1472939" cy="718199"/>
            <a:chOff x="4057912" y="3675740"/>
            <a:chExt cx="1472939" cy="718199"/>
          </a:xfrm>
        </p:grpSpPr>
        <p:sp>
          <p:nvSpPr>
            <p:cNvPr id="521" name="SMARTInkShape-4314"/>
            <p:cNvSpPr/>
            <p:nvPr>
              <p:custDataLst>
                <p:tags r:id="rId51"/>
              </p:custDataLst>
            </p:nvPr>
          </p:nvSpPr>
          <p:spPr>
            <a:xfrm>
              <a:off x="4997450" y="3935817"/>
              <a:ext cx="158751" cy="242484"/>
            </a:xfrm>
            <a:custGeom>
              <a:avLst/>
              <a:gdLst/>
              <a:ahLst/>
              <a:cxnLst/>
              <a:rect l="0" t="0" r="0" b="0"/>
              <a:pathLst>
                <a:path w="158751" h="242484">
                  <a:moveTo>
                    <a:pt x="158750" y="32933"/>
                  </a:moveTo>
                  <a:lnTo>
                    <a:pt x="158750" y="32933"/>
                  </a:lnTo>
                  <a:lnTo>
                    <a:pt x="151843" y="5921"/>
                  </a:lnTo>
                  <a:lnTo>
                    <a:pt x="149911" y="2226"/>
                  </a:lnTo>
                  <a:lnTo>
                    <a:pt x="147213" y="467"/>
                  </a:lnTo>
                  <a:lnTo>
                    <a:pt x="144002" y="0"/>
                  </a:lnTo>
                  <a:lnTo>
                    <a:pt x="140453" y="394"/>
                  </a:lnTo>
                  <a:lnTo>
                    <a:pt x="125341" y="11062"/>
                  </a:lnTo>
                  <a:lnTo>
                    <a:pt x="81161" y="58471"/>
                  </a:lnTo>
                  <a:lnTo>
                    <a:pt x="45591" y="103971"/>
                  </a:lnTo>
                  <a:lnTo>
                    <a:pt x="21269" y="143117"/>
                  </a:lnTo>
                  <a:lnTo>
                    <a:pt x="6303" y="178469"/>
                  </a:lnTo>
                  <a:lnTo>
                    <a:pt x="0" y="2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315"/>
            <p:cNvSpPr/>
            <p:nvPr>
              <p:custDataLst>
                <p:tags r:id="rId52"/>
              </p:custDataLst>
            </p:nvPr>
          </p:nvSpPr>
          <p:spPr>
            <a:xfrm>
              <a:off x="4953000" y="3944233"/>
              <a:ext cx="171451" cy="221368"/>
            </a:xfrm>
            <a:custGeom>
              <a:avLst/>
              <a:gdLst/>
              <a:ahLst/>
              <a:cxnLst/>
              <a:rect l="0" t="0" r="0" b="0"/>
              <a:pathLst>
                <a:path w="171451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6120"/>
                  </a:lnTo>
                  <a:lnTo>
                    <a:pt x="53618" y="42460"/>
                  </a:lnTo>
                  <a:lnTo>
                    <a:pt x="90996" y="84657"/>
                  </a:lnTo>
                  <a:lnTo>
                    <a:pt x="116881" y="120339"/>
                  </a:lnTo>
                  <a:lnTo>
                    <a:pt x="137878" y="157331"/>
                  </a:lnTo>
                  <a:lnTo>
                    <a:pt x="159094" y="202438"/>
                  </a:lnTo>
                  <a:lnTo>
                    <a:pt x="1714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316"/>
            <p:cNvSpPr/>
            <p:nvPr>
              <p:custDataLst>
                <p:tags r:id="rId53"/>
              </p:custDataLst>
            </p:nvPr>
          </p:nvSpPr>
          <p:spPr>
            <a:xfrm>
              <a:off x="4516078" y="3675740"/>
              <a:ext cx="113073" cy="107792"/>
            </a:xfrm>
            <a:custGeom>
              <a:avLst/>
              <a:gdLst/>
              <a:ahLst/>
              <a:cxnLst/>
              <a:rect l="0" t="0" r="0" b="0"/>
              <a:pathLst>
                <a:path w="113073" h="107792">
                  <a:moveTo>
                    <a:pt x="24172" y="39010"/>
                  </a:moveTo>
                  <a:lnTo>
                    <a:pt x="24172" y="39010"/>
                  </a:lnTo>
                  <a:lnTo>
                    <a:pt x="24172" y="35639"/>
                  </a:lnTo>
                  <a:lnTo>
                    <a:pt x="23466" y="34646"/>
                  </a:lnTo>
                  <a:lnTo>
                    <a:pt x="22290" y="33984"/>
                  </a:lnTo>
                  <a:lnTo>
                    <a:pt x="20801" y="33543"/>
                  </a:lnTo>
                  <a:lnTo>
                    <a:pt x="19808" y="34659"/>
                  </a:lnTo>
                  <a:lnTo>
                    <a:pt x="9062" y="80213"/>
                  </a:lnTo>
                  <a:lnTo>
                    <a:pt x="615" y="107256"/>
                  </a:lnTo>
                  <a:lnTo>
                    <a:pt x="0" y="107791"/>
                  </a:lnTo>
                  <a:lnTo>
                    <a:pt x="13566" y="62366"/>
                  </a:lnTo>
                  <a:lnTo>
                    <a:pt x="21574" y="43746"/>
                  </a:lnTo>
                  <a:lnTo>
                    <a:pt x="46818" y="7101"/>
                  </a:lnTo>
                  <a:lnTo>
                    <a:pt x="54463" y="604"/>
                  </a:lnTo>
                  <a:lnTo>
                    <a:pt x="59182" y="0"/>
                  </a:lnTo>
                  <a:lnTo>
                    <a:pt x="70071" y="3092"/>
                  </a:lnTo>
                  <a:lnTo>
                    <a:pt x="88102" y="22880"/>
                  </a:lnTo>
                  <a:lnTo>
                    <a:pt x="113072" y="77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317"/>
            <p:cNvSpPr/>
            <p:nvPr>
              <p:custDataLst>
                <p:tags r:id="rId54"/>
              </p:custDataLst>
            </p:nvPr>
          </p:nvSpPr>
          <p:spPr>
            <a:xfrm>
              <a:off x="4692650" y="4135433"/>
              <a:ext cx="107951" cy="91038"/>
            </a:xfrm>
            <a:custGeom>
              <a:avLst/>
              <a:gdLst/>
              <a:ahLst/>
              <a:cxnLst/>
              <a:rect l="0" t="0" r="0" b="0"/>
              <a:pathLst>
                <a:path w="107951" h="91038">
                  <a:moveTo>
                    <a:pt x="0" y="36517"/>
                  </a:moveTo>
                  <a:lnTo>
                    <a:pt x="0" y="36517"/>
                  </a:lnTo>
                  <a:lnTo>
                    <a:pt x="705" y="20616"/>
                  </a:lnTo>
                  <a:lnTo>
                    <a:pt x="3371" y="12752"/>
                  </a:lnTo>
                  <a:lnTo>
                    <a:pt x="8789" y="6434"/>
                  </a:lnTo>
                  <a:lnTo>
                    <a:pt x="15195" y="1980"/>
                  </a:lnTo>
                  <a:lnTo>
                    <a:pt x="20394" y="0"/>
                  </a:lnTo>
                  <a:lnTo>
                    <a:pt x="22768" y="884"/>
                  </a:lnTo>
                  <a:lnTo>
                    <a:pt x="27288" y="5628"/>
                  </a:lnTo>
                  <a:lnTo>
                    <a:pt x="29766" y="12441"/>
                  </a:lnTo>
                  <a:lnTo>
                    <a:pt x="30163" y="21583"/>
                  </a:lnTo>
                  <a:lnTo>
                    <a:pt x="20715" y="66193"/>
                  </a:lnTo>
                  <a:lnTo>
                    <a:pt x="17661" y="80352"/>
                  </a:lnTo>
                  <a:lnTo>
                    <a:pt x="16007" y="84790"/>
                  </a:lnTo>
                  <a:lnTo>
                    <a:pt x="16316" y="87749"/>
                  </a:lnTo>
                  <a:lnTo>
                    <a:pt x="17933" y="89722"/>
                  </a:lnTo>
                  <a:lnTo>
                    <a:pt x="20422" y="91037"/>
                  </a:lnTo>
                  <a:lnTo>
                    <a:pt x="28832" y="90616"/>
                  </a:lnTo>
                  <a:lnTo>
                    <a:pt x="107950" y="6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318"/>
            <p:cNvSpPr/>
            <p:nvPr>
              <p:custDataLst>
                <p:tags r:id="rId55"/>
              </p:custDataLst>
            </p:nvPr>
          </p:nvSpPr>
          <p:spPr>
            <a:xfrm>
              <a:off x="4502391" y="3910480"/>
              <a:ext cx="134411" cy="483459"/>
            </a:xfrm>
            <a:custGeom>
              <a:avLst/>
              <a:gdLst/>
              <a:ahLst/>
              <a:cxnLst/>
              <a:rect l="0" t="0" r="0" b="0"/>
              <a:pathLst>
                <a:path w="134411" h="483459">
                  <a:moveTo>
                    <a:pt x="18809" y="477370"/>
                  </a:moveTo>
                  <a:lnTo>
                    <a:pt x="18809" y="477370"/>
                  </a:lnTo>
                  <a:lnTo>
                    <a:pt x="18809" y="483458"/>
                  </a:lnTo>
                  <a:lnTo>
                    <a:pt x="16927" y="471134"/>
                  </a:lnTo>
                  <a:lnTo>
                    <a:pt x="7977" y="427735"/>
                  </a:lnTo>
                  <a:lnTo>
                    <a:pt x="2508" y="390540"/>
                  </a:lnTo>
                  <a:lnTo>
                    <a:pt x="574" y="357177"/>
                  </a:lnTo>
                  <a:lnTo>
                    <a:pt x="0" y="310759"/>
                  </a:lnTo>
                  <a:lnTo>
                    <a:pt x="536" y="265726"/>
                  </a:lnTo>
                  <a:lnTo>
                    <a:pt x="3162" y="226202"/>
                  </a:lnTo>
                  <a:lnTo>
                    <a:pt x="8562" y="184647"/>
                  </a:lnTo>
                  <a:lnTo>
                    <a:pt x="16372" y="142660"/>
                  </a:lnTo>
                  <a:lnTo>
                    <a:pt x="26898" y="100480"/>
                  </a:lnTo>
                  <a:lnTo>
                    <a:pt x="37982" y="60664"/>
                  </a:lnTo>
                  <a:lnTo>
                    <a:pt x="58188" y="15861"/>
                  </a:lnTo>
                  <a:lnTo>
                    <a:pt x="70178" y="1557"/>
                  </a:lnTo>
                  <a:lnTo>
                    <a:pt x="75632" y="0"/>
                  </a:lnTo>
                  <a:lnTo>
                    <a:pt x="80680" y="1785"/>
                  </a:lnTo>
                  <a:lnTo>
                    <a:pt x="85456" y="5796"/>
                  </a:lnTo>
                  <a:lnTo>
                    <a:pt x="87935" y="11293"/>
                  </a:lnTo>
                  <a:lnTo>
                    <a:pt x="88808" y="24926"/>
                  </a:lnTo>
                  <a:lnTo>
                    <a:pt x="74367" y="72044"/>
                  </a:lnTo>
                  <a:lnTo>
                    <a:pt x="56420" y="106006"/>
                  </a:lnTo>
                  <a:lnTo>
                    <a:pt x="45946" y="122744"/>
                  </a:lnTo>
                  <a:lnTo>
                    <a:pt x="40255" y="139227"/>
                  </a:lnTo>
                  <a:lnTo>
                    <a:pt x="39456" y="143991"/>
                  </a:lnTo>
                  <a:lnTo>
                    <a:pt x="41039" y="148579"/>
                  </a:lnTo>
                  <a:lnTo>
                    <a:pt x="48446" y="157439"/>
                  </a:lnTo>
                  <a:lnTo>
                    <a:pt x="88450" y="178879"/>
                  </a:lnTo>
                  <a:lnTo>
                    <a:pt x="104794" y="188779"/>
                  </a:lnTo>
                  <a:lnTo>
                    <a:pt x="128771" y="214368"/>
                  </a:lnTo>
                  <a:lnTo>
                    <a:pt x="132333" y="219485"/>
                  </a:lnTo>
                  <a:lnTo>
                    <a:pt x="134410" y="232697"/>
                  </a:lnTo>
                  <a:lnTo>
                    <a:pt x="133977" y="240171"/>
                  </a:lnTo>
                  <a:lnTo>
                    <a:pt x="127850" y="252239"/>
                  </a:lnTo>
                  <a:lnTo>
                    <a:pt x="113413" y="268113"/>
                  </a:lnTo>
                  <a:lnTo>
                    <a:pt x="100837" y="271478"/>
                  </a:lnTo>
                  <a:lnTo>
                    <a:pt x="85605" y="272268"/>
                  </a:lnTo>
                  <a:lnTo>
                    <a:pt x="69609" y="267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319"/>
            <p:cNvSpPr/>
            <p:nvPr>
              <p:custDataLst>
                <p:tags r:id="rId56"/>
              </p:custDataLst>
            </p:nvPr>
          </p:nvSpPr>
          <p:spPr>
            <a:xfrm>
              <a:off x="4159351" y="4057650"/>
              <a:ext cx="12600" cy="184151"/>
            </a:xfrm>
            <a:custGeom>
              <a:avLst/>
              <a:gdLst/>
              <a:ahLst/>
              <a:cxnLst/>
              <a:rect l="0" t="0" r="0" b="0"/>
              <a:pathLst>
                <a:path w="12600" h="184151">
                  <a:moveTo>
                    <a:pt x="12599" y="0"/>
                  </a:moveTo>
                  <a:lnTo>
                    <a:pt x="12599" y="0"/>
                  </a:lnTo>
                  <a:lnTo>
                    <a:pt x="12599" y="3371"/>
                  </a:lnTo>
                  <a:lnTo>
                    <a:pt x="1615" y="46398"/>
                  </a:lnTo>
                  <a:lnTo>
                    <a:pt x="238" y="92264"/>
                  </a:lnTo>
                  <a:lnTo>
                    <a:pt x="0" y="131368"/>
                  </a:lnTo>
                  <a:lnTo>
                    <a:pt x="624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320"/>
            <p:cNvSpPr/>
            <p:nvPr>
              <p:custDataLst>
                <p:tags r:id="rId57"/>
              </p:custDataLst>
            </p:nvPr>
          </p:nvSpPr>
          <p:spPr>
            <a:xfrm>
              <a:off x="4057912" y="4127500"/>
              <a:ext cx="152139" cy="19051"/>
            </a:xfrm>
            <a:custGeom>
              <a:avLst/>
              <a:gdLst/>
              <a:ahLst/>
              <a:cxnLst/>
              <a:rect l="0" t="0" r="0" b="0"/>
              <a:pathLst>
                <a:path w="152139" h="190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5069" y="10125"/>
                  </a:lnTo>
                  <a:lnTo>
                    <a:pt x="71747" y="12643"/>
                  </a:lnTo>
                  <a:lnTo>
                    <a:pt x="114521" y="16838"/>
                  </a:lnTo>
                  <a:lnTo>
                    <a:pt x="1521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321"/>
            <p:cNvSpPr/>
            <p:nvPr>
              <p:custDataLst>
                <p:tags r:id="rId58"/>
              </p:custDataLst>
            </p:nvPr>
          </p:nvSpPr>
          <p:spPr>
            <a:xfrm>
              <a:off x="5182522" y="4144190"/>
              <a:ext cx="75279" cy="82237"/>
            </a:xfrm>
            <a:custGeom>
              <a:avLst/>
              <a:gdLst/>
              <a:ahLst/>
              <a:cxnLst/>
              <a:rect l="0" t="0" r="0" b="0"/>
              <a:pathLst>
                <a:path w="75279" h="82237">
                  <a:moveTo>
                    <a:pt x="11778" y="8710"/>
                  </a:moveTo>
                  <a:lnTo>
                    <a:pt x="11778" y="8710"/>
                  </a:lnTo>
                  <a:lnTo>
                    <a:pt x="15148" y="12081"/>
                  </a:lnTo>
                  <a:lnTo>
                    <a:pt x="14731" y="15189"/>
                  </a:lnTo>
                  <a:lnTo>
                    <a:pt x="7684" y="37271"/>
                  </a:lnTo>
                  <a:lnTo>
                    <a:pt x="3744" y="71372"/>
                  </a:lnTo>
                  <a:lnTo>
                    <a:pt x="0" y="82236"/>
                  </a:lnTo>
                  <a:lnTo>
                    <a:pt x="2722" y="77376"/>
                  </a:lnTo>
                  <a:lnTo>
                    <a:pt x="14028" y="37311"/>
                  </a:lnTo>
                  <a:lnTo>
                    <a:pt x="23656" y="12637"/>
                  </a:lnTo>
                  <a:lnTo>
                    <a:pt x="28163" y="7095"/>
                  </a:lnTo>
                  <a:lnTo>
                    <a:pt x="38815" y="936"/>
                  </a:lnTo>
                  <a:lnTo>
                    <a:pt x="43209" y="0"/>
                  </a:lnTo>
                  <a:lnTo>
                    <a:pt x="49971" y="841"/>
                  </a:lnTo>
                  <a:lnTo>
                    <a:pt x="57210" y="7329"/>
                  </a:lnTo>
                  <a:lnTo>
                    <a:pt x="67337" y="22882"/>
                  </a:lnTo>
                  <a:lnTo>
                    <a:pt x="75278" y="53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322"/>
            <p:cNvSpPr/>
            <p:nvPr>
              <p:custDataLst>
                <p:tags r:id="rId59"/>
              </p:custDataLst>
            </p:nvPr>
          </p:nvSpPr>
          <p:spPr>
            <a:xfrm>
              <a:off x="5238750" y="3788801"/>
              <a:ext cx="127001" cy="102816"/>
            </a:xfrm>
            <a:custGeom>
              <a:avLst/>
              <a:gdLst/>
              <a:ahLst/>
              <a:cxnLst/>
              <a:rect l="0" t="0" r="0" b="0"/>
              <a:pathLst>
                <a:path w="127001" h="102816">
                  <a:moveTo>
                    <a:pt x="0" y="21199"/>
                  </a:moveTo>
                  <a:lnTo>
                    <a:pt x="0" y="21199"/>
                  </a:lnTo>
                  <a:lnTo>
                    <a:pt x="0" y="6272"/>
                  </a:lnTo>
                  <a:lnTo>
                    <a:pt x="2117" y="4192"/>
                  </a:lnTo>
                  <a:lnTo>
                    <a:pt x="10113" y="0"/>
                  </a:lnTo>
                  <a:lnTo>
                    <a:pt x="22604" y="1429"/>
                  </a:lnTo>
                  <a:lnTo>
                    <a:pt x="50248" y="13844"/>
                  </a:lnTo>
                  <a:lnTo>
                    <a:pt x="59492" y="25456"/>
                  </a:lnTo>
                  <a:lnTo>
                    <a:pt x="62944" y="32505"/>
                  </a:lnTo>
                  <a:lnTo>
                    <a:pt x="63835" y="39319"/>
                  </a:lnTo>
                  <a:lnTo>
                    <a:pt x="61062" y="52535"/>
                  </a:lnTo>
                  <a:lnTo>
                    <a:pt x="48196" y="75248"/>
                  </a:lnTo>
                  <a:lnTo>
                    <a:pt x="30978" y="93109"/>
                  </a:lnTo>
                  <a:lnTo>
                    <a:pt x="19213" y="100596"/>
                  </a:lnTo>
                  <a:lnTo>
                    <a:pt x="19864" y="101648"/>
                  </a:lnTo>
                  <a:lnTo>
                    <a:pt x="28113" y="102815"/>
                  </a:lnTo>
                  <a:lnTo>
                    <a:pt x="73852" y="98199"/>
                  </a:lnTo>
                  <a:lnTo>
                    <a:pt x="127000" y="97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323"/>
            <p:cNvSpPr/>
            <p:nvPr>
              <p:custDataLst>
                <p:tags r:id="rId60"/>
              </p:custDataLst>
            </p:nvPr>
          </p:nvSpPr>
          <p:spPr>
            <a:xfrm>
              <a:off x="5403850" y="41084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20723" y="7674"/>
                  </a:lnTo>
                  <a:lnTo>
                    <a:pt x="60454" y="6524"/>
                  </a:lnTo>
                  <a:lnTo>
                    <a:pt x="103594" y="637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324"/>
            <p:cNvSpPr/>
            <p:nvPr>
              <p:custDataLst>
                <p:tags r:id="rId61"/>
              </p:custDataLst>
            </p:nvPr>
          </p:nvSpPr>
          <p:spPr>
            <a:xfrm>
              <a:off x="5493293" y="4044950"/>
              <a:ext cx="18508" cy="146051"/>
            </a:xfrm>
            <a:custGeom>
              <a:avLst/>
              <a:gdLst/>
              <a:ahLst/>
              <a:cxnLst/>
              <a:rect l="0" t="0" r="0" b="0"/>
              <a:pathLst>
                <a:path w="18508" h="146051">
                  <a:moveTo>
                    <a:pt x="18507" y="0"/>
                  </a:moveTo>
                  <a:lnTo>
                    <a:pt x="18507" y="0"/>
                  </a:lnTo>
                  <a:lnTo>
                    <a:pt x="9668" y="8838"/>
                  </a:lnTo>
                  <a:lnTo>
                    <a:pt x="3580" y="28411"/>
                  </a:lnTo>
                  <a:lnTo>
                    <a:pt x="0" y="71231"/>
                  </a:lnTo>
                  <a:lnTo>
                    <a:pt x="2935" y="102265"/>
                  </a:lnTo>
                  <a:lnTo>
                    <a:pt x="10309" y="130816"/>
                  </a:lnTo>
                  <a:lnTo>
                    <a:pt x="1850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3" name="SMARTInkShape-4325"/>
          <p:cNvSpPr/>
          <p:nvPr>
            <p:custDataLst>
              <p:tags r:id="rId7"/>
            </p:custDataLst>
          </p:nvPr>
        </p:nvSpPr>
        <p:spPr>
          <a:xfrm>
            <a:off x="5778500" y="4152900"/>
            <a:ext cx="114301" cy="1"/>
          </a:xfrm>
          <a:custGeom>
            <a:avLst/>
            <a:gdLst/>
            <a:ahLst/>
            <a:cxnLst/>
            <a:rect l="0" t="0" r="0" b="0"/>
            <a:pathLst>
              <a:path w="114301" h="1">
                <a:moveTo>
                  <a:pt x="0" y="0"/>
                </a:moveTo>
                <a:lnTo>
                  <a:pt x="0" y="0"/>
                </a:lnTo>
                <a:lnTo>
                  <a:pt x="45465" y="0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SMARTInkShape-4326"/>
          <p:cNvSpPr/>
          <p:nvPr>
            <p:custDataLst>
              <p:tags r:id="rId8"/>
            </p:custDataLst>
          </p:nvPr>
        </p:nvSpPr>
        <p:spPr>
          <a:xfrm>
            <a:off x="6362700" y="4171950"/>
            <a:ext cx="158751" cy="1"/>
          </a:xfrm>
          <a:custGeom>
            <a:avLst/>
            <a:gdLst/>
            <a:ahLst/>
            <a:cxnLst/>
            <a:rect l="0" t="0" r="0" b="0"/>
            <a:pathLst>
              <a:path w="158751" h="1">
                <a:moveTo>
                  <a:pt x="0" y="0"/>
                </a:moveTo>
                <a:lnTo>
                  <a:pt x="0" y="0"/>
                </a:lnTo>
                <a:lnTo>
                  <a:pt x="44921" y="0"/>
                </a:lnTo>
                <a:lnTo>
                  <a:pt x="87472" y="0"/>
                </a:lnTo>
                <a:lnTo>
                  <a:pt x="134225" y="0"/>
                </a:lnTo>
                <a:lnTo>
                  <a:pt x="158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4" name="SMARTInkShape-Group905"/>
          <p:cNvGrpSpPr/>
          <p:nvPr/>
        </p:nvGrpSpPr>
        <p:grpSpPr>
          <a:xfrm>
            <a:off x="7143750" y="3644367"/>
            <a:ext cx="1159040" cy="787962"/>
            <a:chOff x="7143750" y="3644367"/>
            <a:chExt cx="1159040" cy="787962"/>
          </a:xfrm>
        </p:grpSpPr>
        <p:sp>
          <p:nvSpPr>
            <p:cNvPr id="535" name="SMARTInkShape-4327"/>
            <p:cNvSpPr/>
            <p:nvPr>
              <p:custDataLst>
                <p:tags r:id="rId42"/>
              </p:custDataLst>
            </p:nvPr>
          </p:nvSpPr>
          <p:spPr>
            <a:xfrm>
              <a:off x="8149793" y="4162700"/>
              <a:ext cx="86158" cy="85451"/>
            </a:xfrm>
            <a:custGeom>
              <a:avLst/>
              <a:gdLst/>
              <a:ahLst/>
              <a:cxnLst/>
              <a:rect l="0" t="0" r="0" b="0"/>
              <a:pathLst>
                <a:path w="86158" h="85451">
                  <a:moveTo>
                    <a:pt x="3607" y="15600"/>
                  </a:moveTo>
                  <a:lnTo>
                    <a:pt x="3607" y="15600"/>
                  </a:lnTo>
                  <a:lnTo>
                    <a:pt x="6977" y="15600"/>
                  </a:lnTo>
                  <a:lnTo>
                    <a:pt x="7970" y="16305"/>
                  </a:lnTo>
                  <a:lnTo>
                    <a:pt x="8632" y="17481"/>
                  </a:lnTo>
                  <a:lnTo>
                    <a:pt x="9565" y="24389"/>
                  </a:lnTo>
                  <a:lnTo>
                    <a:pt x="8041" y="51327"/>
                  </a:lnTo>
                  <a:lnTo>
                    <a:pt x="3866" y="82430"/>
                  </a:lnTo>
                  <a:lnTo>
                    <a:pt x="3074" y="83437"/>
                  </a:lnTo>
                  <a:lnTo>
                    <a:pt x="313" y="84555"/>
                  </a:lnTo>
                  <a:lnTo>
                    <a:pt x="0" y="82737"/>
                  </a:lnTo>
                  <a:lnTo>
                    <a:pt x="6363" y="55486"/>
                  </a:lnTo>
                  <a:lnTo>
                    <a:pt x="23750" y="20630"/>
                  </a:lnTo>
                  <a:lnTo>
                    <a:pt x="32785" y="8193"/>
                  </a:lnTo>
                  <a:lnTo>
                    <a:pt x="45268" y="1724"/>
                  </a:lnTo>
                  <a:lnTo>
                    <a:pt x="52547" y="0"/>
                  </a:lnTo>
                  <a:lnTo>
                    <a:pt x="58811" y="966"/>
                  </a:lnTo>
                  <a:lnTo>
                    <a:pt x="69535" y="7685"/>
                  </a:lnTo>
                  <a:lnTo>
                    <a:pt x="77123" y="17727"/>
                  </a:lnTo>
                  <a:lnTo>
                    <a:pt x="82142" y="30656"/>
                  </a:lnTo>
                  <a:lnTo>
                    <a:pt x="86157" y="8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328"/>
            <p:cNvSpPr/>
            <p:nvPr>
              <p:custDataLst>
                <p:tags r:id="rId43"/>
              </p:custDataLst>
            </p:nvPr>
          </p:nvSpPr>
          <p:spPr>
            <a:xfrm>
              <a:off x="8217182" y="3776815"/>
              <a:ext cx="85608" cy="191427"/>
            </a:xfrm>
            <a:custGeom>
              <a:avLst/>
              <a:gdLst/>
              <a:ahLst/>
              <a:cxnLst/>
              <a:rect l="0" t="0" r="0" b="0"/>
              <a:pathLst>
                <a:path w="85608" h="191427">
                  <a:moveTo>
                    <a:pt x="6068" y="90335"/>
                  </a:moveTo>
                  <a:lnTo>
                    <a:pt x="6068" y="90335"/>
                  </a:lnTo>
                  <a:lnTo>
                    <a:pt x="9438" y="90335"/>
                  </a:lnTo>
                  <a:lnTo>
                    <a:pt x="10432" y="91746"/>
                  </a:lnTo>
                  <a:lnTo>
                    <a:pt x="11535" y="97077"/>
                  </a:lnTo>
                  <a:lnTo>
                    <a:pt x="6873" y="137865"/>
                  </a:lnTo>
                  <a:lnTo>
                    <a:pt x="1148" y="180625"/>
                  </a:lnTo>
                  <a:lnTo>
                    <a:pt x="142" y="191171"/>
                  </a:lnTo>
                  <a:lnTo>
                    <a:pt x="0" y="191426"/>
                  </a:lnTo>
                  <a:lnTo>
                    <a:pt x="440" y="150670"/>
                  </a:lnTo>
                  <a:lnTo>
                    <a:pt x="6629" y="107296"/>
                  </a:lnTo>
                  <a:lnTo>
                    <a:pt x="14646" y="68285"/>
                  </a:lnTo>
                  <a:lnTo>
                    <a:pt x="27014" y="21693"/>
                  </a:lnTo>
                  <a:lnTo>
                    <a:pt x="30615" y="12823"/>
                  </a:lnTo>
                  <a:lnTo>
                    <a:pt x="35134" y="6911"/>
                  </a:lnTo>
                  <a:lnTo>
                    <a:pt x="45797" y="340"/>
                  </a:lnTo>
                  <a:lnTo>
                    <a:pt x="50898" y="0"/>
                  </a:lnTo>
                  <a:lnTo>
                    <a:pt x="60330" y="3384"/>
                  </a:lnTo>
                  <a:lnTo>
                    <a:pt x="76944" y="23336"/>
                  </a:lnTo>
                  <a:lnTo>
                    <a:pt x="83430" y="37980"/>
                  </a:lnTo>
                  <a:lnTo>
                    <a:pt x="85607" y="50838"/>
                  </a:lnTo>
                  <a:lnTo>
                    <a:pt x="84221" y="61257"/>
                  </a:lnTo>
                  <a:lnTo>
                    <a:pt x="75610" y="72472"/>
                  </a:lnTo>
                  <a:lnTo>
                    <a:pt x="69363" y="78426"/>
                  </a:lnTo>
                  <a:lnTo>
                    <a:pt x="12418" y="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329"/>
            <p:cNvSpPr/>
            <p:nvPr>
              <p:custDataLst>
                <p:tags r:id="rId44"/>
              </p:custDataLst>
            </p:nvPr>
          </p:nvSpPr>
          <p:spPr>
            <a:xfrm>
              <a:off x="7931150" y="3953562"/>
              <a:ext cx="203201" cy="243789"/>
            </a:xfrm>
            <a:custGeom>
              <a:avLst/>
              <a:gdLst/>
              <a:ahLst/>
              <a:cxnLst/>
              <a:rect l="0" t="0" r="0" b="0"/>
              <a:pathLst>
                <a:path w="203201" h="243789">
                  <a:moveTo>
                    <a:pt x="203200" y="8838"/>
                  </a:moveTo>
                  <a:lnTo>
                    <a:pt x="203200" y="8838"/>
                  </a:lnTo>
                  <a:lnTo>
                    <a:pt x="203200" y="5467"/>
                  </a:lnTo>
                  <a:lnTo>
                    <a:pt x="201319" y="1930"/>
                  </a:lnTo>
                  <a:lnTo>
                    <a:pt x="199829" y="0"/>
                  </a:lnTo>
                  <a:lnTo>
                    <a:pt x="196719" y="829"/>
                  </a:lnTo>
                  <a:lnTo>
                    <a:pt x="182936" y="12110"/>
                  </a:lnTo>
                  <a:lnTo>
                    <a:pt x="147985" y="55953"/>
                  </a:lnTo>
                  <a:lnTo>
                    <a:pt x="113187" y="101016"/>
                  </a:lnTo>
                  <a:lnTo>
                    <a:pt x="79221" y="142705"/>
                  </a:lnTo>
                  <a:lnTo>
                    <a:pt x="38105" y="186262"/>
                  </a:lnTo>
                  <a:lnTo>
                    <a:pt x="5675" y="226213"/>
                  </a:lnTo>
                  <a:lnTo>
                    <a:pt x="0" y="24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330"/>
            <p:cNvSpPr/>
            <p:nvPr>
              <p:custDataLst>
                <p:tags r:id="rId45"/>
              </p:custDataLst>
            </p:nvPr>
          </p:nvSpPr>
          <p:spPr>
            <a:xfrm>
              <a:off x="7937500" y="3949700"/>
              <a:ext cx="133351" cy="234951"/>
            </a:xfrm>
            <a:custGeom>
              <a:avLst/>
              <a:gdLst/>
              <a:ahLst/>
              <a:cxnLst/>
              <a:rect l="0" t="0" r="0" b="0"/>
              <a:pathLst>
                <a:path w="133351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37940" y="44571"/>
                  </a:lnTo>
                  <a:lnTo>
                    <a:pt x="63467" y="85082"/>
                  </a:lnTo>
                  <a:lnTo>
                    <a:pt x="90219" y="131306"/>
                  </a:lnTo>
                  <a:lnTo>
                    <a:pt x="104578" y="166376"/>
                  </a:lnTo>
                  <a:lnTo>
                    <a:pt x="1333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331"/>
            <p:cNvSpPr/>
            <p:nvPr>
              <p:custDataLst>
                <p:tags r:id="rId46"/>
              </p:custDataLst>
            </p:nvPr>
          </p:nvSpPr>
          <p:spPr>
            <a:xfrm>
              <a:off x="7685250" y="4179610"/>
              <a:ext cx="109480" cy="252719"/>
            </a:xfrm>
            <a:custGeom>
              <a:avLst/>
              <a:gdLst/>
              <a:ahLst/>
              <a:cxnLst/>
              <a:rect l="0" t="0" r="0" b="0"/>
              <a:pathLst>
                <a:path w="109480" h="252719">
                  <a:moveTo>
                    <a:pt x="10950" y="112990"/>
                  </a:moveTo>
                  <a:lnTo>
                    <a:pt x="10950" y="112990"/>
                  </a:lnTo>
                  <a:lnTo>
                    <a:pt x="10950" y="116361"/>
                  </a:lnTo>
                  <a:lnTo>
                    <a:pt x="12831" y="119897"/>
                  </a:lnTo>
                  <a:lnTo>
                    <a:pt x="14320" y="121828"/>
                  </a:lnTo>
                  <a:lnTo>
                    <a:pt x="17038" y="160704"/>
                  </a:lnTo>
                  <a:lnTo>
                    <a:pt x="15384" y="203923"/>
                  </a:lnTo>
                  <a:lnTo>
                    <a:pt x="9457" y="247991"/>
                  </a:lnTo>
                  <a:lnTo>
                    <a:pt x="7839" y="251673"/>
                  </a:lnTo>
                  <a:lnTo>
                    <a:pt x="6053" y="252718"/>
                  </a:lnTo>
                  <a:lnTo>
                    <a:pt x="4157" y="252003"/>
                  </a:lnTo>
                  <a:lnTo>
                    <a:pt x="2188" y="250115"/>
                  </a:lnTo>
                  <a:lnTo>
                    <a:pt x="0" y="242374"/>
                  </a:lnTo>
                  <a:lnTo>
                    <a:pt x="650" y="220470"/>
                  </a:lnTo>
                  <a:lnTo>
                    <a:pt x="5491" y="173867"/>
                  </a:lnTo>
                  <a:lnTo>
                    <a:pt x="14584" y="128911"/>
                  </a:lnTo>
                  <a:lnTo>
                    <a:pt x="25512" y="86506"/>
                  </a:lnTo>
                  <a:lnTo>
                    <a:pt x="37762" y="48021"/>
                  </a:lnTo>
                  <a:lnTo>
                    <a:pt x="51350" y="21067"/>
                  </a:lnTo>
                  <a:lnTo>
                    <a:pt x="65019" y="5321"/>
                  </a:lnTo>
                  <a:lnTo>
                    <a:pt x="70963" y="1637"/>
                  </a:lnTo>
                  <a:lnTo>
                    <a:pt x="75958" y="0"/>
                  </a:lnTo>
                  <a:lnTo>
                    <a:pt x="84292" y="4916"/>
                  </a:lnTo>
                  <a:lnTo>
                    <a:pt x="103519" y="25320"/>
                  </a:lnTo>
                  <a:lnTo>
                    <a:pt x="108536" y="41099"/>
                  </a:lnTo>
                  <a:lnTo>
                    <a:pt x="109479" y="66054"/>
                  </a:lnTo>
                  <a:lnTo>
                    <a:pt x="108386" y="73233"/>
                  </a:lnTo>
                  <a:lnTo>
                    <a:pt x="101527" y="84972"/>
                  </a:lnTo>
                  <a:lnTo>
                    <a:pt x="96735" y="90078"/>
                  </a:lnTo>
                  <a:lnTo>
                    <a:pt x="55400" y="93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332"/>
            <p:cNvSpPr/>
            <p:nvPr>
              <p:custDataLst>
                <p:tags r:id="rId47"/>
              </p:custDataLst>
            </p:nvPr>
          </p:nvSpPr>
          <p:spPr>
            <a:xfrm>
              <a:off x="7459207" y="3644367"/>
              <a:ext cx="135394" cy="122389"/>
            </a:xfrm>
            <a:custGeom>
              <a:avLst/>
              <a:gdLst/>
              <a:ahLst/>
              <a:cxnLst/>
              <a:rect l="0" t="0" r="0" b="0"/>
              <a:pathLst>
                <a:path w="135394" h="122389">
                  <a:moveTo>
                    <a:pt x="33793" y="44983"/>
                  </a:moveTo>
                  <a:lnTo>
                    <a:pt x="33793" y="44983"/>
                  </a:lnTo>
                  <a:lnTo>
                    <a:pt x="34498" y="25424"/>
                  </a:lnTo>
                  <a:lnTo>
                    <a:pt x="37163" y="19121"/>
                  </a:lnTo>
                  <a:lnTo>
                    <a:pt x="38862" y="17158"/>
                  </a:lnTo>
                  <a:lnTo>
                    <a:pt x="42630" y="14977"/>
                  </a:lnTo>
                  <a:lnTo>
                    <a:pt x="44624" y="15101"/>
                  </a:lnTo>
                  <a:lnTo>
                    <a:pt x="48720" y="17121"/>
                  </a:lnTo>
                  <a:lnTo>
                    <a:pt x="48683" y="20764"/>
                  </a:lnTo>
                  <a:lnTo>
                    <a:pt x="30939" y="63469"/>
                  </a:lnTo>
                  <a:lnTo>
                    <a:pt x="10412" y="106458"/>
                  </a:lnTo>
                  <a:lnTo>
                    <a:pt x="38" y="121933"/>
                  </a:lnTo>
                  <a:lnTo>
                    <a:pt x="0" y="122388"/>
                  </a:lnTo>
                  <a:lnTo>
                    <a:pt x="681" y="121986"/>
                  </a:lnTo>
                  <a:lnTo>
                    <a:pt x="22971" y="77062"/>
                  </a:lnTo>
                  <a:lnTo>
                    <a:pt x="52616" y="30773"/>
                  </a:lnTo>
                  <a:lnTo>
                    <a:pt x="67357" y="12785"/>
                  </a:lnTo>
                  <a:lnTo>
                    <a:pt x="80930" y="4097"/>
                  </a:lnTo>
                  <a:lnTo>
                    <a:pt x="88501" y="792"/>
                  </a:lnTo>
                  <a:lnTo>
                    <a:pt x="94253" y="0"/>
                  </a:lnTo>
                  <a:lnTo>
                    <a:pt x="98794" y="883"/>
                  </a:lnTo>
                  <a:lnTo>
                    <a:pt x="102527" y="2882"/>
                  </a:lnTo>
                  <a:lnTo>
                    <a:pt x="114522" y="19182"/>
                  </a:lnTo>
                  <a:lnTo>
                    <a:pt x="129807" y="53632"/>
                  </a:lnTo>
                  <a:lnTo>
                    <a:pt x="135393" y="8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333"/>
            <p:cNvSpPr/>
            <p:nvPr>
              <p:custDataLst>
                <p:tags r:id="rId48"/>
              </p:custDataLst>
            </p:nvPr>
          </p:nvSpPr>
          <p:spPr>
            <a:xfrm>
              <a:off x="7442198" y="3894574"/>
              <a:ext cx="184903" cy="505977"/>
            </a:xfrm>
            <a:custGeom>
              <a:avLst/>
              <a:gdLst/>
              <a:ahLst/>
              <a:cxnLst/>
              <a:rect l="0" t="0" r="0" b="0"/>
              <a:pathLst>
                <a:path w="184903" h="505977">
                  <a:moveTo>
                    <a:pt x="25402" y="467876"/>
                  </a:moveTo>
                  <a:lnTo>
                    <a:pt x="25402" y="467876"/>
                  </a:lnTo>
                  <a:lnTo>
                    <a:pt x="28772" y="471247"/>
                  </a:lnTo>
                  <a:lnTo>
                    <a:pt x="29059" y="473651"/>
                  </a:lnTo>
                  <a:lnTo>
                    <a:pt x="27496" y="480085"/>
                  </a:lnTo>
                  <a:lnTo>
                    <a:pt x="22652" y="488270"/>
                  </a:lnTo>
                  <a:lnTo>
                    <a:pt x="10329" y="501015"/>
                  </a:lnTo>
                  <a:lnTo>
                    <a:pt x="4" y="505976"/>
                  </a:lnTo>
                  <a:lnTo>
                    <a:pt x="0" y="502605"/>
                  </a:lnTo>
                  <a:lnTo>
                    <a:pt x="707" y="501612"/>
                  </a:lnTo>
                  <a:lnTo>
                    <a:pt x="1883" y="500950"/>
                  </a:lnTo>
                  <a:lnTo>
                    <a:pt x="3372" y="500509"/>
                  </a:lnTo>
                  <a:lnTo>
                    <a:pt x="4366" y="498803"/>
                  </a:lnTo>
                  <a:lnTo>
                    <a:pt x="5960" y="484046"/>
                  </a:lnTo>
                  <a:lnTo>
                    <a:pt x="9645" y="447473"/>
                  </a:lnTo>
                  <a:lnTo>
                    <a:pt x="11795" y="410325"/>
                  </a:lnTo>
                  <a:lnTo>
                    <a:pt x="12434" y="365765"/>
                  </a:lnTo>
                  <a:lnTo>
                    <a:pt x="12622" y="330298"/>
                  </a:lnTo>
                  <a:lnTo>
                    <a:pt x="12679" y="285060"/>
                  </a:lnTo>
                  <a:lnTo>
                    <a:pt x="14572" y="251628"/>
                  </a:lnTo>
                  <a:lnTo>
                    <a:pt x="17767" y="217955"/>
                  </a:lnTo>
                  <a:lnTo>
                    <a:pt x="21537" y="184174"/>
                  </a:lnTo>
                  <a:lnTo>
                    <a:pt x="27627" y="143535"/>
                  </a:lnTo>
                  <a:lnTo>
                    <a:pt x="37273" y="102410"/>
                  </a:lnTo>
                  <a:lnTo>
                    <a:pt x="49066" y="62315"/>
                  </a:lnTo>
                  <a:lnTo>
                    <a:pt x="62035" y="30414"/>
                  </a:lnTo>
                  <a:lnTo>
                    <a:pt x="82802" y="4809"/>
                  </a:lnTo>
                  <a:lnTo>
                    <a:pt x="89954" y="1013"/>
                  </a:lnTo>
                  <a:lnTo>
                    <a:pt x="93837" y="0"/>
                  </a:lnTo>
                  <a:lnTo>
                    <a:pt x="103795" y="2639"/>
                  </a:lnTo>
                  <a:lnTo>
                    <a:pt x="109414" y="5318"/>
                  </a:lnTo>
                  <a:lnTo>
                    <a:pt x="117537" y="15821"/>
                  </a:lnTo>
                  <a:lnTo>
                    <a:pt x="120693" y="22573"/>
                  </a:lnTo>
                  <a:lnTo>
                    <a:pt x="121761" y="55672"/>
                  </a:lnTo>
                  <a:lnTo>
                    <a:pt x="114238" y="86646"/>
                  </a:lnTo>
                  <a:lnTo>
                    <a:pt x="90827" y="134119"/>
                  </a:lnTo>
                  <a:lnTo>
                    <a:pt x="85004" y="152301"/>
                  </a:lnTo>
                  <a:lnTo>
                    <a:pt x="85598" y="156598"/>
                  </a:lnTo>
                  <a:lnTo>
                    <a:pt x="87405" y="160168"/>
                  </a:lnTo>
                  <a:lnTo>
                    <a:pt x="113791" y="182710"/>
                  </a:lnTo>
                  <a:lnTo>
                    <a:pt x="156840" y="216931"/>
                  </a:lnTo>
                  <a:lnTo>
                    <a:pt x="166369" y="224406"/>
                  </a:lnTo>
                  <a:lnTo>
                    <a:pt x="175308" y="234783"/>
                  </a:lnTo>
                  <a:lnTo>
                    <a:pt x="184902" y="259269"/>
                  </a:lnTo>
                  <a:lnTo>
                    <a:pt x="184250" y="278735"/>
                  </a:lnTo>
                  <a:lnTo>
                    <a:pt x="179257" y="297031"/>
                  </a:lnTo>
                  <a:lnTo>
                    <a:pt x="172334" y="309865"/>
                  </a:lnTo>
                  <a:lnTo>
                    <a:pt x="162673" y="318391"/>
                  </a:lnTo>
                  <a:lnTo>
                    <a:pt x="149911" y="324533"/>
                  </a:lnTo>
                  <a:lnTo>
                    <a:pt x="132479" y="329614"/>
                  </a:lnTo>
                  <a:lnTo>
                    <a:pt x="88902" y="315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334"/>
            <p:cNvSpPr/>
            <p:nvPr>
              <p:custDataLst>
                <p:tags r:id="rId49"/>
              </p:custDataLst>
            </p:nvPr>
          </p:nvSpPr>
          <p:spPr>
            <a:xfrm>
              <a:off x="7221740" y="4013200"/>
              <a:ext cx="23611" cy="215901"/>
            </a:xfrm>
            <a:custGeom>
              <a:avLst/>
              <a:gdLst/>
              <a:ahLst/>
              <a:cxnLst/>
              <a:rect l="0" t="0" r="0" b="0"/>
              <a:pathLst>
                <a:path w="23611" h="215901">
                  <a:moveTo>
                    <a:pt x="23610" y="0"/>
                  </a:moveTo>
                  <a:lnTo>
                    <a:pt x="23610" y="0"/>
                  </a:lnTo>
                  <a:lnTo>
                    <a:pt x="23610" y="3371"/>
                  </a:lnTo>
                  <a:lnTo>
                    <a:pt x="21729" y="6907"/>
                  </a:lnTo>
                  <a:lnTo>
                    <a:pt x="20239" y="8838"/>
                  </a:lnTo>
                  <a:lnTo>
                    <a:pt x="15770" y="49873"/>
                  </a:lnTo>
                  <a:lnTo>
                    <a:pt x="11870" y="91226"/>
                  </a:lnTo>
                  <a:lnTo>
                    <a:pt x="7272" y="135747"/>
                  </a:lnTo>
                  <a:lnTo>
                    <a:pt x="0" y="169414"/>
                  </a:lnTo>
                  <a:lnTo>
                    <a:pt x="456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335"/>
            <p:cNvSpPr/>
            <p:nvPr>
              <p:custDataLst>
                <p:tags r:id="rId50"/>
              </p:custDataLst>
            </p:nvPr>
          </p:nvSpPr>
          <p:spPr>
            <a:xfrm>
              <a:off x="7143750" y="40957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9513" y="2160"/>
                  </a:lnTo>
                  <a:lnTo>
                    <a:pt x="84755" y="640"/>
                  </a:lnTo>
                  <a:lnTo>
                    <a:pt x="123341" y="19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906"/>
          <p:cNvGrpSpPr/>
          <p:nvPr/>
        </p:nvGrpSpPr>
        <p:grpSpPr>
          <a:xfrm>
            <a:off x="127369" y="172640"/>
            <a:ext cx="1028048" cy="4621387"/>
            <a:chOff x="127369" y="172640"/>
            <a:chExt cx="1028048" cy="4621387"/>
          </a:xfrm>
        </p:grpSpPr>
        <p:sp>
          <p:nvSpPr>
            <p:cNvPr id="545" name="SMARTInkShape-4336"/>
            <p:cNvSpPr/>
            <p:nvPr>
              <p:custDataLst>
                <p:tags r:id="rId40"/>
              </p:custDataLst>
            </p:nvPr>
          </p:nvSpPr>
          <p:spPr>
            <a:xfrm>
              <a:off x="127369" y="172640"/>
              <a:ext cx="513982" cy="4621387"/>
            </a:xfrm>
            <a:custGeom>
              <a:avLst/>
              <a:gdLst/>
              <a:ahLst/>
              <a:cxnLst/>
              <a:rect l="0" t="0" r="0" b="0"/>
              <a:pathLst>
                <a:path w="513982" h="4621387">
                  <a:moveTo>
                    <a:pt x="234581" y="24210"/>
                  </a:moveTo>
                  <a:lnTo>
                    <a:pt x="234581" y="24210"/>
                  </a:lnTo>
                  <a:lnTo>
                    <a:pt x="240048" y="13275"/>
                  </a:lnTo>
                  <a:lnTo>
                    <a:pt x="239637" y="11981"/>
                  </a:lnTo>
                  <a:lnTo>
                    <a:pt x="237298" y="8662"/>
                  </a:lnTo>
                  <a:lnTo>
                    <a:pt x="225273" y="2827"/>
                  </a:lnTo>
                  <a:lnTo>
                    <a:pt x="201563" y="0"/>
                  </a:lnTo>
                  <a:lnTo>
                    <a:pt x="160374" y="5874"/>
                  </a:lnTo>
                  <a:lnTo>
                    <a:pt x="123262" y="17139"/>
                  </a:lnTo>
                  <a:lnTo>
                    <a:pt x="81646" y="28588"/>
                  </a:lnTo>
                  <a:lnTo>
                    <a:pt x="44847" y="47791"/>
                  </a:lnTo>
                  <a:lnTo>
                    <a:pt x="20949" y="68144"/>
                  </a:lnTo>
                  <a:lnTo>
                    <a:pt x="10095" y="86222"/>
                  </a:lnTo>
                  <a:lnTo>
                    <a:pt x="2430" y="108426"/>
                  </a:lnTo>
                  <a:lnTo>
                    <a:pt x="0" y="150846"/>
                  </a:lnTo>
                  <a:lnTo>
                    <a:pt x="4068" y="188114"/>
                  </a:lnTo>
                  <a:lnTo>
                    <a:pt x="7485" y="232897"/>
                  </a:lnTo>
                  <a:lnTo>
                    <a:pt x="10895" y="274662"/>
                  </a:lnTo>
                  <a:lnTo>
                    <a:pt x="11693" y="308383"/>
                  </a:lnTo>
                  <a:lnTo>
                    <a:pt x="12847" y="349317"/>
                  </a:lnTo>
                  <a:lnTo>
                    <a:pt x="16639" y="396254"/>
                  </a:lnTo>
                  <a:lnTo>
                    <a:pt x="18782" y="442381"/>
                  </a:lnTo>
                  <a:lnTo>
                    <a:pt x="25469" y="484362"/>
                  </a:lnTo>
                  <a:lnTo>
                    <a:pt x="33584" y="522680"/>
                  </a:lnTo>
                  <a:lnTo>
                    <a:pt x="41981" y="570204"/>
                  </a:lnTo>
                  <a:lnTo>
                    <a:pt x="48319" y="609084"/>
                  </a:lnTo>
                  <a:lnTo>
                    <a:pt x="53960" y="649454"/>
                  </a:lnTo>
                  <a:lnTo>
                    <a:pt x="58105" y="695095"/>
                  </a:lnTo>
                  <a:lnTo>
                    <a:pt x="61642" y="736635"/>
                  </a:lnTo>
                  <a:lnTo>
                    <a:pt x="62690" y="774579"/>
                  </a:lnTo>
                  <a:lnTo>
                    <a:pt x="64882" y="811221"/>
                  </a:lnTo>
                  <a:lnTo>
                    <a:pt x="70000" y="857826"/>
                  </a:lnTo>
                  <a:lnTo>
                    <a:pt x="74103" y="899857"/>
                  </a:lnTo>
                  <a:lnTo>
                    <a:pt x="77200" y="939592"/>
                  </a:lnTo>
                  <a:lnTo>
                    <a:pt x="80705" y="984057"/>
                  </a:lnTo>
                  <a:lnTo>
                    <a:pt x="81744" y="1028981"/>
                  </a:lnTo>
                  <a:lnTo>
                    <a:pt x="82692" y="1066969"/>
                  </a:lnTo>
                  <a:lnTo>
                    <a:pt x="85466" y="1107372"/>
                  </a:lnTo>
                  <a:lnTo>
                    <a:pt x="87623" y="1152929"/>
                  </a:lnTo>
                  <a:lnTo>
                    <a:pt x="88127" y="1186733"/>
                  </a:lnTo>
                  <a:lnTo>
                    <a:pt x="89057" y="1225276"/>
                  </a:lnTo>
                  <a:lnTo>
                    <a:pt x="91822" y="1265925"/>
                  </a:lnTo>
                  <a:lnTo>
                    <a:pt x="95403" y="1307509"/>
                  </a:lnTo>
                  <a:lnTo>
                    <a:pt x="99346" y="1345982"/>
                  </a:lnTo>
                  <a:lnTo>
                    <a:pt x="104827" y="1388180"/>
                  </a:lnTo>
                  <a:lnTo>
                    <a:pt x="106765" y="1426475"/>
                  </a:lnTo>
                  <a:lnTo>
                    <a:pt x="108045" y="1464006"/>
                  </a:lnTo>
                  <a:lnTo>
                    <a:pt x="110845" y="1499027"/>
                  </a:lnTo>
                  <a:lnTo>
                    <a:pt x="116387" y="1541555"/>
                  </a:lnTo>
                  <a:lnTo>
                    <a:pt x="122498" y="1579870"/>
                  </a:lnTo>
                  <a:lnTo>
                    <a:pt x="124794" y="1612846"/>
                  </a:lnTo>
                  <a:lnTo>
                    <a:pt x="126520" y="1651726"/>
                  </a:lnTo>
                  <a:lnTo>
                    <a:pt x="129639" y="1694876"/>
                  </a:lnTo>
                  <a:lnTo>
                    <a:pt x="133377" y="1738043"/>
                  </a:lnTo>
                  <a:lnTo>
                    <a:pt x="136685" y="1777925"/>
                  </a:lnTo>
                  <a:lnTo>
                    <a:pt x="138155" y="1809761"/>
                  </a:lnTo>
                  <a:lnTo>
                    <a:pt x="138808" y="1847429"/>
                  </a:lnTo>
                  <a:lnTo>
                    <a:pt x="139804" y="1886513"/>
                  </a:lnTo>
                  <a:lnTo>
                    <a:pt x="143626" y="1932316"/>
                  </a:lnTo>
                  <a:lnTo>
                    <a:pt x="145072" y="1971993"/>
                  </a:lnTo>
                  <a:lnTo>
                    <a:pt x="145561" y="2019244"/>
                  </a:lnTo>
                  <a:lnTo>
                    <a:pt x="147527" y="2056546"/>
                  </a:lnTo>
                  <a:lnTo>
                    <a:pt x="150696" y="2094409"/>
                  </a:lnTo>
                  <a:lnTo>
                    <a:pt x="149754" y="2141847"/>
                  </a:lnTo>
                  <a:lnTo>
                    <a:pt x="147491" y="2179643"/>
                  </a:lnTo>
                  <a:lnTo>
                    <a:pt x="146923" y="2224721"/>
                  </a:lnTo>
                  <a:lnTo>
                    <a:pt x="150204" y="2264889"/>
                  </a:lnTo>
                  <a:lnTo>
                    <a:pt x="151490" y="2303602"/>
                  </a:lnTo>
                  <a:lnTo>
                    <a:pt x="151871" y="2341883"/>
                  </a:lnTo>
                  <a:lnTo>
                    <a:pt x="151983" y="2380743"/>
                  </a:lnTo>
                  <a:lnTo>
                    <a:pt x="152017" y="2422517"/>
                  </a:lnTo>
                  <a:lnTo>
                    <a:pt x="152027" y="2462020"/>
                  </a:lnTo>
                  <a:lnTo>
                    <a:pt x="152030" y="2501241"/>
                  </a:lnTo>
                  <a:lnTo>
                    <a:pt x="152736" y="2543828"/>
                  </a:lnTo>
                  <a:lnTo>
                    <a:pt x="156395" y="2587020"/>
                  </a:lnTo>
                  <a:lnTo>
                    <a:pt x="157087" y="2627648"/>
                  </a:lnTo>
                  <a:lnTo>
                    <a:pt x="153843" y="2670652"/>
                  </a:lnTo>
                  <a:lnTo>
                    <a:pt x="152568" y="2714674"/>
                  </a:lnTo>
                  <a:lnTo>
                    <a:pt x="152190" y="2758291"/>
                  </a:lnTo>
                  <a:lnTo>
                    <a:pt x="152078" y="2799045"/>
                  </a:lnTo>
                  <a:lnTo>
                    <a:pt x="151339" y="2842087"/>
                  </a:lnTo>
                  <a:lnTo>
                    <a:pt x="148377" y="2886825"/>
                  </a:lnTo>
                  <a:lnTo>
                    <a:pt x="149929" y="2934104"/>
                  </a:lnTo>
                  <a:lnTo>
                    <a:pt x="147253" y="2976962"/>
                  </a:lnTo>
                  <a:lnTo>
                    <a:pt x="146147" y="3024076"/>
                  </a:lnTo>
                  <a:lnTo>
                    <a:pt x="145113" y="3070335"/>
                  </a:lnTo>
                  <a:lnTo>
                    <a:pt x="142371" y="3102891"/>
                  </a:lnTo>
                  <a:lnTo>
                    <a:pt x="140232" y="3149583"/>
                  </a:lnTo>
                  <a:lnTo>
                    <a:pt x="137850" y="3181622"/>
                  </a:lnTo>
                  <a:lnTo>
                    <a:pt x="135145" y="3214676"/>
                  </a:lnTo>
                  <a:lnTo>
                    <a:pt x="133943" y="3248182"/>
                  </a:lnTo>
                  <a:lnTo>
                    <a:pt x="133409" y="3281888"/>
                  </a:lnTo>
                  <a:lnTo>
                    <a:pt x="132465" y="3315684"/>
                  </a:lnTo>
                  <a:lnTo>
                    <a:pt x="129694" y="3349519"/>
                  </a:lnTo>
                  <a:lnTo>
                    <a:pt x="127993" y="3383371"/>
                  </a:lnTo>
                  <a:lnTo>
                    <a:pt x="126531" y="3417232"/>
                  </a:lnTo>
                  <a:lnTo>
                    <a:pt x="123529" y="3451095"/>
                  </a:lnTo>
                  <a:lnTo>
                    <a:pt x="121243" y="3498523"/>
                  </a:lnTo>
                  <a:lnTo>
                    <a:pt x="120709" y="3530734"/>
                  </a:lnTo>
                  <a:lnTo>
                    <a:pt x="119766" y="3563865"/>
                  </a:lnTo>
                  <a:lnTo>
                    <a:pt x="116995" y="3597405"/>
                  </a:lnTo>
                  <a:lnTo>
                    <a:pt x="114839" y="3644650"/>
                  </a:lnTo>
                  <a:lnTo>
                    <a:pt x="114200" y="3689928"/>
                  </a:lnTo>
                  <a:lnTo>
                    <a:pt x="114011" y="3734623"/>
                  </a:lnTo>
                  <a:lnTo>
                    <a:pt x="113967" y="3766195"/>
                  </a:lnTo>
                  <a:lnTo>
                    <a:pt x="114652" y="3798337"/>
                  </a:lnTo>
                  <a:lnTo>
                    <a:pt x="118300" y="3844199"/>
                  </a:lnTo>
                  <a:lnTo>
                    <a:pt x="119694" y="3889067"/>
                  </a:lnTo>
                  <a:lnTo>
                    <a:pt x="120813" y="3933641"/>
                  </a:lnTo>
                  <a:lnTo>
                    <a:pt x="125299" y="3978128"/>
                  </a:lnTo>
                  <a:lnTo>
                    <a:pt x="130391" y="4021883"/>
                  </a:lnTo>
                  <a:lnTo>
                    <a:pt x="132214" y="4062677"/>
                  </a:lnTo>
                  <a:lnTo>
                    <a:pt x="133459" y="4105026"/>
                  </a:lnTo>
                  <a:lnTo>
                    <a:pt x="137278" y="4144698"/>
                  </a:lnTo>
                  <a:lnTo>
                    <a:pt x="138723" y="4183264"/>
                  </a:lnTo>
                  <a:lnTo>
                    <a:pt x="140562" y="4224324"/>
                  </a:lnTo>
                  <a:lnTo>
                    <a:pt x="145993" y="4260418"/>
                  </a:lnTo>
                  <a:lnTo>
                    <a:pt x="151229" y="4299978"/>
                  </a:lnTo>
                  <a:lnTo>
                    <a:pt x="155908" y="4338963"/>
                  </a:lnTo>
                  <a:lnTo>
                    <a:pt x="161803" y="4386560"/>
                  </a:lnTo>
                  <a:lnTo>
                    <a:pt x="167916" y="4432763"/>
                  </a:lnTo>
                  <a:lnTo>
                    <a:pt x="176884" y="4480324"/>
                  </a:lnTo>
                  <a:lnTo>
                    <a:pt x="189475" y="4522197"/>
                  </a:lnTo>
                  <a:lnTo>
                    <a:pt x="211255" y="4562588"/>
                  </a:lnTo>
                  <a:lnTo>
                    <a:pt x="224214" y="4575622"/>
                  </a:lnTo>
                  <a:lnTo>
                    <a:pt x="268058" y="4599962"/>
                  </a:lnTo>
                  <a:lnTo>
                    <a:pt x="303845" y="4613000"/>
                  </a:lnTo>
                  <a:lnTo>
                    <a:pt x="345728" y="4619059"/>
                  </a:lnTo>
                  <a:lnTo>
                    <a:pt x="382676" y="4620854"/>
                  </a:lnTo>
                  <a:lnTo>
                    <a:pt x="419337" y="4621386"/>
                  </a:lnTo>
                  <a:lnTo>
                    <a:pt x="457010" y="4618173"/>
                  </a:lnTo>
                  <a:lnTo>
                    <a:pt x="513981" y="4602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337"/>
            <p:cNvSpPr/>
            <p:nvPr>
              <p:custDataLst>
                <p:tags r:id="rId41"/>
              </p:custDataLst>
            </p:nvPr>
          </p:nvSpPr>
          <p:spPr>
            <a:xfrm>
              <a:off x="720529" y="191418"/>
              <a:ext cx="434888" cy="4552033"/>
            </a:xfrm>
            <a:custGeom>
              <a:avLst/>
              <a:gdLst/>
              <a:ahLst/>
              <a:cxnLst/>
              <a:rect l="0" t="0" r="0" b="0"/>
              <a:pathLst>
                <a:path w="434888" h="4552033">
                  <a:moveTo>
                    <a:pt x="3371" y="94332"/>
                  </a:moveTo>
                  <a:lnTo>
                    <a:pt x="3371" y="94332"/>
                  </a:lnTo>
                  <a:lnTo>
                    <a:pt x="2665" y="84193"/>
                  </a:lnTo>
                  <a:lnTo>
                    <a:pt x="0" y="76655"/>
                  </a:lnTo>
                  <a:lnTo>
                    <a:pt x="226" y="68602"/>
                  </a:lnTo>
                  <a:lnTo>
                    <a:pt x="6121" y="51933"/>
                  </a:lnTo>
                  <a:lnTo>
                    <a:pt x="14785" y="39416"/>
                  </a:lnTo>
                  <a:lnTo>
                    <a:pt x="26116" y="28829"/>
                  </a:lnTo>
                  <a:lnTo>
                    <a:pt x="73376" y="8768"/>
                  </a:lnTo>
                  <a:lnTo>
                    <a:pt x="116212" y="699"/>
                  </a:lnTo>
                  <a:lnTo>
                    <a:pt x="160256" y="0"/>
                  </a:lnTo>
                  <a:lnTo>
                    <a:pt x="193625" y="7948"/>
                  </a:lnTo>
                  <a:lnTo>
                    <a:pt x="221826" y="28237"/>
                  </a:lnTo>
                  <a:lnTo>
                    <a:pt x="225207" y="31218"/>
                  </a:lnTo>
                  <a:lnTo>
                    <a:pt x="240068" y="69374"/>
                  </a:lnTo>
                  <a:lnTo>
                    <a:pt x="252411" y="108165"/>
                  </a:lnTo>
                  <a:lnTo>
                    <a:pt x="263643" y="149123"/>
                  </a:lnTo>
                  <a:lnTo>
                    <a:pt x="272008" y="188961"/>
                  </a:lnTo>
                  <a:lnTo>
                    <a:pt x="275113" y="231653"/>
                  </a:lnTo>
                  <a:lnTo>
                    <a:pt x="276739" y="271427"/>
                  </a:lnTo>
                  <a:lnTo>
                    <a:pt x="280670" y="310023"/>
                  </a:lnTo>
                  <a:lnTo>
                    <a:pt x="282148" y="348270"/>
                  </a:lnTo>
                  <a:lnTo>
                    <a:pt x="283292" y="386414"/>
                  </a:lnTo>
                  <a:lnTo>
                    <a:pt x="287080" y="426643"/>
                  </a:lnTo>
                  <a:lnTo>
                    <a:pt x="288214" y="460043"/>
                  </a:lnTo>
                  <a:lnTo>
                    <a:pt x="290599" y="496053"/>
                  </a:lnTo>
                  <a:lnTo>
                    <a:pt x="295909" y="542620"/>
                  </a:lnTo>
                  <a:lnTo>
                    <a:pt x="301951" y="585580"/>
                  </a:lnTo>
                  <a:lnTo>
                    <a:pt x="306818" y="623109"/>
                  </a:lnTo>
                  <a:lnTo>
                    <a:pt x="313684" y="663307"/>
                  </a:lnTo>
                  <a:lnTo>
                    <a:pt x="322113" y="708750"/>
                  </a:lnTo>
                  <a:lnTo>
                    <a:pt x="326832" y="744409"/>
                  </a:lnTo>
                  <a:lnTo>
                    <a:pt x="331282" y="786127"/>
                  </a:lnTo>
                  <a:lnTo>
                    <a:pt x="335611" y="830539"/>
                  </a:lnTo>
                  <a:lnTo>
                    <a:pt x="339887" y="866741"/>
                  </a:lnTo>
                  <a:lnTo>
                    <a:pt x="344379" y="910921"/>
                  </a:lnTo>
                  <a:lnTo>
                    <a:pt x="345711" y="950823"/>
                  </a:lnTo>
                  <a:lnTo>
                    <a:pt x="346105" y="991339"/>
                  </a:lnTo>
                  <a:lnTo>
                    <a:pt x="346222" y="1032741"/>
                  </a:lnTo>
                  <a:lnTo>
                    <a:pt x="346256" y="1073701"/>
                  </a:lnTo>
                  <a:lnTo>
                    <a:pt x="346267" y="1117118"/>
                  </a:lnTo>
                  <a:lnTo>
                    <a:pt x="344388" y="1159380"/>
                  </a:lnTo>
                  <a:lnTo>
                    <a:pt x="341245" y="1200594"/>
                  </a:lnTo>
                  <a:lnTo>
                    <a:pt x="340313" y="1244086"/>
                  </a:lnTo>
                  <a:lnTo>
                    <a:pt x="340037" y="1288252"/>
                  </a:lnTo>
                  <a:lnTo>
                    <a:pt x="339955" y="1332617"/>
                  </a:lnTo>
                  <a:lnTo>
                    <a:pt x="339931" y="1377043"/>
                  </a:lnTo>
                  <a:lnTo>
                    <a:pt x="338042" y="1421485"/>
                  </a:lnTo>
                  <a:lnTo>
                    <a:pt x="334896" y="1464051"/>
                  </a:lnTo>
                  <a:lnTo>
                    <a:pt x="335845" y="1507238"/>
                  </a:lnTo>
                  <a:lnTo>
                    <a:pt x="338713" y="1553900"/>
                  </a:lnTo>
                  <a:lnTo>
                    <a:pt x="339563" y="1599006"/>
                  </a:lnTo>
                  <a:lnTo>
                    <a:pt x="339815" y="1643650"/>
                  </a:lnTo>
                  <a:lnTo>
                    <a:pt x="339890" y="1688158"/>
                  </a:lnTo>
                  <a:lnTo>
                    <a:pt x="341793" y="1732625"/>
                  </a:lnTo>
                  <a:lnTo>
                    <a:pt x="344944" y="1777080"/>
                  </a:lnTo>
                  <a:lnTo>
                    <a:pt x="345878" y="1823413"/>
                  </a:lnTo>
                  <a:lnTo>
                    <a:pt x="346155" y="1871008"/>
                  </a:lnTo>
                  <a:lnTo>
                    <a:pt x="348118" y="1916390"/>
                  </a:lnTo>
                  <a:lnTo>
                    <a:pt x="353168" y="1962997"/>
                  </a:lnTo>
                  <a:lnTo>
                    <a:pt x="356392" y="1995178"/>
                  </a:lnTo>
                  <a:lnTo>
                    <a:pt x="358912" y="2041767"/>
                  </a:lnTo>
                  <a:lnTo>
                    <a:pt x="362002" y="2074401"/>
                  </a:lnTo>
                  <a:lnTo>
                    <a:pt x="367709" y="2121136"/>
                  </a:lnTo>
                  <a:lnTo>
                    <a:pt x="369910" y="2153186"/>
                  </a:lnTo>
                  <a:lnTo>
                    <a:pt x="370888" y="2186245"/>
                  </a:lnTo>
                  <a:lnTo>
                    <a:pt x="371323" y="2219753"/>
                  </a:lnTo>
                  <a:lnTo>
                    <a:pt x="373398" y="2253460"/>
                  </a:lnTo>
                  <a:lnTo>
                    <a:pt x="376672" y="2286550"/>
                  </a:lnTo>
                  <a:lnTo>
                    <a:pt x="382482" y="2333651"/>
                  </a:lnTo>
                  <a:lnTo>
                    <a:pt x="386589" y="2366405"/>
                  </a:lnTo>
                  <a:lnTo>
                    <a:pt x="388884" y="2399778"/>
                  </a:lnTo>
                  <a:lnTo>
                    <a:pt x="390610" y="2433425"/>
                  </a:lnTo>
                  <a:lnTo>
                    <a:pt x="393729" y="2467194"/>
                  </a:lnTo>
                  <a:lnTo>
                    <a:pt x="395586" y="2501017"/>
                  </a:lnTo>
                  <a:lnTo>
                    <a:pt x="397116" y="2534159"/>
                  </a:lnTo>
                  <a:lnTo>
                    <a:pt x="401239" y="2581290"/>
                  </a:lnTo>
                  <a:lnTo>
                    <a:pt x="402452" y="2614050"/>
                  </a:lnTo>
                  <a:lnTo>
                    <a:pt x="402990" y="2647425"/>
                  </a:lnTo>
                  <a:lnTo>
                    <a:pt x="402524" y="2681074"/>
                  </a:lnTo>
                  <a:lnTo>
                    <a:pt x="399965" y="2714843"/>
                  </a:lnTo>
                  <a:lnTo>
                    <a:pt x="400239" y="2748666"/>
                  </a:lnTo>
                  <a:lnTo>
                    <a:pt x="402007" y="2782514"/>
                  </a:lnTo>
                  <a:lnTo>
                    <a:pt x="402793" y="2816372"/>
                  </a:lnTo>
                  <a:lnTo>
                    <a:pt x="399864" y="2863796"/>
                  </a:lnTo>
                  <a:lnTo>
                    <a:pt x="398312" y="2896007"/>
                  </a:lnTo>
                  <a:lnTo>
                    <a:pt x="397623" y="2928432"/>
                  </a:lnTo>
                  <a:lnTo>
                    <a:pt x="397940" y="2975159"/>
                  </a:lnTo>
                  <a:lnTo>
                    <a:pt x="400515" y="3007826"/>
                  </a:lnTo>
                  <a:lnTo>
                    <a:pt x="402560" y="3054579"/>
                  </a:lnTo>
                  <a:lnTo>
                    <a:pt x="403038" y="3086632"/>
                  </a:lnTo>
                  <a:lnTo>
                    <a:pt x="403251" y="3118987"/>
                  </a:lnTo>
                  <a:lnTo>
                    <a:pt x="404076" y="3164970"/>
                  </a:lnTo>
                  <a:lnTo>
                    <a:pt x="407770" y="3210580"/>
                  </a:lnTo>
                  <a:lnTo>
                    <a:pt x="408882" y="3242984"/>
                  </a:lnTo>
                  <a:lnTo>
                    <a:pt x="412879" y="3289590"/>
                  </a:lnTo>
                  <a:lnTo>
                    <a:pt x="414680" y="3321610"/>
                  </a:lnTo>
                  <a:lnTo>
                    <a:pt x="415481" y="3353950"/>
                  </a:lnTo>
                  <a:lnTo>
                    <a:pt x="415931" y="3399923"/>
                  </a:lnTo>
                  <a:lnTo>
                    <a:pt x="416065" y="3444825"/>
                  </a:lnTo>
                  <a:lnTo>
                    <a:pt x="416105" y="3488703"/>
                  </a:lnTo>
                  <a:lnTo>
                    <a:pt x="416822" y="3529534"/>
                  </a:lnTo>
                  <a:lnTo>
                    <a:pt x="420483" y="3571893"/>
                  </a:lnTo>
                  <a:lnTo>
                    <a:pt x="421882" y="3612274"/>
                  </a:lnTo>
                  <a:lnTo>
                    <a:pt x="422297" y="3654499"/>
                  </a:lnTo>
                  <a:lnTo>
                    <a:pt x="422419" y="3694135"/>
                  </a:lnTo>
                  <a:lnTo>
                    <a:pt x="422456" y="3733396"/>
                  </a:lnTo>
                  <a:lnTo>
                    <a:pt x="422466" y="3775289"/>
                  </a:lnTo>
                  <a:lnTo>
                    <a:pt x="422470" y="3814827"/>
                  </a:lnTo>
                  <a:lnTo>
                    <a:pt x="423176" y="3853353"/>
                  </a:lnTo>
                  <a:lnTo>
                    <a:pt x="426835" y="3895106"/>
                  </a:lnTo>
                  <a:lnTo>
                    <a:pt x="427938" y="3933863"/>
                  </a:lnTo>
                  <a:lnTo>
                    <a:pt x="430310" y="3975077"/>
                  </a:lnTo>
                  <a:lnTo>
                    <a:pt x="433011" y="4016913"/>
                  </a:lnTo>
                  <a:lnTo>
                    <a:pt x="434211" y="4059025"/>
                  </a:lnTo>
                  <a:lnTo>
                    <a:pt x="434887" y="4105546"/>
                  </a:lnTo>
                  <a:lnTo>
                    <a:pt x="433163" y="4139575"/>
                  </a:lnTo>
                  <a:lnTo>
                    <a:pt x="430751" y="4176807"/>
                  </a:lnTo>
                  <a:lnTo>
                    <a:pt x="429679" y="4212169"/>
                  </a:lnTo>
                  <a:lnTo>
                    <a:pt x="427321" y="4244819"/>
                  </a:lnTo>
                  <a:lnTo>
                    <a:pt x="423908" y="4289085"/>
                  </a:lnTo>
                  <a:lnTo>
                    <a:pt x="422897" y="4329012"/>
                  </a:lnTo>
                  <a:lnTo>
                    <a:pt x="422597" y="4365772"/>
                  </a:lnTo>
                  <a:lnTo>
                    <a:pt x="422496" y="4409799"/>
                  </a:lnTo>
                  <a:lnTo>
                    <a:pt x="422473" y="4456002"/>
                  </a:lnTo>
                  <a:lnTo>
                    <a:pt x="422471" y="4481962"/>
                  </a:lnTo>
                  <a:lnTo>
                    <a:pt x="421060" y="4484857"/>
                  </a:lnTo>
                  <a:lnTo>
                    <a:pt x="415729" y="4489956"/>
                  </a:lnTo>
                  <a:lnTo>
                    <a:pt x="372255" y="4514956"/>
                  </a:lnTo>
                  <a:lnTo>
                    <a:pt x="335625" y="4529523"/>
                  </a:lnTo>
                  <a:lnTo>
                    <a:pt x="298667" y="4538306"/>
                  </a:lnTo>
                  <a:lnTo>
                    <a:pt x="254555" y="4545378"/>
                  </a:lnTo>
                  <a:lnTo>
                    <a:pt x="206571" y="455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907"/>
          <p:cNvGrpSpPr/>
          <p:nvPr/>
        </p:nvGrpSpPr>
        <p:grpSpPr>
          <a:xfrm>
            <a:off x="534961" y="5424044"/>
            <a:ext cx="402148" cy="481457"/>
            <a:chOff x="534961" y="5424044"/>
            <a:chExt cx="402148" cy="481457"/>
          </a:xfrm>
        </p:grpSpPr>
        <p:sp>
          <p:nvSpPr>
            <p:cNvPr id="548" name="SMARTInkShape-4338"/>
            <p:cNvSpPr/>
            <p:nvPr>
              <p:custDataLst>
                <p:tags r:id="rId38"/>
              </p:custDataLst>
            </p:nvPr>
          </p:nvSpPr>
          <p:spPr>
            <a:xfrm>
              <a:off x="534961" y="5448377"/>
              <a:ext cx="214340" cy="165024"/>
            </a:xfrm>
            <a:custGeom>
              <a:avLst/>
              <a:gdLst/>
              <a:ahLst/>
              <a:cxnLst/>
              <a:rect l="0" t="0" r="0" b="0"/>
              <a:pathLst>
                <a:path w="214340" h="165024">
                  <a:moveTo>
                    <a:pt x="30189" y="6273"/>
                  </a:moveTo>
                  <a:lnTo>
                    <a:pt x="30189" y="6273"/>
                  </a:lnTo>
                  <a:lnTo>
                    <a:pt x="20050" y="1909"/>
                  </a:lnTo>
                  <a:lnTo>
                    <a:pt x="0" y="0"/>
                  </a:lnTo>
                  <a:lnTo>
                    <a:pt x="185" y="680"/>
                  </a:lnTo>
                  <a:lnTo>
                    <a:pt x="2272" y="3317"/>
                  </a:lnTo>
                  <a:lnTo>
                    <a:pt x="44308" y="32831"/>
                  </a:lnTo>
                  <a:lnTo>
                    <a:pt x="89560" y="61852"/>
                  </a:lnTo>
                  <a:lnTo>
                    <a:pt x="133501" y="94827"/>
                  </a:lnTo>
                  <a:lnTo>
                    <a:pt x="178706" y="135908"/>
                  </a:lnTo>
                  <a:lnTo>
                    <a:pt x="192257" y="147459"/>
                  </a:lnTo>
                  <a:lnTo>
                    <a:pt x="203157" y="154733"/>
                  </a:lnTo>
                  <a:lnTo>
                    <a:pt x="214339" y="16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339"/>
            <p:cNvSpPr/>
            <p:nvPr>
              <p:custDataLst>
                <p:tags r:id="rId39"/>
              </p:custDataLst>
            </p:nvPr>
          </p:nvSpPr>
          <p:spPr>
            <a:xfrm>
              <a:off x="769287" y="5424044"/>
              <a:ext cx="167822" cy="481457"/>
            </a:xfrm>
            <a:custGeom>
              <a:avLst/>
              <a:gdLst/>
              <a:ahLst/>
              <a:cxnLst/>
              <a:rect l="0" t="0" r="0" b="0"/>
              <a:pathLst>
                <a:path w="167822" h="481457">
                  <a:moveTo>
                    <a:pt x="164163" y="11556"/>
                  </a:moveTo>
                  <a:lnTo>
                    <a:pt x="164163" y="11556"/>
                  </a:lnTo>
                  <a:lnTo>
                    <a:pt x="167534" y="8185"/>
                  </a:lnTo>
                  <a:lnTo>
                    <a:pt x="167821" y="6487"/>
                  </a:lnTo>
                  <a:lnTo>
                    <a:pt x="167308" y="4648"/>
                  </a:lnTo>
                  <a:lnTo>
                    <a:pt x="166259" y="2718"/>
                  </a:lnTo>
                  <a:lnTo>
                    <a:pt x="164149" y="1430"/>
                  </a:lnTo>
                  <a:lnTo>
                    <a:pt x="158042" y="0"/>
                  </a:lnTo>
                  <a:lnTo>
                    <a:pt x="143299" y="2566"/>
                  </a:lnTo>
                  <a:lnTo>
                    <a:pt x="96165" y="25581"/>
                  </a:lnTo>
                  <a:lnTo>
                    <a:pt x="49320" y="63735"/>
                  </a:lnTo>
                  <a:lnTo>
                    <a:pt x="45268" y="67508"/>
                  </a:lnTo>
                  <a:lnTo>
                    <a:pt x="22442" y="112869"/>
                  </a:lnTo>
                  <a:lnTo>
                    <a:pt x="6754" y="157203"/>
                  </a:lnTo>
                  <a:lnTo>
                    <a:pt x="5413" y="199977"/>
                  </a:lnTo>
                  <a:lnTo>
                    <a:pt x="5413" y="241707"/>
                  </a:lnTo>
                  <a:lnTo>
                    <a:pt x="5413" y="278715"/>
                  </a:lnTo>
                  <a:lnTo>
                    <a:pt x="5413" y="319033"/>
                  </a:lnTo>
                  <a:lnTo>
                    <a:pt x="9071" y="364000"/>
                  </a:lnTo>
                  <a:lnTo>
                    <a:pt x="6810" y="406751"/>
                  </a:lnTo>
                  <a:lnTo>
                    <a:pt x="3808" y="449791"/>
                  </a:lnTo>
                  <a:lnTo>
                    <a:pt x="0" y="475201"/>
                  </a:lnTo>
                  <a:lnTo>
                    <a:pt x="393" y="477286"/>
                  </a:lnTo>
                  <a:lnTo>
                    <a:pt x="5413" y="48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3" name="SMARTInkShape-Group908"/>
          <p:cNvGrpSpPr/>
          <p:nvPr/>
        </p:nvGrpSpPr>
        <p:grpSpPr>
          <a:xfrm>
            <a:off x="1250950" y="5651500"/>
            <a:ext cx="298451" cy="198819"/>
            <a:chOff x="1250950" y="5651500"/>
            <a:chExt cx="298451" cy="198819"/>
          </a:xfrm>
        </p:grpSpPr>
        <p:sp>
          <p:nvSpPr>
            <p:cNvPr id="551" name="SMARTInkShape-4340"/>
            <p:cNvSpPr/>
            <p:nvPr>
              <p:custDataLst>
                <p:tags r:id="rId36"/>
              </p:custDataLst>
            </p:nvPr>
          </p:nvSpPr>
          <p:spPr>
            <a:xfrm>
              <a:off x="1250950" y="5651500"/>
              <a:ext cx="254001" cy="41472"/>
            </a:xfrm>
            <a:custGeom>
              <a:avLst/>
              <a:gdLst/>
              <a:ahLst/>
              <a:cxnLst/>
              <a:rect l="0" t="0" r="0" b="0"/>
              <a:pathLst>
                <a:path w="254001" h="41472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10670" y="41244"/>
                  </a:lnTo>
                  <a:lnTo>
                    <a:pt x="49514" y="33444"/>
                  </a:lnTo>
                  <a:lnTo>
                    <a:pt x="96250" y="25317"/>
                  </a:lnTo>
                  <a:lnTo>
                    <a:pt x="139506" y="16918"/>
                  </a:lnTo>
                  <a:lnTo>
                    <a:pt x="176645" y="10578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4341"/>
            <p:cNvSpPr/>
            <p:nvPr>
              <p:custDataLst>
                <p:tags r:id="rId37"/>
              </p:custDataLst>
            </p:nvPr>
          </p:nvSpPr>
          <p:spPr>
            <a:xfrm>
              <a:off x="1259991" y="5778500"/>
              <a:ext cx="289410" cy="71819"/>
            </a:xfrm>
            <a:custGeom>
              <a:avLst/>
              <a:gdLst/>
              <a:ahLst/>
              <a:cxnLst/>
              <a:rect l="0" t="0" r="0" b="0"/>
              <a:pathLst>
                <a:path w="289410" h="71819">
                  <a:moveTo>
                    <a:pt x="3659" y="50800"/>
                  </a:moveTo>
                  <a:lnTo>
                    <a:pt x="3659" y="50800"/>
                  </a:lnTo>
                  <a:lnTo>
                    <a:pt x="288" y="60913"/>
                  </a:lnTo>
                  <a:lnTo>
                    <a:pt x="0" y="64598"/>
                  </a:lnTo>
                  <a:lnTo>
                    <a:pt x="1563" y="70574"/>
                  </a:lnTo>
                  <a:lnTo>
                    <a:pt x="15898" y="71818"/>
                  </a:lnTo>
                  <a:lnTo>
                    <a:pt x="53617" y="66670"/>
                  </a:lnTo>
                  <a:lnTo>
                    <a:pt x="85835" y="59970"/>
                  </a:lnTo>
                  <a:lnTo>
                    <a:pt x="123672" y="52288"/>
                  </a:lnTo>
                  <a:lnTo>
                    <a:pt x="167786" y="43400"/>
                  </a:lnTo>
                  <a:lnTo>
                    <a:pt x="215003" y="29008"/>
                  </a:lnTo>
                  <a:lnTo>
                    <a:pt x="260600" y="12578"/>
                  </a:lnTo>
                  <a:lnTo>
                    <a:pt x="289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SMARTInkShape-Group909"/>
          <p:cNvGrpSpPr/>
          <p:nvPr/>
        </p:nvGrpSpPr>
        <p:grpSpPr>
          <a:xfrm>
            <a:off x="1944800" y="5398383"/>
            <a:ext cx="392001" cy="413813"/>
            <a:chOff x="1944800" y="5398383"/>
            <a:chExt cx="392001" cy="413813"/>
          </a:xfrm>
        </p:grpSpPr>
        <p:sp>
          <p:nvSpPr>
            <p:cNvPr id="554" name="SMARTInkShape-4342"/>
            <p:cNvSpPr/>
            <p:nvPr>
              <p:custDataLst>
                <p:tags r:id="rId34"/>
              </p:custDataLst>
            </p:nvPr>
          </p:nvSpPr>
          <p:spPr>
            <a:xfrm>
              <a:off x="1950933" y="5438292"/>
              <a:ext cx="309668" cy="324812"/>
            </a:xfrm>
            <a:custGeom>
              <a:avLst/>
              <a:gdLst/>
              <a:ahLst/>
              <a:cxnLst/>
              <a:rect l="0" t="0" r="0" b="0"/>
              <a:pathLst>
                <a:path w="309668" h="324812">
                  <a:moveTo>
                    <a:pt x="23917" y="3658"/>
                  </a:moveTo>
                  <a:lnTo>
                    <a:pt x="23917" y="3658"/>
                  </a:lnTo>
                  <a:lnTo>
                    <a:pt x="20546" y="287"/>
                  </a:lnTo>
                  <a:lnTo>
                    <a:pt x="18142" y="0"/>
                  </a:lnTo>
                  <a:lnTo>
                    <a:pt x="0" y="3474"/>
                  </a:lnTo>
                  <a:lnTo>
                    <a:pt x="211" y="4240"/>
                  </a:lnTo>
                  <a:lnTo>
                    <a:pt x="2327" y="6974"/>
                  </a:lnTo>
                  <a:lnTo>
                    <a:pt x="47126" y="44408"/>
                  </a:lnTo>
                  <a:lnTo>
                    <a:pt x="88409" y="77124"/>
                  </a:lnTo>
                  <a:lnTo>
                    <a:pt x="135421" y="121857"/>
                  </a:lnTo>
                  <a:lnTo>
                    <a:pt x="176072" y="165564"/>
                  </a:lnTo>
                  <a:lnTo>
                    <a:pt x="219863" y="206577"/>
                  </a:lnTo>
                  <a:lnTo>
                    <a:pt x="258697" y="251291"/>
                  </a:lnTo>
                  <a:lnTo>
                    <a:pt x="289136" y="293065"/>
                  </a:lnTo>
                  <a:lnTo>
                    <a:pt x="301349" y="321441"/>
                  </a:lnTo>
                  <a:lnTo>
                    <a:pt x="305500" y="324811"/>
                  </a:lnTo>
                  <a:lnTo>
                    <a:pt x="306889" y="324299"/>
                  </a:lnTo>
                  <a:lnTo>
                    <a:pt x="307815" y="322546"/>
                  </a:lnTo>
                  <a:lnTo>
                    <a:pt x="309667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343"/>
            <p:cNvSpPr/>
            <p:nvPr>
              <p:custDataLst>
                <p:tags r:id="rId35"/>
              </p:custDataLst>
            </p:nvPr>
          </p:nvSpPr>
          <p:spPr>
            <a:xfrm>
              <a:off x="1944800" y="5398383"/>
              <a:ext cx="392001" cy="413813"/>
            </a:xfrm>
            <a:custGeom>
              <a:avLst/>
              <a:gdLst/>
              <a:ahLst/>
              <a:cxnLst/>
              <a:rect l="0" t="0" r="0" b="0"/>
              <a:pathLst>
                <a:path w="392001" h="413813">
                  <a:moveTo>
                    <a:pt x="392000" y="5467"/>
                  </a:moveTo>
                  <a:lnTo>
                    <a:pt x="392000" y="5467"/>
                  </a:lnTo>
                  <a:lnTo>
                    <a:pt x="381861" y="1103"/>
                  </a:lnTo>
                  <a:lnTo>
                    <a:pt x="374323" y="0"/>
                  </a:lnTo>
                  <a:lnTo>
                    <a:pt x="355404" y="9491"/>
                  </a:lnTo>
                  <a:lnTo>
                    <a:pt x="313559" y="46536"/>
                  </a:lnTo>
                  <a:lnTo>
                    <a:pt x="276386" y="92510"/>
                  </a:lnTo>
                  <a:lnTo>
                    <a:pt x="251989" y="125410"/>
                  </a:lnTo>
                  <a:lnTo>
                    <a:pt x="220693" y="170593"/>
                  </a:lnTo>
                  <a:lnTo>
                    <a:pt x="188201" y="214814"/>
                  </a:lnTo>
                  <a:lnTo>
                    <a:pt x="158186" y="253939"/>
                  </a:lnTo>
                  <a:lnTo>
                    <a:pt x="120424" y="300541"/>
                  </a:lnTo>
                  <a:lnTo>
                    <a:pt x="77835" y="341721"/>
                  </a:lnTo>
                  <a:lnTo>
                    <a:pt x="34315" y="383235"/>
                  </a:lnTo>
                  <a:lnTo>
                    <a:pt x="2125" y="413727"/>
                  </a:lnTo>
                  <a:lnTo>
                    <a:pt x="850" y="413812"/>
                  </a:lnTo>
                  <a:lnTo>
                    <a:pt x="0" y="413164"/>
                  </a:lnTo>
                  <a:lnTo>
                    <a:pt x="11000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7" name="SMARTInkShape-4344"/>
          <p:cNvSpPr/>
          <p:nvPr>
            <p:custDataLst>
              <p:tags r:id="rId9"/>
            </p:custDataLst>
          </p:nvPr>
        </p:nvSpPr>
        <p:spPr>
          <a:xfrm>
            <a:off x="2590800" y="5752604"/>
            <a:ext cx="9421" cy="13197"/>
          </a:xfrm>
          <a:custGeom>
            <a:avLst/>
            <a:gdLst/>
            <a:ahLst/>
            <a:cxnLst/>
            <a:rect l="0" t="0" r="0" b="0"/>
            <a:pathLst>
              <a:path w="9421" h="13197">
                <a:moveTo>
                  <a:pt x="0" y="13196"/>
                </a:moveTo>
                <a:lnTo>
                  <a:pt x="0" y="13196"/>
                </a:lnTo>
                <a:lnTo>
                  <a:pt x="3371" y="13196"/>
                </a:lnTo>
                <a:lnTo>
                  <a:pt x="6907" y="7551"/>
                </a:lnTo>
                <a:lnTo>
                  <a:pt x="9420" y="809"/>
                </a:lnTo>
                <a:lnTo>
                  <a:pt x="9102" y="0"/>
                </a:lnTo>
                <a:lnTo>
                  <a:pt x="6350" y="4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0" name="SMARTInkShape-Group911"/>
          <p:cNvGrpSpPr/>
          <p:nvPr/>
        </p:nvGrpSpPr>
        <p:grpSpPr>
          <a:xfrm>
            <a:off x="2914650" y="5314234"/>
            <a:ext cx="282719" cy="586056"/>
            <a:chOff x="2914650" y="5314234"/>
            <a:chExt cx="282719" cy="586056"/>
          </a:xfrm>
        </p:grpSpPr>
        <p:sp>
          <p:nvSpPr>
            <p:cNvPr id="558" name="SMARTInkShape-4345"/>
            <p:cNvSpPr/>
            <p:nvPr>
              <p:custDataLst>
                <p:tags r:id="rId32"/>
              </p:custDataLst>
            </p:nvPr>
          </p:nvSpPr>
          <p:spPr>
            <a:xfrm>
              <a:off x="2920652" y="5314234"/>
              <a:ext cx="276717" cy="585609"/>
            </a:xfrm>
            <a:custGeom>
              <a:avLst/>
              <a:gdLst/>
              <a:ahLst/>
              <a:cxnLst/>
              <a:rect l="0" t="0" r="0" b="0"/>
              <a:pathLst>
                <a:path w="276717" h="585609">
                  <a:moveTo>
                    <a:pt x="0" y="585608"/>
                  </a:moveTo>
                  <a:lnTo>
                    <a:pt x="0" y="585608"/>
                  </a:lnTo>
                  <a:lnTo>
                    <a:pt x="175" y="575322"/>
                  </a:lnTo>
                  <a:lnTo>
                    <a:pt x="296" y="536761"/>
                  </a:lnTo>
                  <a:lnTo>
                    <a:pt x="333" y="502287"/>
                  </a:lnTo>
                  <a:lnTo>
                    <a:pt x="341" y="468229"/>
                  </a:lnTo>
                  <a:lnTo>
                    <a:pt x="345" y="429574"/>
                  </a:lnTo>
                  <a:lnTo>
                    <a:pt x="347" y="391697"/>
                  </a:lnTo>
                  <a:lnTo>
                    <a:pt x="347" y="360752"/>
                  </a:lnTo>
                  <a:lnTo>
                    <a:pt x="348" y="323480"/>
                  </a:lnTo>
                  <a:lnTo>
                    <a:pt x="348" y="284572"/>
                  </a:lnTo>
                  <a:lnTo>
                    <a:pt x="1054" y="238868"/>
                  </a:lnTo>
                  <a:lnTo>
                    <a:pt x="5417" y="199220"/>
                  </a:lnTo>
                  <a:lnTo>
                    <a:pt x="11885" y="161995"/>
                  </a:lnTo>
                  <a:lnTo>
                    <a:pt x="21719" y="115530"/>
                  </a:lnTo>
                  <a:lnTo>
                    <a:pt x="35483" y="70877"/>
                  </a:lnTo>
                  <a:lnTo>
                    <a:pt x="62882" y="24877"/>
                  </a:lnTo>
                  <a:lnTo>
                    <a:pt x="70004" y="15452"/>
                  </a:lnTo>
                  <a:lnTo>
                    <a:pt x="88093" y="2809"/>
                  </a:lnTo>
                  <a:lnTo>
                    <a:pt x="103316" y="0"/>
                  </a:lnTo>
                  <a:lnTo>
                    <a:pt x="120901" y="2516"/>
                  </a:lnTo>
                  <a:lnTo>
                    <a:pt x="152484" y="15830"/>
                  </a:lnTo>
                  <a:lnTo>
                    <a:pt x="186606" y="42113"/>
                  </a:lnTo>
                  <a:lnTo>
                    <a:pt x="200802" y="65585"/>
                  </a:lnTo>
                  <a:lnTo>
                    <a:pt x="203832" y="101624"/>
                  </a:lnTo>
                  <a:lnTo>
                    <a:pt x="193519" y="136840"/>
                  </a:lnTo>
                  <a:lnTo>
                    <a:pt x="166845" y="180353"/>
                  </a:lnTo>
                  <a:lnTo>
                    <a:pt x="142049" y="204279"/>
                  </a:lnTo>
                  <a:lnTo>
                    <a:pt x="122229" y="219250"/>
                  </a:lnTo>
                  <a:lnTo>
                    <a:pt x="121113" y="221899"/>
                  </a:lnTo>
                  <a:lnTo>
                    <a:pt x="121075" y="224371"/>
                  </a:lnTo>
                  <a:lnTo>
                    <a:pt x="122461" y="226020"/>
                  </a:lnTo>
                  <a:lnTo>
                    <a:pt x="167454" y="244820"/>
                  </a:lnTo>
                  <a:lnTo>
                    <a:pt x="209901" y="266113"/>
                  </a:lnTo>
                  <a:lnTo>
                    <a:pt x="255768" y="298855"/>
                  </a:lnTo>
                  <a:lnTo>
                    <a:pt x="271545" y="314753"/>
                  </a:lnTo>
                  <a:lnTo>
                    <a:pt x="276102" y="331493"/>
                  </a:lnTo>
                  <a:lnTo>
                    <a:pt x="276716" y="350928"/>
                  </a:lnTo>
                  <a:lnTo>
                    <a:pt x="272286" y="366622"/>
                  </a:lnTo>
                  <a:lnTo>
                    <a:pt x="251744" y="390727"/>
                  </a:lnTo>
                  <a:lnTo>
                    <a:pt x="230058" y="405631"/>
                  </a:lnTo>
                  <a:lnTo>
                    <a:pt x="183489" y="422058"/>
                  </a:lnTo>
                  <a:lnTo>
                    <a:pt x="144061" y="432552"/>
                  </a:lnTo>
                  <a:lnTo>
                    <a:pt x="117718" y="432135"/>
                  </a:lnTo>
                  <a:lnTo>
                    <a:pt x="89248" y="426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346"/>
            <p:cNvSpPr/>
            <p:nvPr>
              <p:custDataLst>
                <p:tags r:id="rId33"/>
              </p:custDataLst>
            </p:nvPr>
          </p:nvSpPr>
          <p:spPr>
            <a:xfrm>
              <a:off x="2914650" y="5467350"/>
              <a:ext cx="18972" cy="432940"/>
            </a:xfrm>
            <a:custGeom>
              <a:avLst/>
              <a:gdLst/>
              <a:ahLst/>
              <a:cxnLst/>
              <a:rect l="0" t="0" r="0" b="0"/>
              <a:pathLst>
                <a:path w="18972" h="432940">
                  <a:moveTo>
                    <a:pt x="0" y="0"/>
                  </a:moveTo>
                  <a:lnTo>
                    <a:pt x="0" y="0"/>
                  </a:lnTo>
                  <a:lnTo>
                    <a:pt x="16010" y="47385"/>
                  </a:lnTo>
                  <a:lnTo>
                    <a:pt x="18149" y="82714"/>
                  </a:lnTo>
                  <a:lnTo>
                    <a:pt x="18783" y="123286"/>
                  </a:lnTo>
                  <a:lnTo>
                    <a:pt x="18971" y="165176"/>
                  </a:lnTo>
                  <a:lnTo>
                    <a:pt x="17145" y="212159"/>
                  </a:lnTo>
                  <a:lnTo>
                    <a:pt x="12135" y="258535"/>
                  </a:lnTo>
                  <a:lnTo>
                    <a:pt x="8921" y="294821"/>
                  </a:lnTo>
                  <a:lnTo>
                    <a:pt x="7493" y="334466"/>
                  </a:lnTo>
                  <a:lnTo>
                    <a:pt x="4976" y="369960"/>
                  </a:lnTo>
                  <a:lnTo>
                    <a:pt x="1475" y="410185"/>
                  </a:lnTo>
                  <a:lnTo>
                    <a:pt x="843" y="43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912"/>
          <p:cNvGrpSpPr/>
          <p:nvPr/>
        </p:nvGrpSpPr>
        <p:grpSpPr>
          <a:xfrm>
            <a:off x="793750" y="6047542"/>
            <a:ext cx="359674" cy="137359"/>
            <a:chOff x="793750" y="6047542"/>
            <a:chExt cx="359674" cy="137359"/>
          </a:xfrm>
        </p:grpSpPr>
        <p:sp>
          <p:nvSpPr>
            <p:cNvPr id="561" name="SMARTInkShape-4347"/>
            <p:cNvSpPr/>
            <p:nvPr>
              <p:custDataLst>
                <p:tags r:id="rId28"/>
              </p:custDataLst>
            </p:nvPr>
          </p:nvSpPr>
          <p:spPr>
            <a:xfrm>
              <a:off x="1136650" y="6064250"/>
              <a:ext cx="16774" cy="120651"/>
            </a:xfrm>
            <a:custGeom>
              <a:avLst/>
              <a:gdLst/>
              <a:ahLst/>
              <a:cxnLst/>
              <a:rect l="0" t="0" r="0" b="0"/>
              <a:pathLst>
                <a:path w="16774" h="1206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6358" y="705"/>
                  </a:lnTo>
                  <a:lnTo>
                    <a:pt x="14796" y="3371"/>
                  </a:lnTo>
                  <a:lnTo>
                    <a:pt x="15513" y="10670"/>
                  </a:lnTo>
                  <a:lnTo>
                    <a:pt x="16773" y="22382"/>
                  </a:lnTo>
                  <a:lnTo>
                    <a:pt x="10005" y="6535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348"/>
            <p:cNvSpPr/>
            <p:nvPr>
              <p:custDataLst>
                <p:tags r:id="rId29"/>
              </p:custDataLst>
            </p:nvPr>
          </p:nvSpPr>
          <p:spPr>
            <a:xfrm>
              <a:off x="992244" y="6064250"/>
              <a:ext cx="74557" cy="95251"/>
            </a:xfrm>
            <a:custGeom>
              <a:avLst/>
              <a:gdLst/>
              <a:ahLst/>
              <a:cxnLst/>
              <a:rect l="0" t="0" r="0" b="0"/>
              <a:pathLst>
                <a:path w="74557" h="95251">
                  <a:moveTo>
                    <a:pt x="74556" y="0"/>
                  </a:moveTo>
                  <a:lnTo>
                    <a:pt x="74556" y="0"/>
                  </a:lnTo>
                  <a:lnTo>
                    <a:pt x="64431" y="10832"/>
                  </a:lnTo>
                  <a:lnTo>
                    <a:pt x="55453" y="27941"/>
                  </a:lnTo>
                  <a:lnTo>
                    <a:pt x="17714" y="71274"/>
                  </a:lnTo>
                  <a:lnTo>
                    <a:pt x="0" y="93336"/>
                  </a:lnTo>
                  <a:lnTo>
                    <a:pt x="158" y="93974"/>
                  </a:lnTo>
                  <a:lnTo>
                    <a:pt x="470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349"/>
            <p:cNvSpPr/>
            <p:nvPr>
              <p:custDataLst>
                <p:tags r:id="rId30"/>
              </p:custDataLst>
            </p:nvPr>
          </p:nvSpPr>
          <p:spPr>
            <a:xfrm>
              <a:off x="965461" y="6070862"/>
              <a:ext cx="82290" cy="94989"/>
            </a:xfrm>
            <a:custGeom>
              <a:avLst/>
              <a:gdLst/>
              <a:ahLst/>
              <a:cxnLst/>
              <a:rect l="0" t="0" r="0" b="0"/>
              <a:pathLst>
                <a:path w="82290" h="949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43977" y="44925"/>
                  </a:lnTo>
                  <a:lnTo>
                    <a:pt x="82289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350"/>
            <p:cNvSpPr/>
            <p:nvPr>
              <p:custDataLst>
                <p:tags r:id="rId31"/>
              </p:custDataLst>
            </p:nvPr>
          </p:nvSpPr>
          <p:spPr>
            <a:xfrm>
              <a:off x="793750" y="6047542"/>
              <a:ext cx="95251" cy="110930"/>
            </a:xfrm>
            <a:custGeom>
              <a:avLst/>
              <a:gdLst/>
              <a:ahLst/>
              <a:cxnLst/>
              <a:rect l="0" t="0" r="0" b="0"/>
              <a:pathLst>
                <a:path w="95251" h="110930">
                  <a:moveTo>
                    <a:pt x="0" y="23058"/>
                  </a:moveTo>
                  <a:lnTo>
                    <a:pt x="0" y="23058"/>
                  </a:lnTo>
                  <a:lnTo>
                    <a:pt x="1882" y="62861"/>
                  </a:lnTo>
                  <a:lnTo>
                    <a:pt x="5958" y="94382"/>
                  </a:lnTo>
                  <a:lnTo>
                    <a:pt x="6327" y="110929"/>
                  </a:lnTo>
                  <a:lnTo>
                    <a:pt x="881" y="79886"/>
                  </a:lnTo>
                  <a:lnTo>
                    <a:pt x="3448" y="33242"/>
                  </a:lnTo>
                  <a:lnTo>
                    <a:pt x="8861" y="18235"/>
                  </a:lnTo>
                  <a:lnTo>
                    <a:pt x="21676" y="5951"/>
                  </a:lnTo>
                  <a:lnTo>
                    <a:pt x="34799" y="1343"/>
                  </a:lnTo>
                  <a:lnTo>
                    <a:pt x="48627" y="0"/>
                  </a:lnTo>
                  <a:lnTo>
                    <a:pt x="59477" y="1756"/>
                  </a:lnTo>
                  <a:lnTo>
                    <a:pt x="69003" y="8651"/>
                  </a:lnTo>
                  <a:lnTo>
                    <a:pt x="77234" y="18771"/>
                  </a:lnTo>
                  <a:lnTo>
                    <a:pt x="83245" y="30324"/>
                  </a:lnTo>
                  <a:lnTo>
                    <a:pt x="88155" y="64423"/>
                  </a:lnTo>
                  <a:lnTo>
                    <a:pt x="89577" y="99843"/>
                  </a:lnTo>
                  <a:lnTo>
                    <a:pt x="90762" y="101765"/>
                  </a:lnTo>
                  <a:lnTo>
                    <a:pt x="92258" y="103045"/>
                  </a:lnTo>
                  <a:lnTo>
                    <a:pt x="93255" y="103194"/>
                  </a:lnTo>
                  <a:lnTo>
                    <a:pt x="95250" y="9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913"/>
          <p:cNvGrpSpPr/>
          <p:nvPr/>
        </p:nvGrpSpPr>
        <p:grpSpPr>
          <a:xfrm>
            <a:off x="2139950" y="6026150"/>
            <a:ext cx="607608" cy="200828"/>
            <a:chOff x="2139950" y="6026150"/>
            <a:chExt cx="607608" cy="200828"/>
          </a:xfrm>
        </p:grpSpPr>
        <p:sp>
          <p:nvSpPr>
            <p:cNvPr id="566" name="SMARTInkShape-4351"/>
            <p:cNvSpPr/>
            <p:nvPr>
              <p:custDataLst>
                <p:tags r:id="rId19"/>
              </p:custDataLst>
            </p:nvPr>
          </p:nvSpPr>
          <p:spPr>
            <a:xfrm>
              <a:off x="2673350" y="60388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51" y="5183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352"/>
            <p:cNvSpPr/>
            <p:nvPr>
              <p:custDataLst>
                <p:tags r:id="rId20"/>
              </p:custDataLst>
            </p:nvPr>
          </p:nvSpPr>
          <p:spPr>
            <a:xfrm>
              <a:off x="2254250" y="606425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5069"/>
                  </a:lnTo>
                  <a:lnTo>
                    <a:pt x="13640" y="11536"/>
                  </a:lnTo>
                  <a:lnTo>
                    <a:pt x="53564" y="41577"/>
                  </a:lnTo>
                  <a:lnTo>
                    <a:pt x="68552" y="48459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353"/>
            <p:cNvSpPr/>
            <p:nvPr>
              <p:custDataLst>
                <p:tags r:id="rId21"/>
              </p:custDataLst>
            </p:nvPr>
          </p:nvSpPr>
          <p:spPr>
            <a:xfrm>
              <a:off x="2476501" y="6047460"/>
              <a:ext cx="55796" cy="179518"/>
            </a:xfrm>
            <a:custGeom>
              <a:avLst/>
              <a:gdLst/>
              <a:ahLst/>
              <a:cxnLst/>
              <a:rect l="0" t="0" r="0" b="0"/>
              <a:pathLst>
                <a:path w="55796" h="179518">
                  <a:moveTo>
                    <a:pt x="12699" y="61240"/>
                  </a:moveTo>
                  <a:lnTo>
                    <a:pt x="12699" y="61240"/>
                  </a:lnTo>
                  <a:lnTo>
                    <a:pt x="1715" y="98573"/>
                  </a:lnTo>
                  <a:lnTo>
                    <a:pt x="225" y="141572"/>
                  </a:lnTo>
                  <a:lnTo>
                    <a:pt x="8" y="179517"/>
                  </a:lnTo>
                  <a:lnTo>
                    <a:pt x="0" y="135460"/>
                  </a:lnTo>
                  <a:lnTo>
                    <a:pt x="1880" y="96022"/>
                  </a:lnTo>
                  <a:lnTo>
                    <a:pt x="7838" y="48597"/>
                  </a:lnTo>
                  <a:lnTo>
                    <a:pt x="17834" y="13844"/>
                  </a:lnTo>
                  <a:lnTo>
                    <a:pt x="24624" y="5368"/>
                  </a:lnTo>
                  <a:lnTo>
                    <a:pt x="32345" y="1130"/>
                  </a:lnTo>
                  <a:lnTo>
                    <a:pt x="36380" y="0"/>
                  </a:lnTo>
                  <a:lnTo>
                    <a:pt x="39775" y="658"/>
                  </a:lnTo>
                  <a:lnTo>
                    <a:pt x="45429" y="5151"/>
                  </a:lnTo>
                  <a:lnTo>
                    <a:pt x="52579" y="15614"/>
                  </a:lnTo>
                  <a:lnTo>
                    <a:pt x="55795" y="31022"/>
                  </a:lnTo>
                  <a:lnTo>
                    <a:pt x="53377" y="48993"/>
                  </a:lnTo>
                  <a:lnTo>
                    <a:pt x="48192" y="60981"/>
                  </a:lnTo>
                  <a:lnTo>
                    <a:pt x="19049" y="73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354"/>
            <p:cNvSpPr/>
            <p:nvPr>
              <p:custDataLst>
                <p:tags r:id="rId22"/>
              </p:custDataLst>
            </p:nvPr>
          </p:nvSpPr>
          <p:spPr>
            <a:xfrm>
              <a:off x="2578100" y="60960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355"/>
            <p:cNvSpPr/>
            <p:nvPr>
              <p:custDataLst>
                <p:tags r:id="rId23"/>
              </p:custDataLst>
            </p:nvPr>
          </p:nvSpPr>
          <p:spPr>
            <a:xfrm>
              <a:off x="2139950" y="6028049"/>
              <a:ext cx="82551" cy="111278"/>
            </a:xfrm>
            <a:custGeom>
              <a:avLst/>
              <a:gdLst/>
              <a:ahLst/>
              <a:cxnLst/>
              <a:rect l="0" t="0" r="0" b="0"/>
              <a:pathLst>
                <a:path w="82551" h="111278">
                  <a:moveTo>
                    <a:pt x="0" y="36201"/>
                  </a:moveTo>
                  <a:lnTo>
                    <a:pt x="0" y="36201"/>
                  </a:lnTo>
                  <a:lnTo>
                    <a:pt x="0" y="30113"/>
                  </a:lnTo>
                  <a:lnTo>
                    <a:pt x="3371" y="33300"/>
                  </a:lnTo>
                  <a:lnTo>
                    <a:pt x="5026" y="38674"/>
                  </a:lnTo>
                  <a:lnTo>
                    <a:pt x="6272" y="80284"/>
                  </a:lnTo>
                  <a:lnTo>
                    <a:pt x="6348" y="111277"/>
                  </a:lnTo>
                  <a:lnTo>
                    <a:pt x="6350" y="69667"/>
                  </a:lnTo>
                  <a:lnTo>
                    <a:pt x="7761" y="54602"/>
                  </a:lnTo>
                  <a:lnTo>
                    <a:pt x="20655" y="16037"/>
                  </a:lnTo>
                  <a:lnTo>
                    <a:pt x="28936" y="7719"/>
                  </a:lnTo>
                  <a:lnTo>
                    <a:pt x="41734" y="951"/>
                  </a:lnTo>
                  <a:lnTo>
                    <a:pt x="44756" y="0"/>
                  </a:lnTo>
                  <a:lnTo>
                    <a:pt x="53759" y="4589"/>
                  </a:lnTo>
                  <a:lnTo>
                    <a:pt x="59122" y="8777"/>
                  </a:lnTo>
                  <a:lnTo>
                    <a:pt x="66963" y="20955"/>
                  </a:lnTo>
                  <a:lnTo>
                    <a:pt x="80415" y="59496"/>
                  </a:lnTo>
                  <a:lnTo>
                    <a:pt x="82550" y="9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356"/>
            <p:cNvSpPr/>
            <p:nvPr>
              <p:custDataLst>
                <p:tags r:id="rId24"/>
              </p:custDataLst>
            </p:nvPr>
          </p:nvSpPr>
          <p:spPr>
            <a:xfrm>
              <a:off x="2413348" y="6032498"/>
              <a:ext cx="25053" cy="114303"/>
            </a:xfrm>
            <a:custGeom>
              <a:avLst/>
              <a:gdLst/>
              <a:ahLst/>
              <a:cxnLst/>
              <a:rect l="0" t="0" r="0" b="0"/>
              <a:pathLst>
                <a:path w="25053" h="114303">
                  <a:moveTo>
                    <a:pt x="25052" y="2"/>
                  </a:moveTo>
                  <a:lnTo>
                    <a:pt x="25052" y="2"/>
                  </a:lnTo>
                  <a:lnTo>
                    <a:pt x="21681" y="0"/>
                  </a:lnTo>
                  <a:lnTo>
                    <a:pt x="18144" y="1884"/>
                  </a:lnTo>
                  <a:lnTo>
                    <a:pt x="13497" y="5469"/>
                  </a:lnTo>
                  <a:lnTo>
                    <a:pt x="3614" y="39530"/>
                  </a:lnTo>
                  <a:lnTo>
                    <a:pt x="0" y="82120"/>
                  </a:lnTo>
                  <a:lnTo>
                    <a:pt x="6002" y="114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357"/>
            <p:cNvSpPr/>
            <p:nvPr>
              <p:custDataLst>
                <p:tags r:id="rId25"/>
              </p:custDataLst>
            </p:nvPr>
          </p:nvSpPr>
          <p:spPr>
            <a:xfrm>
              <a:off x="2730500" y="6026150"/>
              <a:ext cx="17058" cy="127001"/>
            </a:xfrm>
            <a:custGeom>
              <a:avLst/>
              <a:gdLst/>
              <a:ahLst/>
              <a:cxnLst/>
              <a:rect l="0" t="0" r="0" b="0"/>
              <a:pathLst>
                <a:path w="17058" h="127001">
                  <a:moveTo>
                    <a:pt x="6350" y="0"/>
                  </a:moveTo>
                  <a:lnTo>
                    <a:pt x="6350" y="0"/>
                  </a:lnTo>
                  <a:lnTo>
                    <a:pt x="2979" y="10113"/>
                  </a:lnTo>
                  <a:lnTo>
                    <a:pt x="5087" y="22604"/>
                  </a:lnTo>
                  <a:lnTo>
                    <a:pt x="17057" y="67018"/>
                  </a:lnTo>
                  <a:lnTo>
                    <a:pt x="16578" y="92528"/>
                  </a:lnTo>
                  <a:lnTo>
                    <a:pt x="13012" y="10603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358"/>
            <p:cNvSpPr/>
            <p:nvPr>
              <p:custDataLst>
                <p:tags r:id="rId26"/>
              </p:custDataLst>
            </p:nvPr>
          </p:nvSpPr>
          <p:spPr>
            <a:xfrm>
              <a:off x="2298700" y="603885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49194" y="8839"/>
                  </a:lnTo>
                  <a:lnTo>
                    <a:pt x="30561" y="35505"/>
                  </a:lnTo>
                  <a:lnTo>
                    <a:pt x="16280" y="60844"/>
                  </a:lnTo>
                  <a:lnTo>
                    <a:pt x="5451" y="727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359"/>
            <p:cNvSpPr/>
            <p:nvPr>
              <p:custDataLst>
                <p:tags r:id="rId27"/>
              </p:custDataLst>
            </p:nvPr>
          </p:nvSpPr>
          <p:spPr>
            <a:xfrm>
              <a:off x="2616200" y="60579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76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914"/>
          <p:cNvGrpSpPr/>
          <p:nvPr/>
        </p:nvGrpSpPr>
        <p:grpSpPr>
          <a:xfrm>
            <a:off x="3242754" y="5981700"/>
            <a:ext cx="802197" cy="242199"/>
            <a:chOff x="3242754" y="5981700"/>
            <a:chExt cx="802197" cy="242199"/>
          </a:xfrm>
        </p:grpSpPr>
        <p:sp>
          <p:nvSpPr>
            <p:cNvPr id="576" name="SMARTInkShape-4360"/>
            <p:cNvSpPr/>
            <p:nvPr>
              <p:custDataLst>
                <p:tags r:id="rId10"/>
              </p:custDataLst>
            </p:nvPr>
          </p:nvSpPr>
          <p:spPr>
            <a:xfrm>
              <a:off x="3829050" y="602615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1685" y="51145"/>
                  </a:lnTo>
                  <a:lnTo>
                    <a:pt x="84564" y="81890"/>
                  </a:lnTo>
                  <a:lnTo>
                    <a:pt x="1143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361"/>
            <p:cNvSpPr/>
            <p:nvPr>
              <p:custDataLst>
                <p:tags r:id="rId11"/>
              </p:custDataLst>
            </p:nvPr>
          </p:nvSpPr>
          <p:spPr>
            <a:xfrm>
              <a:off x="3651250" y="6000750"/>
              <a:ext cx="32580" cy="165101"/>
            </a:xfrm>
            <a:custGeom>
              <a:avLst/>
              <a:gdLst/>
              <a:ahLst/>
              <a:cxnLst/>
              <a:rect l="0" t="0" r="0" b="0"/>
              <a:pathLst>
                <a:path w="32580" h="165101">
                  <a:moveTo>
                    <a:pt x="0" y="0"/>
                  </a:moveTo>
                  <a:lnTo>
                    <a:pt x="0" y="0"/>
                  </a:lnTo>
                  <a:lnTo>
                    <a:pt x="9434" y="10844"/>
                  </a:lnTo>
                  <a:lnTo>
                    <a:pt x="30843" y="57326"/>
                  </a:lnTo>
                  <a:lnTo>
                    <a:pt x="32579" y="89736"/>
                  </a:lnTo>
                  <a:lnTo>
                    <a:pt x="28625" y="120506"/>
                  </a:lnTo>
                  <a:lnTo>
                    <a:pt x="16242" y="14749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362"/>
            <p:cNvSpPr/>
            <p:nvPr>
              <p:custDataLst>
                <p:tags r:id="rId12"/>
              </p:custDataLst>
            </p:nvPr>
          </p:nvSpPr>
          <p:spPr>
            <a:xfrm>
              <a:off x="3581400" y="6032500"/>
              <a:ext cx="9722" cy="88901"/>
            </a:xfrm>
            <a:custGeom>
              <a:avLst/>
              <a:gdLst/>
              <a:ahLst/>
              <a:cxnLst/>
              <a:rect l="0" t="0" r="0" b="0"/>
              <a:pathLst>
                <a:path w="9722" h="889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9303" y="5775"/>
                  </a:lnTo>
                  <a:lnTo>
                    <a:pt x="3384" y="16605"/>
                  </a:lnTo>
                  <a:lnTo>
                    <a:pt x="198" y="6240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363"/>
            <p:cNvSpPr/>
            <p:nvPr>
              <p:custDataLst>
                <p:tags r:id="rId13"/>
              </p:custDataLst>
            </p:nvPr>
          </p:nvSpPr>
          <p:spPr>
            <a:xfrm>
              <a:off x="3517900" y="60325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43622"/>
                  </a:lnTo>
                  <a:lnTo>
                    <a:pt x="4469" y="8562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364"/>
            <p:cNvSpPr/>
            <p:nvPr>
              <p:custDataLst>
                <p:tags r:id="rId14"/>
              </p:custDataLst>
            </p:nvPr>
          </p:nvSpPr>
          <p:spPr>
            <a:xfrm>
              <a:off x="3473450" y="6077830"/>
              <a:ext cx="69851" cy="5471"/>
            </a:xfrm>
            <a:custGeom>
              <a:avLst/>
              <a:gdLst/>
              <a:ahLst/>
              <a:cxnLst/>
              <a:rect l="0" t="0" r="0" b="0"/>
              <a:pathLst>
                <a:path w="69851" h="5471">
                  <a:moveTo>
                    <a:pt x="0" y="5470"/>
                  </a:moveTo>
                  <a:lnTo>
                    <a:pt x="0" y="5470"/>
                  </a:lnTo>
                  <a:lnTo>
                    <a:pt x="3371" y="2099"/>
                  </a:lnTo>
                  <a:lnTo>
                    <a:pt x="15580" y="3"/>
                  </a:lnTo>
                  <a:lnTo>
                    <a:pt x="37963" y="0"/>
                  </a:lnTo>
                  <a:lnTo>
                    <a:pt x="6985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365"/>
            <p:cNvSpPr/>
            <p:nvPr>
              <p:custDataLst>
                <p:tags r:id="rId15"/>
              </p:custDataLst>
            </p:nvPr>
          </p:nvSpPr>
          <p:spPr>
            <a:xfrm>
              <a:off x="3355493" y="6023483"/>
              <a:ext cx="62851" cy="200416"/>
            </a:xfrm>
            <a:custGeom>
              <a:avLst/>
              <a:gdLst/>
              <a:ahLst/>
              <a:cxnLst/>
              <a:rect l="0" t="0" r="0" b="0"/>
              <a:pathLst>
                <a:path w="62851" h="200416">
                  <a:moveTo>
                    <a:pt x="16357" y="28067"/>
                  </a:moveTo>
                  <a:lnTo>
                    <a:pt x="16357" y="28067"/>
                  </a:lnTo>
                  <a:lnTo>
                    <a:pt x="12986" y="28065"/>
                  </a:lnTo>
                  <a:lnTo>
                    <a:pt x="11993" y="29478"/>
                  </a:lnTo>
                  <a:lnTo>
                    <a:pt x="4617" y="72226"/>
                  </a:lnTo>
                  <a:lnTo>
                    <a:pt x="3847" y="111657"/>
                  </a:lnTo>
                  <a:lnTo>
                    <a:pt x="3681" y="156763"/>
                  </a:lnTo>
                  <a:lnTo>
                    <a:pt x="2955" y="188851"/>
                  </a:lnTo>
                  <a:lnTo>
                    <a:pt x="0" y="199807"/>
                  </a:lnTo>
                  <a:lnTo>
                    <a:pt x="513" y="200415"/>
                  </a:lnTo>
                  <a:lnTo>
                    <a:pt x="1561" y="200117"/>
                  </a:lnTo>
                  <a:lnTo>
                    <a:pt x="3473" y="155379"/>
                  </a:lnTo>
                  <a:lnTo>
                    <a:pt x="3621" y="111542"/>
                  </a:lnTo>
                  <a:lnTo>
                    <a:pt x="3652" y="66733"/>
                  </a:lnTo>
                  <a:lnTo>
                    <a:pt x="13090" y="27055"/>
                  </a:lnTo>
                  <a:lnTo>
                    <a:pt x="17962" y="11390"/>
                  </a:lnTo>
                  <a:lnTo>
                    <a:pt x="20955" y="6366"/>
                  </a:lnTo>
                  <a:lnTo>
                    <a:pt x="24361" y="3016"/>
                  </a:lnTo>
                  <a:lnTo>
                    <a:pt x="28043" y="783"/>
                  </a:lnTo>
                  <a:lnTo>
                    <a:pt x="31908" y="0"/>
                  </a:lnTo>
                  <a:lnTo>
                    <a:pt x="39967" y="1011"/>
                  </a:lnTo>
                  <a:lnTo>
                    <a:pt x="48252" y="9457"/>
                  </a:lnTo>
                  <a:lnTo>
                    <a:pt x="61698" y="31132"/>
                  </a:lnTo>
                  <a:lnTo>
                    <a:pt x="62850" y="42130"/>
                  </a:lnTo>
                  <a:lnTo>
                    <a:pt x="59530" y="58339"/>
                  </a:lnTo>
                  <a:lnTo>
                    <a:pt x="57839" y="63065"/>
                  </a:lnTo>
                  <a:lnTo>
                    <a:pt x="50315" y="70199"/>
                  </a:lnTo>
                  <a:lnTo>
                    <a:pt x="40622" y="75014"/>
                  </a:lnTo>
                  <a:lnTo>
                    <a:pt x="31610" y="77154"/>
                  </a:lnTo>
                  <a:lnTo>
                    <a:pt x="28642" y="77021"/>
                  </a:lnTo>
                  <a:lnTo>
                    <a:pt x="22707" y="7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366"/>
            <p:cNvSpPr/>
            <p:nvPr>
              <p:custDataLst>
                <p:tags r:id="rId16"/>
              </p:custDataLst>
            </p:nvPr>
          </p:nvSpPr>
          <p:spPr>
            <a:xfrm>
              <a:off x="3242754" y="6032577"/>
              <a:ext cx="46547" cy="107874"/>
            </a:xfrm>
            <a:custGeom>
              <a:avLst/>
              <a:gdLst/>
              <a:ahLst/>
              <a:cxnLst/>
              <a:rect l="0" t="0" r="0" b="0"/>
              <a:pathLst>
                <a:path w="46547" h="107874">
                  <a:moveTo>
                    <a:pt x="46546" y="6273"/>
                  </a:moveTo>
                  <a:lnTo>
                    <a:pt x="46546" y="6273"/>
                  </a:lnTo>
                  <a:lnTo>
                    <a:pt x="41079" y="806"/>
                  </a:lnTo>
                  <a:lnTo>
                    <a:pt x="37086" y="185"/>
                  </a:lnTo>
                  <a:lnTo>
                    <a:pt x="28064" y="0"/>
                  </a:lnTo>
                  <a:lnTo>
                    <a:pt x="22339" y="1838"/>
                  </a:lnTo>
                  <a:lnTo>
                    <a:pt x="19825" y="3317"/>
                  </a:lnTo>
                  <a:lnTo>
                    <a:pt x="15149" y="10603"/>
                  </a:lnTo>
                  <a:lnTo>
                    <a:pt x="0" y="52250"/>
                  </a:lnTo>
                  <a:lnTo>
                    <a:pt x="1399" y="71393"/>
                  </a:lnTo>
                  <a:lnTo>
                    <a:pt x="6725" y="88837"/>
                  </a:lnTo>
                  <a:lnTo>
                    <a:pt x="21146" y="107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367"/>
            <p:cNvSpPr/>
            <p:nvPr>
              <p:custDataLst>
                <p:tags r:id="rId17"/>
              </p:custDataLst>
            </p:nvPr>
          </p:nvSpPr>
          <p:spPr>
            <a:xfrm>
              <a:off x="3848100" y="605155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107950" y="0"/>
                  </a:moveTo>
                  <a:lnTo>
                    <a:pt x="107950" y="0"/>
                  </a:lnTo>
                  <a:lnTo>
                    <a:pt x="101208" y="6741"/>
                  </a:lnTo>
                  <a:lnTo>
                    <a:pt x="92254" y="10051"/>
                  </a:lnTo>
                  <a:lnTo>
                    <a:pt x="86902" y="10935"/>
                  </a:lnTo>
                  <a:lnTo>
                    <a:pt x="69258" y="22290"/>
                  </a:lnTo>
                  <a:lnTo>
                    <a:pt x="24134" y="62902"/>
                  </a:lnTo>
                  <a:lnTo>
                    <a:pt x="6230" y="8807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368"/>
            <p:cNvSpPr/>
            <p:nvPr>
              <p:custDataLst>
                <p:tags r:id="rId18"/>
              </p:custDataLst>
            </p:nvPr>
          </p:nvSpPr>
          <p:spPr>
            <a:xfrm>
              <a:off x="4021775" y="5981700"/>
              <a:ext cx="23176" cy="146051"/>
            </a:xfrm>
            <a:custGeom>
              <a:avLst/>
              <a:gdLst/>
              <a:ahLst/>
              <a:cxnLst/>
              <a:rect l="0" t="0" r="0" b="0"/>
              <a:pathLst>
                <a:path w="23176" h="146051">
                  <a:moveTo>
                    <a:pt x="23175" y="0"/>
                  </a:moveTo>
                  <a:lnTo>
                    <a:pt x="23175" y="0"/>
                  </a:lnTo>
                  <a:lnTo>
                    <a:pt x="5284" y="45503"/>
                  </a:lnTo>
                  <a:lnTo>
                    <a:pt x="0" y="75807"/>
                  </a:lnTo>
                  <a:lnTo>
                    <a:pt x="412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977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SMARTInkShape-Group965"/>
          <p:cNvGrpSpPr/>
          <p:nvPr/>
        </p:nvGrpSpPr>
        <p:grpSpPr>
          <a:xfrm>
            <a:off x="7295621" y="5373848"/>
            <a:ext cx="660930" cy="461803"/>
            <a:chOff x="7295621" y="5373848"/>
            <a:chExt cx="660930" cy="461803"/>
          </a:xfrm>
        </p:grpSpPr>
        <p:sp>
          <p:nvSpPr>
            <p:cNvPr id="232" name="SMARTInkShape-4541"/>
            <p:cNvSpPr/>
            <p:nvPr>
              <p:custDataLst>
                <p:tags r:id="rId151"/>
              </p:custDataLst>
            </p:nvPr>
          </p:nvSpPr>
          <p:spPr>
            <a:xfrm>
              <a:off x="7696283" y="5373848"/>
              <a:ext cx="82468" cy="85255"/>
            </a:xfrm>
            <a:custGeom>
              <a:avLst/>
              <a:gdLst/>
              <a:ahLst/>
              <a:cxnLst/>
              <a:rect l="0" t="0" r="0" b="0"/>
              <a:pathLst>
                <a:path w="82468" h="85255">
                  <a:moveTo>
                    <a:pt x="6267" y="23652"/>
                  </a:moveTo>
                  <a:lnTo>
                    <a:pt x="6267" y="23652"/>
                  </a:lnTo>
                  <a:lnTo>
                    <a:pt x="9637" y="27023"/>
                  </a:lnTo>
                  <a:lnTo>
                    <a:pt x="11734" y="39232"/>
                  </a:lnTo>
                  <a:lnTo>
                    <a:pt x="6098" y="73798"/>
                  </a:lnTo>
                  <a:lnTo>
                    <a:pt x="870" y="85254"/>
                  </a:lnTo>
                  <a:lnTo>
                    <a:pt x="553" y="84476"/>
                  </a:lnTo>
                  <a:lnTo>
                    <a:pt x="0" y="69309"/>
                  </a:lnTo>
                  <a:lnTo>
                    <a:pt x="16514" y="24645"/>
                  </a:lnTo>
                  <a:lnTo>
                    <a:pt x="20934" y="14451"/>
                  </a:lnTo>
                  <a:lnTo>
                    <a:pt x="29014" y="7098"/>
                  </a:lnTo>
                  <a:lnTo>
                    <a:pt x="38954" y="2184"/>
                  </a:lnTo>
                  <a:lnTo>
                    <a:pt x="48077" y="0"/>
                  </a:lnTo>
                  <a:lnTo>
                    <a:pt x="51779" y="1534"/>
                  </a:lnTo>
                  <a:lnTo>
                    <a:pt x="57774" y="8883"/>
                  </a:lnTo>
                  <a:lnTo>
                    <a:pt x="82467" y="68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542"/>
            <p:cNvSpPr/>
            <p:nvPr>
              <p:custDataLst>
                <p:tags r:id="rId152"/>
              </p:custDataLst>
            </p:nvPr>
          </p:nvSpPr>
          <p:spPr>
            <a:xfrm>
              <a:off x="7861298" y="5702300"/>
              <a:ext cx="6353" cy="12701"/>
            </a:xfrm>
            <a:custGeom>
              <a:avLst/>
              <a:gdLst/>
              <a:ahLst/>
              <a:cxnLst/>
              <a:rect l="0" t="0" r="0" b="0"/>
              <a:pathLst>
                <a:path w="6353" h="12701">
                  <a:moveTo>
                    <a:pt x="2" y="12700"/>
                  </a:moveTo>
                  <a:lnTo>
                    <a:pt x="2" y="12700"/>
                  </a:lnTo>
                  <a:lnTo>
                    <a:pt x="0" y="3861"/>
                  </a:lnTo>
                  <a:lnTo>
                    <a:pt x="707" y="2574"/>
                  </a:lnTo>
                  <a:lnTo>
                    <a:pt x="1883" y="1716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543"/>
            <p:cNvSpPr/>
            <p:nvPr>
              <p:custDataLst>
                <p:tags r:id="rId153"/>
              </p:custDataLst>
            </p:nvPr>
          </p:nvSpPr>
          <p:spPr>
            <a:xfrm>
              <a:off x="7855212" y="5432291"/>
              <a:ext cx="101339" cy="79510"/>
            </a:xfrm>
            <a:custGeom>
              <a:avLst/>
              <a:gdLst/>
              <a:ahLst/>
              <a:cxnLst/>
              <a:rect l="0" t="0" r="0" b="0"/>
              <a:pathLst>
                <a:path w="101339" h="79510">
                  <a:moveTo>
                    <a:pt x="6088" y="9659"/>
                  </a:moveTo>
                  <a:lnTo>
                    <a:pt x="6088" y="9659"/>
                  </a:lnTo>
                  <a:lnTo>
                    <a:pt x="2717" y="6288"/>
                  </a:lnTo>
                  <a:lnTo>
                    <a:pt x="1724" y="6001"/>
                  </a:lnTo>
                  <a:lnTo>
                    <a:pt x="1062" y="6514"/>
                  </a:lnTo>
                  <a:lnTo>
                    <a:pt x="620" y="7562"/>
                  </a:lnTo>
                  <a:lnTo>
                    <a:pt x="326" y="7556"/>
                  </a:lnTo>
                  <a:lnTo>
                    <a:pt x="0" y="5667"/>
                  </a:lnTo>
                  <a:lnTo>
                    <a:pt x="617" y="4881"/>
                  </a:lnTo>
                  <a:lnTo>
                    <a:pt x="15946" y="0"/>
                  </a:lnTo>
                  <a:lnTo>
                    <a:pt x="24817" y="191"/>
                  </a:lnTo>
                  <a:lnTo>
                    <a:pt x="32755" y="2629"/>
                  </a:lnTo>
                  <a:lnTo>
                    <a:pt x="38636" y="6064"/>
                  </a:lnTo>
                  <a:lnTo>
                    <a:pt x="40487" y="9379"/>
                  </a:lnTo>
                  <a:lnTo>
                    <a:pt x="42543" y="18707"/>
                  </a:lnTo>
                  <a:lnTo>
                    <a:pt x="41575" y="28027"/>
                  </a:lnTo>
                  <a:lnTo>
                    <a:pt x="40329" y="32487"/>
                  </a:lnTo>
                  <a:lnTo>
                    <a:pt x="19325" y="59074"/>
                  </a:lnTo>
                  <a:lnTo>
                    <a:pt x="5330" y="73748"/>
                  </a:lnTo>
                  <a:lnTo>
                    <a:pt x="4879" y="75669"/>
                  </a:lnTo>
                  <a:lnTo>
                    <a:pt x="5987" y="76948"/>
                  </a:lnTo>
                  <a:lnTo>
                    <a:pt x="8137" y="77802"/>
                  </a:lnTo>
                  <a:lnTo>
                    <a:pt x="55510" y="79409"/>
                  </a:lnTo>
                  <a:lnTo>
                    <a:pt x="101338" y="7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544"/>
            <p:cNvSpPr/>
            <p:nvPr>
              <p:custDataLst>
                <p:tags r:id="rId154"/>
              </p:custDataLst>
            </p:nvPr>
          </p:nvSpPr>
          <p:spPr>
            <a:xfrm>
              <a:off x="7295621" y="5495446"/>
              <a:ext cx="229130" cy="288204"/>
            </a:xfrm>
            <a:custGeom>
              <a:avLst/>
              <a:gdLst/>
              <a:ahLst/>
              <a:cxnLst/>
              <a:rect l="0" t="0" r="0" b="0"/>
              <a:pathLst>
                <a:path w="229130" h="288204">
                  <a:moveTo>
                    <a:pt x="210079" y="10004"/>
                  </a:moveTo>
                  <a:lnTo>
                    <a:pt x="210079" y="10004"/>
                  </a:lnTo>
                  <a:lnTo>
                    <a:pt x="213449" y="6633"/>
                  </a:lnTo>
                  <a:lnTo>
                    <a:pt x="216986" y="4978"/>
                  </a:lnTo>
                  <a:lnTo>
                    <a:pt x="228767" y="3676"/>
                  </a:lnTo>
                  <a:lnTo>
                    <a:pt x="229022" y="289"/>
                  </a:lnTo>
                  <a:lnTo>
                    <a:pt x="226941" y="0"/>
                  </a:lnTo>
                  <a:lnTo>
                    <a:pt x="186491" y="12674"/>
                  </a:lnTo>
                  <a:lnTo>
                    <a:pt x="146100" y="26158"/>
                  </a:lnTo>
                  <a:lnTo>
                    <a:pt x="106691" y="46180"/>
                  </a:lnTo>
                  <a:lnTo>
                    <a:pt x="60234" y="78832"/>
                  </a:lnTo>
                  <a:lnTo>
                    <a:pt x="49107" y="90291"/>
                  </a:lnTo>
                  <a:lnTo>
                    <a:pt x="43757" y="100721"/>
                  </a:lnTo>
                  <a:lnTo>
                    <a:pt x="43458" y="105759"/>
                  </a:lnTo>
                  <a:lnTo>
                    <a:pt x="46891" y="115121"/>
                  </a:lnTo>
                  <a:lnTo>
                    <a:pt x="56881" y="122104"/>
                  </a:lnTo>
                  <a:lnTo>
                    <a:pt x="99776" y="135707"/>
                  </a:lnTo>
                  <a:lnTo>
                    <a:pt x="141620" y="147619"/>
                  </a:lnTo>
                  <a:lnTo>
                    <a:pt x="157074" y="154892"/>
                  </a:lnTo>
                  <a:lnTo>
                    <a:pt x="161336" y="158807"/>
                  </a:lnTo>
                  <a:lnTo>
                    <a:pt x="163473" y="162828"/>
                  </a:lnTo>
                  <a:lnTo>
                    <a:pt x="164192" y="166920"/>
                  </a:lnTo>
                  <a:lnTo>
                    <a:pt x="161142" y="171764"/>
                  </a:lnTo>
                  <a:lnTo>
                    <a:pt x="139292" y="188696"/>
                  </a:lnTo>
                  <a:lnTo>
                    <a:pt x="95603" y="212930"/>
                  </a:lnTo>
                  <a:lnTo>
                    <a:pt x="55842" y="232749"/>
                  </a:lnTo>
                  <a:lnTo>
                    <a:pt x="12796" y="255324"/>
                  </a:lnTo>
                  <a:lnTo>
                    <a:pt x="793" y="268174"/>
                  </a:lnTo>
                  <a:lnTo>
                    <a:pt x="0" y="272429"/>
                  </a:lnTo>
                  <a:lnTo>
                    <a:pt x="881" y="276675"/>
                  </a:lnTo>
                  <a:lnTo>
                    <a:pt x="2880" y="280918"/>
                  </a:lnTo>
                  <a:lnTo>
                    <a:pt x="7740" y="283747"/>
                  </a:lnTo>
                  <a:lnTo>
                    <a:pt x="32848" y="287728"/>
                  </a:lnTo>
                  <a:lnTo>
                    <a:pt x="71646" y="288203"/>
                  </a:lnTo>
                  <a:lnTo>
                    <a:pt x="115753" y="284893"/>
                  </a:lnTo>
                  <a:lnTo>
                    <a:pt x="161133" y="281535"/>
                  </a:lnTo>
                  <a:lnTo>
                    <a:pt x="207109" y="276635"/>
                  </a:lnTo>
                  <a:lnTo>
                    <a:pt x="229129" y="270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545"/>
            <p:cNvSpPr/>
            <p:nvPr>
              <p:custDataLst>
                <p:tags r:id="rId155"/>
              </p:custDataLst>
            </p:nvPr>
          </p:nvSpPr>
          <p:spPr>
            <a:xfrm>
              <a:off x="7854950" y="5784850"/>
              <a:ext cx="6089" cy="50801"/>
            </a:xfrm>
            <a:custGeom>
              <a:avLst/>
              <a:gdLst/>
              <a:ahLst/>
              <a:cxnLst/>
              <a:rect l="0" t="0" r="0" b="0"/>
              <a:pathLst>
                <a:path w="6089" h="50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088" y="21669"/>
                  </a:lnTo>
                  <a:lnTo>
                    <a:pt x="4352" y="29151"/>
                  </a:lnTo>
                  <a:lnTo>
                    <a:pt x="1935" y="3553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546"/>
            <p:cNvSpPr/>
            <p:nvPr>
              <p:custDataLst>
                <p:tags r:id="rId156"/>
              </p:custDataLst>
            </p:nvPr>
          </p:nvSpPr>
          <p:spPr>
            <a:xfrm>
              <a:off x="7658343" y="5538190"/>
              <a:ext cx="170607" cy="233129"/>
            </a:xfrm>
            <a:custGeom>
              <a:avLst/>
              <a:gdLst/>
              <a:ahLst/>
              <a:cxnLst/>
              <a:rect l="0" t="0" r="0" b="0"/>
              <a:pathLst>
                <a:path w="170607" h="233129">
                  <a:moveTo>
                    <a:pt x="152157" y="24410"/>
                  </a:moveTo>
                  <a:lnTo>
                    <a:pt x="152157" y="24410"/>
                  </a:lnTo>
                  <a:lnTo>
                    <a:pt x="157931" y="19341"/>
                  </a:lnTo>
                  <a:lnTo>
                    <a:pt x="166647" y="13578"/>
                  </a:lnTo>
                  <a:lnTo>
                    <a:pt x="170606" y="6580"/>
                  </a:lnTo>
                  <a:lnTo>
                    <a:pt x="169058" y="4021"/>
                  </a:lnTo>
                  <a:lnTo>
                    <a:pt x="167658" y="2351"/>
                  </a:lnTo>
                  <a:lnTo>
                    <a:pt x="162338" y="494"/>
                  </a:lnTo>
                  <a:lnTo>
                    <a:pt x="158944" y="0"/>
                  </a:lnTo>
                  <a:lnTo>
                    <a:pt x="111932" y="22241"/>
                  </a:lnTo>
                  <a:lnTo>
                    <a:pt x="67882" y="49784"/>
                  </a:lnTo>
                  <a:lnTo>
                    <a:pt x="53417" y="67755"/>
                  </a:lnTo>
                  <a:lnTo>
                    <a:pt x="46937" y="84211"/>
                  </a:lnTo>
                  <a:lnTo>
                    <a:pt x="48142" y="88972"/>
                  </a:lnTo>
                  <a:lnTo>
                    <a:pt x="55128" y="98024"/>
                  </a:lnTo>
                  <a:lnTo>
                    <a:pt x="100585" y="119476"/>
                  </a:lnTo>
                  <a:lnTo>
                    <a:pt x="108069" y="123811"/>
                  </a:lnTo>
                  <a:lnTo>
                    <a:pt x="111395" y="128090"/>
                  </a:lnTo>
                  <a:lnTo>
                    <a:pt x="109460" y="130219"/>
                  </a:lnTo>
                  <a:lnTo>
                    <a:pt x="63110" y="150084"/>
                  </a:lnTo>
                  <a:lnTo>
                    <a:pt x="46751" y="157367"/>
                  </a:lnTo>
                  <a:lnTo>
                    <a:pt x="31931" y="163935"/>
                  </a:lnTo>
                  <a:lnTo>
                    <a:pt x="5067" y="187384"/>
                  </a:lnTo>
                  <a:lnTo>
                    <a:pt x="1180" y="192326"/>
                  </a:lnTo>
                  <a:lnTo>
                    <a:pt x="0" y="197738"/>
                  </a:lnTo>
                  <a:lnTo>
                    <a:pt x="2452" y="209394"/>
                  </a:lnTo>
                  <a:lnTo>
                    <a:pt x="12008" y="219749"/>
                  </a:lnTo>
                  <a:lnTo>
                    <a:pt x="25662" y="227644"/>
                  </a:lnTo>
                  <a:lnTo>
                    <a:pt x="65718" y="233128"/>
                  </a:lnTo>
                  <a:lnTo>
                    <a:pt x="113123" y="228150"/>
                  </a:lnTo>
                  <a:lnTo>
                    <a:pt x="133107" y="22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966"/>
          <p:cNvGrpSpPr/>
          <p:nvPr/>
        </p:nvGrpSpPr>
        <p:grpSpPr>
          <a:xfrm>
            <a:off x="6200296" y="5537200"/>
            <a:ext cx="835505" cy="331394"/>
            <a:chOff x="6200296" y="5537200"/>
            <a:chExt cx="835505" cy="331394"/>
          </a:xfrm>
        </p:grpSpPr>
        <p:sp>
          <p:nvSpPr>
            <p:cNvPr id="239" name="SMARTInkShape-4547"/>
            <p:cNvSpPr/>
            <p:nvPr>
              <p:custDataLst>
                <p:tags r:id="rId140"/>
              </p:custDataLst>
            </p:nvPr>
          </p:nvSpPr>
          <p:spPr>
            <a:xfrm>
              <a:off x="6819900" y="5545818"/>
              <a:ext cx="12701" cy="48533"/>
            </a:xfrm>
            <a:custGeom>
              <a:avLst/>
              <a:gdLst/>
              <a:ahLst/>
              <a:cxnLst/>
              <a:rect l="0" t="0" r="0" b="0"/>
              <a:pathLst>
                <a:path w="12701" h="48533">
                  <a:moveTo>
                    <a:pt x="12700" y="48532"/>
                  </a:moveTo>
                  <a:lnTo>
                    <a:pt x="12700" y="48532"/>
                  </a:lnTo>
                  <a:lnTo>
                    <a:pt x="9329" y="20742"/>
                  </a:lnTo>
                  <a:lnTo>
                    <a:pt x="1143" y="77"/>
                  </a:lnTo>
                  <a:lnTo>
                    <a:pt x="763" y="0"/>
                  </a:lnTo>
                  <a:lnTo>
                    <a:pt x="0" y="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548"/>
            <p:cNvSpPr/>
            <p:nvPr>
              <p:custDataLst>
                <p:tags r:id="rId141"/>
              </p:custDataLst>
            </p:nvPr>
          </p:nvSpPr>
          <p:spPr>
            <a:xfrm>
              <a:off x="6200296" y="5605709"/>
              <a:ext cx="135565" cy="98132"/>
            </a:xfrm>
            <a:custGeom>
              <a:avLst/>
              <a:gdLst/>
              <a:ahLst/>
              <a:cxnLst/>
              <a:rect l="0" t="0" r="0" b="0"/>
              <a:pathLst>
                <a:path w="135565" h="98132">
                  <a:moveTo>
                    <a:pt x="16354" y="14041"/>
                  </a:moveTo>
                  <a:lnTo>
                    <a:pt x="16354" y="14041"/>
                  </a:lnTo>
                  <a:lnTo>
                    <a:pt x="10887" y="14041"/>
                  </a:lnTo>
                  <a:lnTo>
                    <a:pt x="6894" y="17412"/>
                  </a:lnTo>
                  <a:lnTo>
                    <a:pt x="5095" y="22829"/>
                  </a:lnTo>
                  <a:lnTo>
                    <a:pt x="3738" y="66569"/>
                  </a:lnTo>
                  <a:lnTo>
                    <a:pt x="2965" y="89171"/>
                  </a:lnTo>
                  <a:lnTo>
                    <a:pt x="0" y="97842"/>
                  </a:lnTo>
                  <a:lnTo>
                    <a:pt x="513" y="98131"/>
                  </a:lnTo>
                  <a:lnTo>
                    <a:pt x="1560" y="97618"/>
                  </a:lnTo>
                  <a:lnTo>
                    <a:pt x="15068" y="52620"/>
                  </a:lnTo>
                  <a:lnTo>
                    <a:pt x="30304" y="13076"/>
                  </a:lnTo>
                  <a:lnTo>
                    <a:pt x="36900" y="4675"/>
                  </a:lnTo>
                  <a:lnTo>
                    <a:pt x="40635" y="1447"/>
                  </a:lnTo>
                  <a:lnTo>
                    <a:pt x="44536" y="0"/>
                  </a:lnTo>
                  <a:lnTo>
                    <a:pt x="52633" y="276"/>
                  </a:lnTo>
                  <a:lnTo>
                    <a:pt x="56062" y="2746"/>
                  </a:lnTo>
                  <a:lnTo>
                    <a:pt x="61754" y="11138"/>
                  </a:lnTo>
                  <a:lnTo>
                    <a:pt x="65554" y="27762"/>
                  </a:lnTo>
                  <a:lnTo>
                    <a:pt x="67113" y="68338"/>
                  </a:lnTo>
                  <a:lnTo>
                    <a:pt x="67142" y="63603"/>
                  </a:lnTo>
                  <a:lnTo>
                    <a:pt x="84830" y="32426"/>
                  </a:lnTo>
                  <a:lnTo>
                    <a:pt x="97008" y="17214"/>
                  </a:lnTo>
                  <a:lnTo>
                    <a:pt x="105352" y="11924"/>
                  </a:lnTo>
                  <a:lnTo>
                    <a:pt x="109553" y="10513"/>
                  </a:lnTo>
                  <a:lnTo>
                    <a:pt x="117983" y="10826"/>
                  </a:lnTo>
                  <a:lnTo>
                    <a:pt x="122206" y="11898"/>
                  </a:lnTo>
                  <a:lnTo>
                    <a:pt x="125023" y="14024"/>
                  </a:lnTo>
                  <a:lnTo>
                    <a:pt x="128151" y="20148"/>
                  </a:lnTo>
                  <a:lnTo>
                    <a:pt x="134524" y="41353"/>
                  </a:lnTo>
                  <a:lnTo>
                    <a:pt x="135564" y="61095"/>
                  </a:lnTo>
                  <a:lnTo>
                    <a:pt x="130654" y="71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549"/>
            <p:cNvSpPr/>
            <p:nvPr>
              <p:custDataLst>
                <p:tags r:id="rId142"/>
              </p:custDataLst>
            </p:nvPr>
          </p:nvSpPr>
          <p:spPr>
            <a:xfrm>
              <a:off x="6451946" y="5588000"/>
              <a:ext cx="71820" cy="102503"/>
            </a:xfrm>
            <a:custGeom>
              <a:avLst/>
              <a:gdLst/>
              <a:ahLst/>
              <a:cxnLst/>
              <a:rect l="0" t="0" r="0" b="0"/>
              <a:pathLst>
                <a:path w="71820" h="102503">
                  <a:moveTo>
                    <a:pt x="12354" y="0"/>
                  </a:moveTo>
                  <a:lnTo>
                    <a:pt x="12354" y="0"/>
                  </a:lnTo>
                  <a:lnTo>
                    <a:pt x="16718" y="10139"/>
                  </a:lnTo>
                  <a:lnTo>
                    <a:pt x="17821" y="17676"/>
                  </a:lnTo>
                  <a:lnTo>
                    <a:pt x="12185" y="59544"/>
                  </a:lnTo>
                  <a:lnTo>
                    <a:pt x="820" y="101895"/>
                  </a:lnTo>
                  <a:lnTo>
                    <a:pt x="431" y="102502"/>
                  </a:lnTo>
                  <a:lnTo>
                    <a:pt x="0" y="99414"/>
                  </a:lnTo>
                  <a:lnTo>
                    <a:pt x="3127" y="86371"/>
                  </a:lnTo>
                  <a:lnTo>
                    <a:pt x="25524" y="39643"/>
                  </a:lnTo>
                  <a:lnTo>
                    <a:pt x="36404" y="22878"/>
                  </a:lnTo>
                  <a:lnTo>
                    <a:pt x="46326" y="15342"/>
                  </a:lnTo>
                  <a:lnTo>
                    <a:pt x="51935" y="12345"/>
                  </a:lnTo>
                  <a:lnTo>
                    <a:pt x="56380" y="11757"/>
                  </a:lnTo>
                  <a:lnTo>
                    <a:pt x="60050" y="12777"/>
                  </a:lnTo>
                  <a:lnTo>
                    <a:pt x="63201" y="14868"/>
                  </a:lnTo>
                  <a:lnTo>
                    <a:pt x="68584" y="22836"/>
                  </a:lnTo>
                  <a:lnTo>
                    <a:pt x="71007" y="27924"/>
                  </a:lnTo>
                  <a:lnTo>
                    <a:pt x="71819" y="39222"/>
                  </a:lnTo>
                  <a:lnTo>
                    <a:pt x="6950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550"/>
            <p:cNvSpPr/>
            <p:nvPr>
              <p:custDataLst>
                <p:tags r:id="rId143"/>
              </p:custDataLst>
            </p:nvPr>
          </p:nvSpPr>
          <p:spPr>
            <a:xfrm>
              <a:off x="6635851" y="5594350"/>
              <a:ext cx="120550" cy="87039"/>
            </a:xfrm>
            <a:custGeom>
              <a:avLst/>
              <a:gdLst/>
              <a:ahLst/>
              <a:cxnLst/>
              <a:rect l="0" t="0" r="0" b="0"/>
              <a:pathLst>
                <a:path w="120550" h="87039">
                  <a:moveTo>
                    <a:pt x="6249" y="0"/>
                  </a:moveTo>
                  <a:lnTo>
                    <a:pt x="6249" y="0"/>
                  </a:lnTo>
                  <a:lnTo>
                    <a:pt x="9619" y="3371"/>
                  </a:lnTo>
                  <a:lnTo>
                    <a:pt x="11716" y="15580"/>
                  </a:lnTo>
                  <a:lnTo>
                    <a:pt x="10601" y="43566"/>
                  </a:lnTo>
                  <a:lnTo>
                    <a:pt x="236" y="87038"/>
                  </a:lnTo>
                  <a:lnTo>
                    <a:pt x="124" y="86953"/>
                  </a:lnTo>
                  <a:lnTo>
                    <a:pt x="0" y="84977"/>
                  </a:lnTo>
                  <a:lnTo>
                    <a:pt x="11441" y="40779"/>
                  </a:lnTo>
                  <a:lnTo>
                    <a:pt x="26566" y="18819"/>
                  </a:lnTo>
                  <a:lnTo>
                    <a:pt x="31272" y="15419"/>
                  </a:lnTo>
                  <a:lnTo>
                    <a:pt x="33514" y="14513"/>
                  </a:lnTo>
                  <a:lnTo>
                    <a:pt x="36421" y="16025"/>
                  </a:lnTo>
                  <a:lnTo>
                    <a:pt x="43411" y="23350"/>
                  </a:lnTo>
                  <a:lnTo>
                    <a:pt x="47460" y="35542"/>
                  </a:lnTo>
                  <a:lnTo>
                    <a:pt x="50642" y="73177"/>
                  </a:lnTo>
                  <a:lnTo>
                    <a:pt x="52573" y="60106"/>
                  </a:lnTo>
                  <a:lnTo>
                    <a:pt x="59536" y="37429"/>
                  </a:lnTo>
                  <a:lnTo>
                    <a:pt x="72367" y="18852"/>
                  </a:lnTo>
                  <a:lnTo>
                    <a:pt x="89575" y="6683"/>
                  </a:lnTo>
                  <a:lnTo>
                    <a:pt x="99963" y="4852"/>
                  </a:lnTo>
                  <a:lnTo>
                    <a:pt x="104707" y="5350"/>
                  </a:lnTo>
                  <a:lnTo>
                    <a:pt x="108577" y="7800"/>
                  </a:lnTo>
                  <a:lnTo>
                    <a:pt x="114757" y="16167"/>
                  </a:lnTo>
                  <a:lnTo>
                    <a:pt x="118833" y="32777"/>
                  </a:lnTo>
                  <a:lnTo>
                    <a:pt x="12054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551"/>
            <p:cNvSpPr/>
            <p:nvPr>
              <p:custDataLst>
                <p:tags r:id="rId144"/>
              </p:custDataLst>
            </p:nvPr>
          </p:nvSpPr>
          <p:spPr>
            <a:xfrm>
              <a:off x="6400800" y="5632450"/>
              <a:ext cx="5960" cy="44451"/>
            </a:xfrm>
            <a:custGeom>
              <a:avLst/>
              <a:gdLst/>
              <a:ahLst/>
              <a:cxnLst/>
              <a:rect l="0" t="0" r="0" b="0"/>
              <a:pathLst>
                <a:path w="5960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5959" y="8789"/>
                  </a:lnTo>
                  <a:lnTo>
                    <a:pt x="5470" y="1660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552"/>
            <p:cNvSpPr/>
            <p:nvPr>
              <p:custDataLst>
                <p:tags r:id="rId145"/>
              </p:custDataLst>
            </p:nvPr>
          </p:nvSpPr>
          <p:spPr>
            <a:xfrm>
              <a:off x="6388100" y="55435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69850"/>
                  </a:moveTo>
                  <a:lnTo>
                    <a:pt x="12700" y="69850"/>
                  </a:lnTo>
                  <a:lnTo>
                    <a:pt x="3861" y="290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553"/>
            <p:cNvSpPr/>
            <p:nvPr>
              <p:custDataLst>
                <p:tags r:id="rId146"/>
              </p:custDataLst>
            </p:nvPr>
          </p:nvSpPr>
          <p:spPr>
            <a:xfrm>
              <a:off x="6572250" y="560705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817" y="1895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554"/>
            <p:cNvSpPr/>
            <p:nvPr>
              <p:custDataLst>
                <p:tags r:id="rId147"/>
              </p:custDataLst>
            </p:nvPr>
          </p:nvSpPr>
          <p:spPr>
            <a:xfrm>
              <a:off x="6807200" y="5609742"/>
              <a:ext cx="6089" cy="73509"/>
            </a:xfrm>
            <a:custGeom>
              <a:avLst/>
              <a:gdLst/>
              <a:ahLst/>
              <a:cxnLst/>
              <a:rect l="0" t="0" r="0" b="0"/>
              <a:pathLst>
                <a:path w="6089" h="735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3"/>
                  </a:lnTo>
                  <a:lnTo>
                    <a:pt x="5467" y="1561"/>
                  </a:lnTo>
                  <a:lnTo>
                    <a:pt x="6088" y="9779"/>
                  </a:lnTo>
                  <a:lnTo>
                    <a:pt x="573" y="57181"/>
                  </a:lnTo>
                  <a:lnTo>
                    <a:pt x="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555"/>
            <p:cNvSpPr/>
            <p:nvPr>
              <p:custDataLst>
                <p:tags r:id="rId148"/>
              </p:custDataLst>
            </p:nvPr>
          </p:nvSpPr>
          <p:spPr>
            <a:xfrm>
              <a:off x="6591300" y="5537200"/>
              <a:ext cx="3658" cy="57151"/>
            </a:xfrm>
            <a:custGeom>
              <a:avLst/>
              <a:gdLst/>
              <a:ahLst/>
              <a:cxnLst/>
              <a:rect l="0" t="0" r="0" b="0"/>
              <a:pathLst>
                <a:path w="3658" h="57151">
                  <a:moveTo>
                    <a:pt x="0" y="57150"/>
                  </a:moveTo>
                  <a:lnTo>
                    <a:pt x="0" y="57150"/>
                  </a:lnTo>
                  <a:lnTo>
                    <a:pt x="1881" y="24512"/>
                  </a:lnTo>
                  <a:lnTo>
                    <a:pt x="3657" y="137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556"/>
            <p:cNvSpPr/>
            <p:nvPr>
              <p:custDataLst>
                <p:tags r:id="rId149"/>
              </p:custDataLst>
            </p:nvPr>
          </p:nvSpPr>
          <p:spPr>
            <a:xfrm>
              <a:off x="6864350" y="5610390"/>
              <a:ext cx="83005" cy="258204"/>
            </a:xfrm>
            <a:custGeom>
              <a:avLst/>
              <a:gdLst/>
              <a:ahLst/>
              <a:cxnLst/>
              <a:rect l="0" t="0" r="0" b="0"/>
              <a:pathLst>
                <a:path w="83005" h="258204">
                  <a:moveTo>
                    <a:pt x="25400" y="22060"/>
                  </a:moveTo>
                  <a:lnTo>
                    <a:pt x="25400" y="22060"/>
                  </a:lnTo>
                  <a:lnTo>
                    <a:pt x="25398" y="18689"/>
                  </a:lnTo>
                  <a:lnTo>
                    <a:pt x="23518" y="15153"/>
                  </a:lnTo>
                  <a:lnTo>
                    <a:pt x="19625" y="11228"/>
                  </a:lnTo>
                  <a:lnTo>
                    <a:pt x="13191" y="7133"/>
                  </a:lnTo>
                  <a:lnTo>
                    <a:pt x="12321" y="5758"/>
                  </a:lnTo>
                  <a:lnTo>
                    <a:pt x="13153" y="4842"/>
                  </a:lnTo>
                  <a:lnTo>
                    <a:pt x="27997" y="0"/>
                  </a:lnTo>
                  <a:lnTo>
                    <a:pt x="65825" y="2420"/>
                  </a:lnTo>
                  <a:lnTo>
                    <a:pt x="75352" y="6511"/>
                  </a:lnTo>
                  <a:lnTo>
                    <a:pt x="79868" y="9577"/>
                  </a:lnTo>
                  <a:lnTo>
                    <a:pt x="82173" y="12327"/>
                  </a:lnTo>
                  <a:lnTo>
                    <a:pt x="83004" y="14865"/>
                  </a:lnTo>
                  <a:lnTo>
                    <a:pt x="82853" y="17265"/>
                  </a:lnTo>
                  <a:lnTo>
                    <a:pt x="75898" y="27381"/>
                  </a:lnTo>
                  <a:lnTo>
                    <a:pt x="30559" y="68042"/>
                  </a:lnTo>
                  <a:lnTo>
                    <a:pt x="24606" y="73881"/>
                  </a:lnTo>
                  <a:lnTo>
                    <a:pt x="21343" y="79891"/>
                  </a:lnTo>
                  <a:lnTo>
                    <a:pt x="19598" y="92212"/>
                  </a:lnTo>
                  <a:lnTo>
                    <a:pt x="22583" y="111050"/>
                  </a:lnTo>
                  <a:lnTo>
                    <a:pt x="34982" y="140036"/>
                  </a:lnTo>
                  <a:lnTo>
                    <a:pt x="55180" y="175475"/>
                  </a:lnTo>
                  <a:lnTo>
                    <a:pt x="61034" y="205021"/>
                  </a:lnTo>
                  <a:lnTo>
                    <a:pt x="59399" y="226006"/>
                  </a:lnTo>
                  <a:lnTo>
                    <a:pt x="51074" y="244531"/>
                  </a:lnTo>
                  <a:lnTo>
                    <a:pt x="39868" y="253345"/>
                  </a:lnTo>
                  <a:lnTo>
                    <a:pt x="26892" y="258203"/>
                  </a:lnTo>
                  <a:lnTo>
                    <a:pt x="16421" y="258010"/>
                  </a:lnTo>
                  <a:lnTo>
                    <a:pt x="12358" y="253444"/>
                  </a:lnTo>
                  <a:lnTo>
                    <a:pt x="3975" y="228201"/>
                  </a:lnTo>
                  <a:lnTo>
                    <a:pt x="0" y="193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557"/>
            <p:cNvSpPr/>
            <p:nvPr>
              <p:custDataLst>
                <p:tags r:id="rId150"/>
              </p:custDataLst>
            </p:nvPr>
          </p:nvSpPr>
          <p:spPr>
            <a:xfrm>
              <a:off x="6966833" y="5621263"/>
              <a:ext cx="68968" cy="81038"/>
            </a:xfrm>
            <a:custGeom>
              <a:avLst/>
              <a:gdLst/>
              <a:ahLst/>
              <a:cxnLst/>
              <a:rect l="0" t="0" r="0" b="0"/>
              <a:pathLst>
                <a:path w="68968" h="81038">
                  <a:moveTo>
                    <a:pt x="5467" y="23887"/>
                  </a:moveTo>
                  <a:lnTo>
                    <a:pt x="5467" y="23887"/>
                  </a:lnTo>
                  <a:lnTo>
                    <a:pt x="2096" y="27258"/>
                  </a:lnTo>
                  <a:lnTo>
                    <a:pt x="441" y="30794"/>
                  </a:lnTo>
                  <a:lnTo>
                    <a:pt x="0" y="32726"/>
                  </a:lnTo>
                  <a:lnTo>
                    <a:pt x="410" y="34013"/>
                  </a:lnTo>
                  <a:lnTo>
                    <a:pt x="1391" y="34871"/>
                  </a:lnTo>
                  <a:lnTo>
                    <a:pt x="2749" y="35443"/>
                  </a:lnTo>
                  <a:lnTo>
                    <a:pt x="25001" y="36486"/>
                  </a:lnTo>
                  <a:lnTo>
                    <a:pt x="43507" y="31497"/>
                  </a:lnTo>
                  <a:lnTo>
                    <a:pt x="55419" y="23718"/>
                  </a:lnTo>
                  <a:lnTo>
                    <a:pt x="57819" y="21658"/>
                  </a:lnTo>
                  <a:lnTo>
                    <a:pt x="60485" y="15605"/>
                  </a:lnTo>
                  <a:lnTo>
                    <a:pt x="61195" y="12016"/>
                  </a:lnTo>
                  <a:lnTo>
                    <a:pt x="60964" y="8917"/>
                  </a:lnTo>
                  <a:lnTo>
                    <a:pt x="58824" y="3593"/>
                  </a:lnTo>
                  <a:lnTo>
                    <a:pt x="56561" y="1891"/>
                  </a:lnTo>
                  <a:lnTo>
                    <a:pt x="50283" y="0"/>
                  </a:lnTo>
                  <a:lnTo>
                    <a:pt x="35445" y="2306"/>
                  </a:lnTo>
                  <a:lnTo>
                    <a:pt x="21013" y="10829"/>
                  </a:lnTo>
                  <a:lnTo>
                    <a:pt x="14022" y="22081"/>
                  </a:lnTo>
                  <a:lnTo>
                    <a:pt x="2935" y="50330"/>
                  </a:lnTo>
                  <a:lnTo>
                    <a:pt x="3871" y="59393"/>
                  </a:lnTo>
                  <a:lnTo>
                    <a:pt x="8520" y="68125"/>
                  </a:lnTo>
                  <a:lnTo>
                    <a:pt x="14585" y="75299"/>
                  </a:lnTo>
                  <a:lnTo>
                    <a:pt x="19632" y="78487"/>
                  </a:lnTo>
                  <a:lnTo>
                    <a:pt x="26441" y="80281"/>
                  </a:lnTo>
                  <a:lnTo>
                    <a:pt x="68967" y="81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967"/>
          <p:cNvGrpSpPr/>
          <p:nvPr/>
        </p:nvGrpSpPr>
        <p:grpSpPr>
          <a:xfrm>
            <a:off x="5711341" y="5424044"/>
            <a:ext cx="156060" cy="287410"/>
            <a:chOff x="5711341" y="5424044"/>
            <a:chExt cx="156060" cy="287410"/>
          </a:xfrm>
        </p:grpSpPr>
        <p:sp>
          <p:nvSpPr>
            <p:cNvPr id="251" name="SMARTInkShape-4558"/>
            <p:cNvSpPr/>
            <p:nvPr>
              <p:custDataLst>
                <p:tags r:id="rId138"/>
              </p:custDataLst>
            </p:nvPr>
          </p:nvSpPr>
          <p:spPr>
            <a:xfrm>
              <a:off x="5711341" y="5511800"/>
              <a:ext cx="156060" cy="38101"/>
            </a:xfrm>
            <a:custGeom>
              <a:avLst/>
              <a:gdLst/>
              <a:ahLst/>
              <a:cxnLst/>
              <a:rect l="0" t="0" r="0" b="0"/>
              <a:pathLst>
                <a:path w="1560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8100"/>
                  </a:lnTo>
                  <a:lnTo>
                    <a:pt x="0" y="37394"/>
                  </a:lnTo>
                  <a:lnTo>
                    <a:pt x="1563" y="34729"/>
                  </a:lnTo>
                  <a:lnTo>
                    <a:pt x="13151" y="25891"/>
                  </a:lnTo>
                  <a:lnTo>
                    <a:pt x="54897" y="15332"/>
                  </a:lnTo>
                  <a:lnTo>
                    <a:pt x="100459" y="6452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559"/>
            <p:cNvSpPr/>
            <p:nvPr>
              <p:custDataLst>
                <p:tags r:id="rId139"/>
              </p:custDataLst>
            </p:nvPr>
          </p:nvSpPr>
          <p:spPr>
            <a:xfrm>
              <a:off x="5754163" y="5424044"/>
              <a:ext cx="108784" cy="287410"/>
            </a:xfrm>
            <a:custGeom>
              <a:avLst/>
              <a:gdLst/>
              <a:ahLst/>
              <a:cxnLst/>
              <a:rect l="0" t="0" r="0" b="0"/>
              <a:pathLst>
                <a:path w="108784" h="287410">
                  <a:moveTo>
                    <a:pt x="30687" y="11556"/>
                  </a:moveTo>
                  <a:lnTo>
                    <a:pt x="30687" y="11556"/>
                  </a:lnTo>
                  <a:lnTo>
                    <a:pt x="30685" y="0"/>
                  </a:lnTo>
                  <a:lnTo>
                    <a:pt x="25661" y="46285"/>
                  </a:lnTo>
                  <a:lnTo>
                    <a:pt x="21227" y="89599"/>
                  </a:lnTo>
                  <a:lnTo>
                    <a:pt x="12206" y="129773"/>
                  </a:lnTo>
                  <a:lnTo>
                    <a:pt x="7337" y="169585"/>
                  </a:lnTo>
                  <a:lnTo>
                    <a:pt x="2524" y="208192"/>
                  </a:lnTo>
                  <a:lnTo>
                    <a:pt x="0" y="249814"/>
                  </a:lnTo>
                  <a:lnTo>
                    <a:pt x="2622" y="276571"/>
                  </a:lnTo>
                  <a:lnTo>
                    <a:pt x="5985" y="284563"/>
                  </a:lnTo>
                  <a:lnTo>
                    <a:pt x="7869" y="286693"/>
                  </a:lnTo>
                  <a:lnTo>
                    <a:pt x="10536" y="287409"/>
                  </a:lnTo>
                  <a:lnTo>
                    <a:pt x="17262" y="286322"/>
                  </a:lnTo>
                  <a:lnTo>
                    <a:pt x="32354" y="268259"/>
                  </a:lnTo>
                  <a:lnTo>
                    <a:pt x="60774" y="222228"/>
                  </a:lnTo>
                  <a:lnTo>
                    <a:pt x="77609" y="189060"/>
                  </a:lnTo>
                  <a:lnTo>
                    <a:pt x="79765" y="179581"/>
                  </a:lnTo>
                  <a:lnTo>
                    <a:pt x="78927" y="177196"/>
                  </a:lnTo>
                  <a:lnTo>
                    <a:pt x="76958" y="176310"/>
                  </a:lnTo>
                  <a:lnTo>
                    <a:pt x="74234" y="176425"/>
                  </a:lnTo>
                  <a:lnTo>
                    <a:pt x="67445" y="182198"/>
                  </a:lnTo>
                  <a:lnTo>
                    <a:pt x="57571" y="197348"/>
                  </a:lnTo>
                  <a:lnTo>
                    <a:pt x="47912" y="224801"/>
                  </a:lnTo>
                  <a:lnTo>
                    <a:pt x="47281" y="238976"/>
                  </a:lnTo>
                  <a:lnTo>
                    <a:pt x="49351" y="250920"/>
                  </a:lnTo>
                  <a:lnTo>
                    <a:pt x="52622" y="258580"/>
                  </a:lnTo>
                  <a:lnTo>
                    <a:pt x="55894" y="260906"/>
                  </a:lnTo>
                  <a:lnTo>
                    <a:pt x="65174" y="263489"/>
                  </a:lnTo>
                  <a:lnTo>
                    <a:pt x="82299" y="261572"/>
                  </a:lnTo>
                  <a:lnTo>
                    <a:pt x="97406" y="253165"/>
                  </a:lnTo>
                  <a:lnTo>
                    <a:pt x="104555" y="243821"/>
                  </a:lnTo>
                  <a:lnTo>
                    <a:pt x="107449" y="238366"/>
                  </a:lnTo>
                  <a:lnTo>
                    <a:pt x="108783" y="228542"/>
                  </a:lnTo>
                  <a:lnTo>
                    <a:pt x="108150" y="223947"/>
                  </a:lnTo>
                  <a:lnTo>
                    <a:pt x="97148" y="207366"/>
                  </a:lnTo>
                  <a:lnTo>
                    <a:pt x="82568" y="199006"/>
                  </a:lnTo>
                  <a:lnTo>
                    <a:pt x="30687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968"/>
          <p:cNvGrpSpPr/>
          <p:nvPr/>
        </p:nvGrpSpPr>
        <p:grpSpPr>
          <a:xfrm>
            <a:off x="5103580" y="5969000"/>
            <a:ext cx="205021" cy="78094"/>
            <a:chOff x="5103580" y="5969000"/>
            <a:chExt cx="205021" cy="78094"/>
          </a:xfrm>
        </p:grpSpPr>
        <p:sp>
          <p:nvSpPr>
            <p:cNvPr id="254" name="SMARTInkShape-4560"/>
            <p:cNvSpPr/>
            <p:nvPr>
              <p:custDataLst>
                <p:tags r:id="rId136"/>
              </p:custDataLst>
            </p:nvPr>
          </p:nvSpPr>
          <p:spPr>
            <a:xfrm>
              <a:off x="5126767" y="6019800"/>
              <a:ext cx="181834" cy="27294"/>
            </a:xfrm>
            <a:custGeom>
              <a:avLst/>
              <a:gdLst/>
              <a:ahLst/>
              <a:cxnLst/>
              <a:rect l="0" t="0" r="0" b="0"/>
              <a:pathLst>
                <a:path w="181834" h="27294">
                  <a:moveTo>
                    <a:pt x="29433" y="6350"/>
                  </a:moveTo>
                  <a:lnTo>
                    <a:pt x="29433" y="6350"/>
                  </a:lnTo>
                  <a:lnTo>
                    <a:pt x="3955" y="20148"/>
                  </a:lnTo>
                  <a:lnTo>
                    <a:pt x="1159" y="23309"/>
                  </a:lnTo>
                  <a:lnTo>
                    <a:pt x="0" y="26124"/>
                  </a:lnTo>
                  <a:lnTo>
                    <a:pt x="2050" y="27293"/>
                  </a:lnTo>
                  <a:lnTo>
                    <a:pt x="39982" y="25789"/>
                  </a:lnTo>
                  <a:lnTo>
                    <a:pt x="79390" y="20407"/>
                  </a:lnTo>
                  <a:lnTo>
                    <a:pt x="119181" y="13886"/>
                  </a:lnTo>
                  <a:lnTo>
                    <a:pt x="181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561"/>
            <p:cNvSpPr/>
            <p:nvPr>
              <p:custDataLst>
                <p:tags r:id="rId137"/>
              </p:custDataLst>
            </p:nvPr>
          </p:nvSpPr>
          <p:spPr>
            <a:xfrm>
              <a:off x="5103580" y="5969000"/>
              <a:ext cx="192321" cy="25401"/>
            </a:xfrm>
            <a:custGeom>
              <a:avLst/>
              <a:gdLst/>
              <a:ahLst/>
              <a:cxnLst/>
              <a:rect l="0" t="0" r="0" b="0"/>
              <a:pathLst>
                <a:path w="19232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28" y="25398"/>
                  </a:lnTo>
                  <a:lnTo>
                    <a:pt x="147" y="24695"/>
                  </a:lnTo>
                  <a:lnTo>
                    <a:pt x="0" y="23518"/>
                  </a:lnTo>
                  <a:lnTo>
                    <a:pt x="607" y="22029"/>
                  </a:lnTo>
                  <a:lnTo>
                    <a:pt x="38079" y="12535"/>
                  </a:lnTo>
                  <a:lnTo>
                    <a:pt x="85260" y="7572"/>
                  </a:lnTo>
                  <a:lnTo>
                    <a:pt x="122254" y="2227"/>
                  </a:lnTo>
                  <a:lnTo>
                    <a:pt x="166944" y="293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969"/>
          <p:cNvGrpSpPr/>
          <p:nvPr/>
        </p:nvGrpSpPr>
        <p:grpSpPr>
          <a:xfrm>
            <a:off x="5188058" y="5286571"/>
            <a:ext cx="144580" cy="565260"/>
            <a:chOff x="5188058" y="5286571"/>
            <a:chExt cx="144580" cy="565260"/>
          </a:xfrm>
        </p:grpSpPr>
        <p:sp>
          <p:nvSpPr>
            <p:cNvPr id="257" name="SMARTInkShape-4562"/>
            <p:cNvSpPr/>
            <p:nvPr>
              <p:custDataLst>
                <p:tags r:id="rId134"/>
              </p:custDataLst>
            </p:nvPr>
          </p:nvSpPr>
          <p:spPr>
            <a:xfrm>
              <a:off x="5188396" y="5286571"/>
              <a:ext cx="107505" cy="98458"/>
            </a:xfrm>
            <a:custGeom>
              <a:avLst/>
              <a:gdLst/>
              <a:ahLst/>
              <a:cxnLst/>
              <a:rect l="0" t="0" r="0" b="0"/>
              <a:pathLst>
                <a:path w="107505" h="98458">
                  <a:moveTo>
                    <a:pt x="24954" y="53779"/>
                  </a:moveTo>
                  <a:lnTo>
                    <a:pt x="24954" y="53779"/>
                  </a:lnTo>
                  <a:lnTo>
                    <a:pt x="28324" y="50408"/>
                  </a:lnTo>
                  <a:lnTo>
                    <a:pt x="29980" y="46871"/>
                  </a:lnTo>
                  <a:lnTo>
                    <a:pt x="31226" y="41418"/>
                  </a:lnTo>
                  <a:lnTo>
                    <a:pt x="9930" y="85224"/>
                  </a:lnTo>
                  <a:lnTo>
                    <a:pt x="2942" y="97511"/>
                  </a:lnTo>
                  <a:lnTo>
                    <a:pt x="1813" y="98457"/>
                  </a:lnTo>
                  <a:lnTo>
                    <a:pt x="1060" y="98381"/>
                  </a:lnTo>
                  <a:lnTo>
                    <a:pt x="223" y="94533"/>
                  </a:lnTo>
                  <a:lnTo>
                    <a:pt x="0" y="91533"/>
                  </a:lnTo>
                  <a:lnTo>
                    <a:pt x="14851" y="57708"/>
                  </a:lnTo>
                  <a:lnTo>
                    <a:pt x="36285" y="28031"/>
                  </a:lnTo>
                  <a:lnTo>
                    <a:pt x="60051" y="4213"/>
                  </a:lnTo>
                  <a:lnTo>
                    <a:pt x="73948" y="0"/>
                  </a:lnTo>
                  <a:lnTo>
                    <a:pt x="79489" y="287"/>
                  </a:lnTo>
                  <a:lnTo>
                    <a:pt x="83889" y="1890"/>
                  </a:lnTo>
                  <a:lnTo>
                    <a:pt x="87527" y="4370"/>
                  </a:lnTo>
                  <a:lnTo>
                    <a:pt x="93451" y="12769"/>
                  </a:lnTo>
                  <a:lnTo>
                    <a:pt x="97731" y="24970"/>
                  </a:lnTo>
                  <a:lnTo>
                    <a:pt x="107504" y="85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563"/>
            <p:cNvSpPr/>
            <p:nvPr>
              <p:custDataLst>
                <p:tags r:id="rId135"/>
              </p:custDataLst>
            </p:nvPr>
          </p:nvSpPr>
          <p:spPr>
            <a:xfrm>
              <a:off x="5188058" y="5471357"/>
              <a:ext cx="144580" cy="380474"/>
            </a:xfrm>
            <a:custGeom>
              <a:avLst/>
              <a:gdLst/>
              <a:ahLst/>
              <a:cxnLst/>
              <a:rect l="0" t="0" r="0" b="0"/>
              <a:pathLst>
                <a:path w="144580" h="380474">
                  <a:moveTo>
                    <a:pt x="18942" y="173793"/>
                  </a:moveTo>
                  <a:lnTo>
                    <a:pt x="18942" y="173793"/>
                  </a:lnTo>
                  <a:lnTo>
                    <a:pt x="14578" y="190413"/>
                  </a:lnTo>
                  <a:lnTo>
                    <a:pt x="12854" y="236250"/>
                  </a:lnTo>
                  <a:lnTo>
                    <a:pt x="17006" y="279969"/>
                  </a:lnTo>
                  <a:lnTo>
                    <a:pt x="18687" y="323511"/>
                  </a:lnTo>
                  <a:lnTo>
                    <a:pt x="18186" y="364181"/>
                  </a:lnTo>
                  <a:lnTo>
                    <a:pt x="15549" y="377413"/>
                  </a:lnTo>
                  <a:lnTo>
                    <a:pt x="13857" y="380095"/>
                  </a:lnTo>
                  <a:lnTo>
                    <a:pt x="12025" y="380473"/>
                  </a:lnTo>
                  <a:lnTo>
                    <a:pt x="10098" y="379311"/>
                  </a:lnTo>
                  <a:lnTo>
                    <a:pt x="2640" y="341964"/>
                  </a:lnTo>
                  <a:lnTo>
                    <a:pt x="706" y="299900"/>
                  </a:lnTo>
                  <a:lnTo>
                    <a:pt x="254" y="265823"/>
                  </a:lnTo>
                  <a:lnTo>
                    <a:pt x="0" y="221052"/>
                  </a:lnTo>
                  <a:lnTo>
                    <a:pt x="1821" y="186565"/>
                  </a:lnTo>
                  <a:lnTo>
                    <a:pt x="4982" y="148425"/>
                  </a:lnTo>
                  <a:lnTo>
                    <a:pt x="8740" y="110307"/>
                  </a:lnTo>
                  <a:lnTo>
                    <a:pt x="14642" y="75963"/>
                  </a:lnTo>
                  <a:lnTo>
                    <a:pt x="26560" y="30526"/>
                  </a:lnTo>
                  <a:lnTo>
                    <a:pt x="36878" y="9519"/>
                  </a:lnTo>
                  <a:lnTo>
                    <a:pt x="44788" y="2003"/>
                  </a:lnTo>
                  <a:lnTo>
                    <a:pt x="48873" y="0"/>
                  </a:lnTo>
                  <a:lnTo>
                    <a:pt x="53007" y="1486"/>
                  </a:lnTo>
                  <a:lnTo>
                    <a:pt x="61363" y="10664"/>
                  </a:lnTo>
                  <a:lnTo>
                    <a:pt x="74001" y="35069"/>
                  </a:lnTo>
                  <a:lnTo>
                    <a:pt x="79941" y="71384"/>
                  </a:lnTo>
                  <a:lnTo>
                    <a:pt x="81947" y="111989"/>
                  </a:lnTo>
                  <a:lnTo>
                    <a:pt x="82222" y="127275"/>
                  </a:lnTo>
                  <a:lnTo>
                    <a:pt x="83707" y="132902"/>
                  </a:lnTo>
                  <a:lnTo>
                    <a:pt x="89119" y="141038"/>
                  </a:lnTo>
                  <a:lnTo>
                    <a:pt x="92538" y="142784"/>
                  </a:lnTo>
                  <a:lnTo>
                    <a:pt x="96228" y="143243"/>
                  </a:lnTo>
                  <a:lnTo>
                    <a:pt x="108163" y="140517"/>
                  </a:lnTo>
                  <a:lnTo>
                    <a:pt x="120638" y="137122"/>
                  </a:lnTo>
                  <a:lnTo>
                    <a:pt x="128345" y="137034"/>
                  </a:lnTo>
                  <a:lnTo>
                    <a:pt x="134123" y="139346"/>
                  </a:lnTo>
                  <a:lnTo>
                    <a:pt x="139043" y="144607"/>
                  </a:lnTo>
                  <a:lnTo>
                    <a:pt x="141343" y="147986"/>
                  </a:lnTo>
                  <a:lnTo>
                    <a:pt x="144579" y="162854"/>
                  </a:lnTo>
                  <a:lnTo>
                    <a:pt x="144262" y="196274"/>
                  </a:lnTo>
                  <a:lnTo>
                    <a:pt x="139082" y="213653"/>
                  </a:lnTo>
                  <a:lnTo>
                    <a:pt x="130192" y="225139"/>
                  </a:lnTo>
                  <a:lnTo>
                    <a:pt x="113289" y="235573"/>
                  </a:lnTo>
                  <a:lnTo>
                    <a:pt x="107240" y="238263"/>
                  </a:lnTo>
                  <a:lnTo>
                    <a:pt x="94874" y="239370"/>
                  </a:lnTo>
                  <a:lnTo>
                    <a:pt x="88613" y="238678"/>
                  </a:lnTo>
                  <a:lnTo>
                    <a:pt x="83734" y="236805"/>
                  </a:lnTo>
                  <a:lnTo>
                    <a:pt x="69742" y="224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970"/>
          <p:cNvGrpSpPr/>
          <p:nvPr/>
        </p:nvGrpSpPr>
        <p:grpSpPr>
          <a:xfrm>
            <a:off x="4391530" y="5464237"/>
            <a:ext cx="510164" cy="339476"/>
            <a:chOff x="4391530" y="5464237"/>
            <a:chExt cx="510164" cy="339476"/>
          </a:xfrm>
        </p:grpSpPr>
        <p:sp>
          <p:nvSpPr>
            <p:cNvPr id="260" name="SMARTInkShape-4564"/>
            <p:cNvSpPr/>
            <p:nvPr>
              <p:custDataLst>
                <p:tags r:id="rId129"/>
              </p:custDataLst>
            </p:nvPr>
          </p:nvSpPr>
          <p:spPr>
            <a:xfrm>
              <a:off x="4779323" y="5464237"/>
              <a:ext cx="122371" cy="307064"/>
            </a:xfrm>
            <a:custGeom>
              <a:avLst/>
              <a:gdLst/>
              <a:ahLst/>
              <a:cxnLst/>
              <a:rect l="0" t="0" r="0" b="0"/>
              <a:pathLst>
                <a:path w="122371" h="307064">
                  <a:moveTo>
                    <a:pt x="65727" y="250763"/>
                  </a:moveTo>
                  <a:lnTo>
                    <a:pt x="65727" y="250763"/>
                  </a:lnTo>
                  <a:lnTo>
                    <a:pt x="72469" y="247392"/>
                  </a:lnTo>
                  <a:lnTo>
                    <a:pt x="77660" y="240093"/>
                  </a:lnTo>
                  <a:lnTo>
                    <a:pt x="81614" y="229793"/>
                  </a:lnTo>
                  <a:lnTo>
                    <a:pt x="83371" y="218160"/>
                  </a:lnTo>
                  <a:lnTo>
                    <a:pt x="80389" y="207815"/>
                  </a:lnTo>
                  <a:lnTo>
                    <a:pt x="77618" y="203081"/>
                  </a:lnTo>
                  <a:lnTo>
                    <a:pt x="72243" y="200631"/>
                  </a:lnTo>
                  <a:lnTo>
                    <a:pt x="56863" y="199789"/>
                  </a:lnTo>
                  <a:lnTo>
                    <a:pt x="42032" y="205530"/>
                  </a:lnTo>
                  <a:lnTo>
                    <a:pt x="15264" y="226463"/>
                  </a:lnTo>
                  <a:lnTo>
                    <a:pt x="8021" y="236670"/>
                  </a:lnTo>
                  <a:lnTo>
                    <a:pt x="0" y="261463"/>
                  </a:lnTo>
                  <a:lnTo>
                    <a:pt x="470" y="288662"/>
                  </a:lnTo>
                  <a:lnTo>
                    <a:pt x="5209" y="301238"/>
                  </a:lnTo>
                  <a:lnTo>
                    <a:pt x="8449" y="305580"/>
                  </a:lnTo>
                  <a:lnTo>
                    <a:pt x="13431" y="307063"/>
                  </a:lnTo>
                  <a:lnTo>
                    <a:pt x="26491" y="304948"/>
                  </a:lnTo>
                  <a:lnTo>
                    <a:pt x="39822" y="295540"/>
                  </a:lnTo>
                  <a:lnTo>
                    <a:pt x="62256" y="273249"/>
                  </a:lnTo>
                  <a:lnTo>
                    <a:pt x="80982" y="233568"/>
                  </a:lnTo>
                  <a:lnTo>
                    <a:pt x="97528" y="188204"/>
                  </a:lnTo>
                  <a:lnTo>
                    <a:pt x="107143" y="153109"/>
                  </a:lnTo>
                  <a:lnTo>
                    <a:pt x="117118" y="111135"/>
                  </a:lnTo>
                  <a:lnTo>
                    <a:pt x="120317" y="80050"/>
                  </a:lnTo>
                  <a:lnTo>
                    <a:pt x="121739" y="46480"/>
                  </a:lnTo>
                  <a:lnTo>
                    <a:pt x="122370" y="15096"/>
                  </a:lnTo>
                  <a:lnTo>
                    <a:pt x="120423" y="6163"/>
                  </a:lnTo>
                  <a:lnTo>
                    <a:pt x="117008" y="1618"/>
                  </a:lnTo>
                  <a:lnTo>
                    <a:pt x="112614" y="0"/>
                  </a:lnTo>
                  <a:lnTo>
                    <a:pt x="108979" y="2448"/>
                  </a:lnTo>
                  <a:lnTo>
                    <a:pt x="103059" y="14577"/>
                  </a:lnTo>
                  <a:lnTo>
                    <a:pt x="93510" y="59131"/>
                  </a:lnTo>
                  <a:lnTo>
                    <a:pt x="86711" y="104829"/>
                  </a:lnTo>
                  <a:lnTo>
                    <a:pt x="87232" y="151078"/>
                  </a:lnTo>
                  <a:lnTo>
                    <a:pt x="91127" y="225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565"/>
            <p:cNvSpPr/>
            <p:nvPr>
              <p:custDataLst>
                <p:tags r:id="rId130"/>
              </p:custDataLst>
            </p:nvPr>
          </p:nvSpPr>
          <p:spPr>
            <a:xfrm>
              <a:off x="4641853" y="5662990"/>
              <a:ext cx="69848" cy="85617"/>
            </a:xfrm>
            <a:custGeom>
              <a:avLst/>
              <a:gdLst/>
              <a:ahLst/>
              <a:cxnLst/>
              <a:rect l="0" t="0" r="0" b="0"/>
              <a:pathLst>
                <a:path w="69848" h="85617">
                  <a:moveTo>
                    <a:pt x="6347" y="7560"/>
                  </a:moveTo>
                  <a:lnTo>
                    <a:pt x="6347" y="7560"/>
                  </a:lnTo>
                  <a:lnTo>
                    <a:pt x="1321" y="19493"/>
                  </a:lnTo>
                  <a:lnTo>
                    <a:pt x="49" y="63881"/>
                  </a:lnTo>
                  <a:lnTo>
                    <a:pt x="0" y="85616"/>
                  </a:lnTo>
                  <a:lnTo>
                    <a:pt x="3369" y="67272"/>
                  </a:lnTo>
                  <a:lnTo>
                    <a:pt x="17889" y="23245"/>
                  </a:lnTo>
                  <a:lnTo>
                    <a:pt x="20391" y="15900"/>
                  </a:lnTo>
                  <a:lnTo>
                    <a:pt x="28817" y="5857"/>
                  </a:lnTo>
                  <a:lnTo>
                    <a:pt x="38206" y="453"/>
                  </a:lnTo>
                  <a:lnTo>
                    <a:pt x="41697" y="0"/>
                  </a:lnTo>
                  <a:lnTo>
                    <a:pt x="44731" y="403"/>
                  </a:lnTo>
                  <a:lnTo>
                    <a:pt x="47458" y="2083"/>
                  </a:lnTo>
                  <a:lnTo>
                    <a:pt x="52371" y="7713"/>
                  </a:lnTo>
                  <a:lnTo>
                    <a:pt x="64932" y="36623"/>
                  </a:lnTo>
                  <a:lnTo>
                    <a:pt x="69847" y="71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566"/>
            <p:cNvSpPr/>
            <p:nvPr>
              <p:custDataLst>
                <p:tags r:id="rId131"/>
              </p:custDataLst>
            </p:nvPr>
          </p:nvSpPr>
          <p:spPr>
            <a:xfrm>
              <a:off x="4572000" y="5615980"/>
              <a:ext cx="6351" cy="35521"/>
            </a:xfrm>
            <a:custGeom>
              <a:avLst/>
              <a:gdLst/>
              <a:ahLst/>
              <a:cxnLst/>
              <a:rect l="0" t="0" r="0" b="0"/>
              <a:pathLst>
                <a:path w="6351" h="35521">
                  <a:moveTo>
                    <a:pt x="0" y="35520"/>
                  </a:moveTo>
                  <a:lnTo>
                    <a:pt x="0" y="35520"/>
                  </a:lnTo>
                  <a:lnTo>
                    <a:pt x="0" y="231"/>
                  </a:lnTo>
                  <a:lnTo>
                    <a:pt x="706" y="0"/>
                  </a:lnTo>
                  <a:lnTo>
                    <a:pt x="6350" y="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567"/>
            <p:cNvSpPr/>
            <p:nvPr>
              <p:custDataLst>
                <p:tags r:id="rId132"/>
              </p:custDataLst>
            </p:nvPr>
          </p:nvSpPr>
          <p:spPr>
            <a:xfrm>
              <a:off x="4561327" y="5721350"/>
              <a:ext cx="17024" cy="38101"/>
            </a:xfrm>
            <a:custGeom>
              <a:avLst/>
              <a:gdLst/>
              <a:ahLst/>
              <a:cxnLst/>
              <a:rect l="0" t="0" r="0" b="0"/>
              <a:pathLst>
                <a:path w="17024" h="38101">
                  <a:moveTo>
                    <a:pt x="17023" y="0"/>
                  </a:moveTo>
                  <a:lnTo>
                    <a:pt x="17023" y="0"/>
                  </a:lnTo>
                  <a:lnTo>
                    <a:pt x="8234" y="13814"/>
                  </a:lnTo>
                  <a:lnTo>
                    <a:pt x="2533" y="21661"/>
                  </a:lnTo>
                  <a:lnTo>
                    <a:pt x="0" y="29854"/>
                  </a:lnTo>
                  <a:lnTo>
                    <a:pt x="30" y="32601"/>
                  </a:lnTo>
                  <a:lnTo>
                    <a:pt x="755" y="34435"/>
                  </a:lnTo>
                  <a:lnTo>
                    <a:pt x="1944" y="35658"/>
                  </a:lnTo>
                  <a:lnTo>
                    <a:pt x="1067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568"/>
            <p:cNvSpPr/>
            <p:nvPr>
              <p:custDataLst>
                <p:tags r:id="rId133"/>
              </p:custDataLst>
            </p:nvPr>
          </p:nvSpPr>
          <p:spPr>
            <a:xfrm>
              <a:off x="4391530" y="5475258"/>
              <a:ext cx="136021" cy="328455"/>
            </a:xfrm>
            <a:custGeom>
              <a:avLst/>
              <a:gdLst/>
              <a:ahLst/>
              <a:cxnLst/>
              <a:rect l="0" t="0" r="0" b="0"/>
              <a:pathLst>
                <a:path w="136021" h="328455">
                  <a:moveTo>
                    <a:pt x="91570" y="49242"/>
                  </a:moveTo>
                  <a:lnTo>
                    <a:pt x="91570" y="49242"/>
                  </a:lnTo>
                  <a:lnTo>
                    <a:pt x="114338" y="20007"/>
                  </a:lnTo>
                  <a:lnTo>
                    <a:pt x="118858" y="12495"/>
                  </a:lnTo>
                  <a:lnTo>
                    <a:pt x="119640" y="9222"/>
                  </a:lnTo>
                  <a:lnTo>
                    <a:pt x="119455" y="6334"/>
                  </a:lnTo>
                  <a:lnTo>
                    <a:pt x="118626" y="3703"/>
                  </a:lnTo>
                  <a:lnTo>
                    <a:pt x="116663" y="1950"/>
                  </a:lnTo>
                  <a:lnTo>
                    <a:pt x="110718" y="0"/>
                  </a:lnTo>
                  <a:lnTo>
                    <a:pt x="106453" y="3009"/>
                  </a:lnTo>
                  <a:lnTo>
                    <a:pt x="91041" y="24097"/>
                  </a:lnTo>
                  <a:lnTo>
                    <a:pt x="72834" y="66592"/>
                  </a:lnTo>
                  <a:lnTo>
                    <a:pt x="62390" y="108643"/>
                  </a:lnTo>
                  <a:lnTo>
                    <a:pt x="60582" y="147433"/>
                  </a:lnTo>
                  <a:lnTo>
                    <a:pt x="60677" y="192946"/>
                  </a:lnTo>
                  <a:lnTo>
                    <a:pt x="64934" y="232383"/>
                  </a:lnTo>
                  <a:lnTo>
                    <a:pt x="70813" y="276467"/>
                  </a:lnTo>
                  <a:lnTo>
                    <a:pt x="72370" y="318965"/>
                  </a:lnTo>
                  <a:lnTo>
                    <a:pt x="72420" y="324308"/>
                  </a:lnTo>
                  <a:lnTo>
                    <a:pt x="69631" y="327164"/>
                  </a:lnTo>
                  <a:lnTo>
                    <a:pt x="64950" y="328362"/>
                  </a:lnTo>
                  <a:lnTo>
                    <a:pt x="59006" y="328454"/>
                  </a:lnTo>
                  <a:lnTo>
                    <a:pt x="48640" y="324795"/>
                  </a:lnTo>
                  <a:lnTo>
                    <a:pt x="43900" y="321844"/>
                  </a:lnTo>
                  <a:lnTo>
                    <a:pt x="8737" y="275639"/>
                  </a:lnTo>
                  <a:lnTo>
                    <a:pt x="0" y="257042"/>
                  </a:lnTo>
                  <a:lnTo>
                    <a:pt x="889" y="251981"/>
                  </a:lnTo>
                  <a:lnTo>
                    <a:pt x="7524" y="242595"/>
                  </a:lnTo>
                  <a:lnTo>
                    <a:pt x="19408" y="235600"/>
                  </a:lnTo>
                  <a:lnTo>
                    <a:pt x="36215" y="230846"/>
                  </a:lnTo>
                  <a:lnTo>
                    <a:pt x="72739" y="228169"/>
                  </a:lnTo>
                  <a:lnTo>
                    <a:pt x="136020" y="227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971"/>
          <p:cNvGrpSpPr/>
          <p:nvPr/>
        </p:nvGrpSpPr>
        <p:grpSpPr>
          <a:xfrm>
            <a:off x="3473883" y="5448382"/>
            <a:ext cx="676039" cy="327313"/>
            <a:chOff x="3473883" y="5448382"/>
            <a:chExt cx="676039" cy="327313"/>
          </a:xfrm>
        </p:grpSpPr>
        <p:sp>
          <p:nvSpPr>
            <p:cNvPr id="266" name="SMARTInkShape-4569"/>
            <p:cNvSpPr/>
            <p:nvPr>
              <p:custDataLst>
                <p:tags r:id="rId124"/>
              </p:custDataLst>
            </p:nvPr>
          </p:nvSpPr>
          <p:spPr>
            <a:xfrm>
              <a:off x="4118661" y="5721350"/>
              <a:ext cx="15190" cy="10935"/>
            </a:xfrm>
            <a:custGeom>
              <a:avLst/>
              <a:gdLst/>
              <a:ahLst/>
              <a:cxnLst/>
              <a:rect l="0" t="0" r="0" b="0"/>
              <a:pathLst>
                <a:path w="15190" h="10935">
                  <a:moveTo>
                    <a:pt x="8839" y="0"/>
                  </a:moveTo>
                  <a:lnTo>
                    <a:pt x="8839" y="0"/>
                  </a:lnTo>
                  <a:lnTo>
                    <a:pt x="5468" y="6742"/>
                  </a:lnTo>
                  <a:lnTo>
                    <a:pt x="3770" y="8728"/>
                  </a:lnTo>
                  <a:lnTo>
                    <a:pt x="0" y="10934"/>
                  </a:lnTo>
                  <a:lnTo>
                    <a:pt x="124" y="10818"/>
                  </a:lnTo>
                  <a:lnTo>
                    <a:pt x="15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570"/>
            <p:cNvSpPr/>
            <p:nvPr>
              <p:custDataLst>
                <p:tags r:id="rId125"/>
              </p:custDataLst>
            </p:nvPr>
          </p:nvSpPr>
          <p:spPr>
            <a:xfrm>
              <a:off x="4133850" y="5568950"/>
              <a:ext cx="16072" cy="63501"/>
            </a:xfrm>
            <a:custGeom>
              <a:avLst/>
              <a:gdLst/>
              <a:ahLst/>
              <a:cxnLst/>
              <a:rect l="0" t="0" r="0" b="0"/>
              <a:pathLst>
                <a:path w="16072" h="635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5844" y="1067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571"/>
            <p:cNvSpPr/>
            <p:nvPr>
              <p:custDataLst>
                <p:tags r:id="rId126"/>
              </p:custDataLst>
            </p:nvPr>
          </p:nvSpPr>
          <p:spPr>
            <a:xfrm>
              <a:off x="3811301" y="5448382"/>
              <a:ext cx="231383" cy="304719"/>
            </a:xfrm>
            <a:custGeom>
              <a:avLst/>
              <a:gdLst/>
              <a:ahLst/>
              <a:cxnLst/>
              <a:rect l="0" t="0" r="0" b="0"/>
              <a:pathLst>
                <a:path w="231383" h="304719">
                  <a:moveTo>
                    <a:pt x="62199" y="253918"/>
                  </a:moveTo>
                  <a:lnTo>
                    <a:pt x="62199" y="253918"/>
                  </a:lnTo>
                  <a:lnTo>
                    <a:pt x="65570" y="253918"/>
                  </a:lnTo>
                  <a:lnTo>
                    <a:pt x="69106" y="250155"/>
                  </a:lnTo>
                  <a:lnTo>
                    <a:pt x="71038" y="247176"/>
                  </a:lnTo>
                  <a:lnTo>
                    <a:pt x="71619" y="243779"/>
                  </a:lnTo>
                  <a:lnTo>
                    <a:pt x="70383" y="236241"/>
                  </a:lnTo>
                  <a:lnTo>
                    <a:pt x="65722" y="227436"/>
                  </a:lnTo>
                  <a:lnTo>
                    <a:pt x="56239" y="224509"/>
                  </a:lnTo>
                  <a:lnTo>
                    <a:pt x="33897" y="222630"/>
                  </a:lnTo>
                  <a:lnTo>
                    <a:pt x="20928" y="228018"/>
                  </a:lnTo>
                  <a:lnTo>
                    <a:pt x="13518" y="232418"/>
                  </a:lnTo>
                  <a:lnTo>
                    <a:pt x="8579" y="237468"/>
                  </a:lnTo>
                  <a:lnTo>
                    <a:pt x="3090" y="248724"/>
                  </a:lnTo>
                  <a:lnTo>
                    <a:pt x="0" y="270331"/>
                  </a:lnTo>
                  <a:lnTo>
                    <a:pt x="1683" y="276855"/>
                  </a:lnTo>
                  <a:lnTo>
                    <a:pt x="9197" y="287866"/>
                  </a:lnTo>
                  <a:lnTo>
                    <a:pt x="25328" y="298628"/>
                  </a:lnTo>
                  <a:lnTo>
                    <a:pt x="30563" y="299246"/>
                  </a:lnTo>
                  <a:lnTo>
                    <a:pt x="40142" y="296171"/>
                  </a:lnTo>
                  <a:lnTo>
                    <a:pt x="61432" y="286038"/>
                  </a:lnTo>
                  <a:lnTo>
                    <a:pt x="61688" y="286619"/>
                  </a:lnTo>
                  <a:lnTo>
                    <a:pt x="61972" y="289148"/>
                  </a:lnTo>
                  <a:lnTo>
                    <a:pt x="63980" y="292624"/>
                  </a:lnTo>
                  <a:lnTo>
                    <a:pt x="65502" y="294539"/>
                  </a:lnTo>
                  <a:lnTo>
                    <a:pt x="77759" y="300604"/>
                  </a:lnTo>
                  <a:lnTo>
                    <a:pt x="88869" y="301008"/>
                  </a:lnTo>
                  <a:lnTo>
                    <a:pt x="94797" y="300128"/>
                  </a:lnTo>
                  <a:lnTo>
                    <a:pt x="119992" y="285405"/>
                  </a:lnTo>
                  <a:lnTo>
                    <a:pt x="150677" y="253735"/>
                  </a:lnTo>
                  <a:lnTo>
                    <a:pt x="179421" y="213822"/>
                  </a:lnTo>
                  <a:lnTo>
                    <a:pt x="202476" y="168073"/>
                  </a:lnTo>
                  <a:lnTo>
                    <a:pt x="217980" y="122138"/>
                  </a:lnTo>
                  <a:lnTo>
                    <a:pt x="228379" y="78386"/>
                  </a:lnTo>
                  <a:lnTo>
                    <a:pt x="231382" y="37358"/>
                  </a:lnTo>
                  <a:lnTo>
                    <a:pt x="229584" y="21026"/>
                  </a:lnTo>
                  <a:lnTo>
                    <a:pt x="224551" y="9064"/>
                  </a:lnTo>
                  <a:lnTo>
                    <a:pt x="221233" y="3899"/>
                  </a:lnTo>
                  <a:lnTo>
                    <a:pt x="216906" y="1161"/>
                  </a:lnTo>
                  <a:lnTo>
                    <a:pt x="206452" y="0"/>
                  </a:lnTo>
                  <a:lnTo>
                    <a:pt x="200701" y="4911"/>
                  </a:lnTo>
                  <a:lnTo>
                    <a:pt x="178144" y="46399"/>
                  </a:lnTo>
                  <a:lnTo>
                    <a:pt x="166168" y="86832"/>
                  </a:lnTo>
                  <a:lnTo>
                    <a:pt x="159171" y="134209"/>
                  </a:lnTo>
                  <a:lnTo>
                    <a:pt x="162153" y="181406"/>
                  </a:lnTo>
                  <a:lnTo>
                    <a:pt x="167236" y="219682"/>
                  </a:lnTo>
                  <a:lnTo>
                    <a:pt x="178040" y="264010"/>
                  </a:lnTo>
                  <a:lnTo>
                    <a:pt x="189199" y="304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572"/>
            <p:cNvSpPr/>
            <p:nvPr>
              <p:custDataLst>
                <p:tags r:id="rId127"/>
              </p:custDataLst>
            </p:nvPr>
          </p:nvSpPr>
          <p:spPr>
            <a:xfrm>
              <a:off x="3686881" y="5671174"/>
              <a:ext cx="65970" cy="97075"/>
            </a:xfrm>
            <a:custGeom>
              <a:avLst/>
              <a:gdLst/>
              <a:ahLst/>
              <a:cxnLst/>
              <a:rect l="0" t="0" r="0" b="0"/>
              <a:pathLst>
                <a:path w="65970" h="97075">
                  <a:moveTo>
                    <a:pt x="65969" y="24776"/>
                  </a:moveTo>
                  <a:lnTo>
                    <a:pt x="65969" y="24776"/>
                  </a:lnTo>
                  <a:lnTo>
                    <a:pt x="65969" y="21405"/>
                  </a:lnTo>
                  <a:lnTo>
                    <a:pt x="62206" y="17868"/>
                  </a:lnTo>
                  <a:lnTo>
                    <a:pt x="39486" y="1480"/>
                  </a:lnTo>
                  <a:lnTo>
                    <a:pt x="32409" y="0"/>
                  </a:lnTo>
                  <a:lnTo>
                    <a:pt x="19101" y="6302"/>
                  </a:lnTo>
                  <a:lnTo>
                    <a:pt x="11507" y="15154"/>
                  </a:lnTo>
                  <a:lnTo>
                    <a:pt x="3265" y="35801"/>
                  </a:lnTo>
                  <a:lnTo>
                    <a:pt x="0" y="52960"/>
                  </a:lnTo>
                  <a:lnTo>
                    <a:pt x="901" y="67640"/>
                  </a:lnTo>
                  <a:lnTo>
                    <a:pt x="7417" y="81221"/>
                  </a:lnTo>
                  <a:lnTo>
                    <a:pt x="12117" y="87806"/>
                  </a:lnTo>
                  <a:lnTo>
                    <a:pt x="18073" y="92196"/>
                  </a:lnTo>
                  <a:lnTo>
                    <a:pt x="32218" y="97074"/>
                  </a:lnTo>
                  <a:lnTo>
                    <a:pt x="38529" y="96963"/>
                  </a:lnTo>
                  <a:lnTo>
                    <a:pt x="49305" y="93078"/>
                  </a:lnTo>
                  <a:lnTo>
                    <a:pt x="52743" y="88655"/>
                  </a:lnTo>
                  <a:lnTo>
                    <a:pt x="56563" y="76215"/>
                  </a:lnTo>
                  <a:lnTo>
                    <a:pt x="54498" y="63160"/>
                  </a:lnTo>
                  <a:lnTo>
                    <a:pt x="41674" y="37533"/>
                  </a:lnTo>
                  <a:lnTo>
                    <a:pt x="27669" y="18567"/>
                  </a:lnTo>
                  <a:lnTo>
                    <a:pt x="27030" y="16404"/>
                  </a:lnTo>
                  <a:lnTo>
                    <a:pt x="27310" y="14961"/>
                  </a:lnTo>
                  <a:lnTo>
                    <a:pt x="28907" y="14000"/>
                  </a:lnTo>
                  <a:lnTo>
                    <a:pt x="40569" y="1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573"/>
            <p:cNvSpPr/>
            <p:nvPr>
              <p:custDataLst>
                <p:tags r:id="rId128"/>
              </p:custDataLst>
            </p:nvPr>
          </p:nvSpPr>
          <p:spPr>
            <a:xfrm>
              <a:off x="3473883" y="5462406"/>
              <a:ext cx="132918" cy="313289"/>
            </a:xfrm>
            <a:custGeom>
              <a:avLst/>
              <a:gdLst/>
              <a:ahLst/>
              <a:cxnLst/>
              <a:rect l="0" t="0" r="0" b="0"/>
              <a:pathLst>
                <a:path w="132918" h="313289">
                  <a:moveTo>
                    <a:pt x="132917" y="17644"/>
                  </a:moveTo>
                  <a:lnTo>
                    <a:pt x="132917" y="17644"/>
                  </a:lnTo>
                  <a:lnTo>
                    <a:pt x="132917" y="0"/>
                  </a:lnTo>
                  <a:lnTo>
                    <a:pt x="129154" y="1100"/>
                  </a:lnTo>
                  <a:lnTo>
                    <a:pt x="108498" y="14297"/>
                  </a:lnTo>
                  <a:lnTo>
                    <a:pt x="79040" y="57255"/>
                  </a:lnTo>
                  <a:lnTo>
                    <a:pt x="61450" y="86060"/>
                  </a:lnTo>
                  <a:lnTo>
                    <a:pt x="42443" y="131190"/>
                  </a:lnTo>
                  <a:lnTo>
                    <a:pt x="24501" y="173192"/>
                  </a:lnTo>
                  <a:lnTo>
                    <a:pt x="9614" y="217833"/>
                  </a:lnTo>
                  <a:lnTo>
                    <a:pt x="1029" y="264949"/>
                  </a:lnTo>
                  <a:lnTo>
                    <a:pt x="0" y="287613"/>
                  </a:lnTo>
                  <a:lnTo>
                    <a:pt x="2677" y="294284"/>
                  </a:lnTo>
                  <a:lnTo>
                    <a:pt x="13179" y="305460"/>
                  </a:lnTo>
                  <a:lnTo>
                    <a:pt x="25372" y="311368"/>
                  </a:lnTo>
                  <a:lnTo>
                    <a:pt x="37141" y="313288"/>
                  </a:lnTo>
                  <a:lnTo>
                    <a:pt x="47076" y="311790"/>
                  </a:lnTo>
                  <a:lnTo>
                    <a:pt x="77338" y="291281"/>
                  </a:lnTo>
                  <a:lnTo>
                    <a:pt x="86578" y="281312"/>
                  </a:lnTo>
                  <a:lnTo>
                    <a:pt x="91155" y="268415"/>
                  </a:lnTo>
                  <a:lnTo>
                    <a:pt x="92484" y="253981"/>
                  </a:lnTo>
                  <a:lnTo>
                    <a:pt x="87588" y="229350"/>
                  </a:lnTo>
                  <a:lnTo>
                    <a:pt x="85764" y="224398"/>
                  </a:lnTo>
                  <a:lnTo>
                    <a:pt x="81727" y="220391"/>
                  </a:lnTo>
                  <a:lnTo>
                    <a:pt x="69714" y="214057"/>
                  </a:lnTo>
                  <a:lnTo>
                    <a:pt x="60612" y="212654"/>
                  </a:lnTo>
                  <a:lnTo>
                    <a:pt x="54214" y="214382"/>
                  </a:lnTo>
                  <a:lnTo>
                    <a:pt x="49019" y="217501"/>
                  </a:lnTo>
                  <a:lnTo>
                    <a:pt x="48057" y="219320"/>
                  </a:lnTo>
                  <a:lnTo>
                    <a:pt x="50367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972"/>
          <p:cNvGrpSpPr/>
          <p:nvPr/>
        </p:nvGrpSpPr>
        <p:grpSpPr>
          <a:xfrm>
            <a:off x="2940128" y="5533716"/>
            <a:ext cx="18973" cy="195783"/>
            <a:chOff x="2940128" y="5533716"/>
            <a:chExt cx="18973" cy="195783"/>
          </a:xfrm>
        </p:grpSpPr>
        <p:sp>
          <p:nvSpPr>
            <p:cNvPr id="272" name="SMARTInkShape-4574"/>
            <p:cNvSpPr/>
            <p:nvPr>
              <p:custDataLst>
                <p:tags r:id="rId122"/>
              </p:custDataLst>
            </p:nvPr>
          </p:nvSpPr>
          <p:spPr>
            <a:xfrm>
              <a:off x="2940128" y="5670550"/>
              <a:ext cx="18973" cy="58949"/>
            </a:xfrm>
            <a:custGeom>
              <a:avLst/>
              <a:gdLst/>
              <a:ahLst/>
              <a:cxnLst/>
              <a:rect l="0" t="0" r="0" b="0"/>
              <a:pathLst>
                <a:path w="18973" h="58949">
                  <a:moveTo>
                    <a:pt x="6272" y="0"/>
                  </a:moveTo>
                  <a:lnTo>
                    <a:pt x="6272" y="0"/>
                  </a:lnTo>
                  <a:lnTo>
                    <a:pt x="2901" y="6742"/>
                  </a:lnTo>
                  <a:lnTo>
                    <a:pt x="38" y="53258"/>
                  </a:lnTo>
                  <a:lnTo>
                    <a:pt x="0" y="56672"/>
                  </a:lnTo>
                  <a:lnTo>
                    <a:pt x="1385" y="58948"/>
                  </a:lnTo>
                  <a:lnTo>
                    <a:pt x="1897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575"/>
            <p:cNvSpPr/>
            <p:nvPr>
              <p:custDataLst>
                <p:tags r:id="rId123"/>
              </p:custDataLst>
            </p:nvPr>
          </p:nvSpPr>
          <p:spPr>
            <a:xfrm>
              <a:off x="2943330" y="5533716"/>
              <a:ext cx="9421" cy="16185"/>
            </a:xfrm>
            <a:custGeom>
              <a:avLst/>
              <a:gdLst/>
              <a:ahLst/>
              <a:cxnLst/>
              <a:rect l="0" t="0" r="0" b="0"/>
              <a:pathLst>
                <a:path w="9421" h="16185">
                  <a:moveTo>
                    <a:pt x="9420" y="9834"/>
                  </a:moveTo>
                  <a:lnTo>
                    <a:pt x="9420" y="9834"/>
                  </a:lnTo>
                  <a:lnTo>
                    <a:pt x="9420" y="4367"/>
                  </a:lnTo>
                  <a:lnTo>
                    <a:pt x="6049" y="374"/>
                  </a:lnTo>
                  <a:lnTo>
                    <a:pt x="4351" y="0"/>
                  </a:lnTo>
                  <a:lnTo>
                    <a:pt x="2512" y="456"/>
                  </a:lnTo>
                  <a:lnTo>
                    <a:pt x="582" y="1465"/>
                  </a:lnTo>
                  <a:lnTo>
                    <a:pt x="0" y="2844"/>
                  </a:lnTo>
                  <a:lnTo>
                    <a:pt x="3070" y="1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973"/>
          <p:cNvGrpSpPr/>
          <p:nvPr/>
        </p:nvGrpSpPr>
        <p:grpSpPr>
          <a:xfrm>
            <a:off x="2349500" y="5270228"/>
            <a:ext cx="165928" cy="654233"/>
            <a:chOff x="2349500" y="5270228"/>
            <a:chExt cx="165928" cy="654233"/>
          </a:xfrm>
        </p:grpSpPr>
        <p:sp>
          <p:nvSpPr>
            <p:cNvPr id="275" name="SMARTInkShape-4576"/>
            <p:cNvSpPr/>
            <p:nvPr>
              <p:custDataLst>
                <p:tags r:id="rId120"/>
              </p:custDataLst>
            </p:nvPr>
          </p:nvSpPr>
          <p:spPr>
            <a:xfrm>
              <a:off x="2413369" y="5270228"/>
              <a:ext cx="101232" cy="95523"/>
            </a:xfrm>
            <a:custGeom>
              <a:avLst/>
              <a:gdLst/>
              <a:ahLst/>
              <a:cxnLst/>
              <a:rect l="0" t="0" r="0" b="0"/>
              <a:pathLst>
                <a:path w="101232" h="95523">
                  <a:moveTo>
                    <a:pt x="25031" y="19322"/>
                  </a:moveTo>
                  <a:lnTo>
                    <a:pt x="25031" y="19322"/>
                  </a:lnTo>
                  <a:lnTo>
                    <a:pt x="25031" y="13855"/>
                  </a:lnTo>
                  <a:lnTo>
                    <a:pt x="19962" y="24696"/>
                  </a:lnTo>
                  <a:lnTo>
                    <a:pt x="2431" y="70527"/>
                  </a:lnTo>
                  <a:lnTo>
                    <a:pt x="875" y="73830"/>
                  </a:lnTo>
                  <a:lnTo>
                    <a:pt x="461" y="74005"/>
                  </a:lnTo>
                  <a:lnTo>
                    <a:pt x="184" y="73416"/>
                  </a:lnTo>
                  <a:lnTo>
                    <a:pt x="0" y="72318"/>
                  </a:lnTo>
                  <a:lnTo>
                    <a:pt x="22020" y="27632"/>
                  </a:lnTo>
                  <a:lnTo>
                    <a:pt x="38720" y="8614"/>
                  </a:lnTo>
                  <a:lnTo>
                    <a:pt x="50871" y="922"/>
                  </a:lnTo>
                  <a:lnTo>
                    <a:pt x="56369" y="0"/>
                  </a:lnTo>
                  <a:lnTo>
                    <a:pt x="61445" y="797"/>
                  </a:lnTo>
                  <a:lnTo>
                    <a:pt x="66240" y="2739"/>
                  </a:lnTo>
                  <a:lnTo>
                    <a:pt x="83102" y="22326"/>
                  </a:lnTo>
                  <a:lnTo>
                    <a:pt x="89646" y="36884"/>
                  </a:lnTo>
                  <a:lnTo>
                    <a:pt x="101231" y="9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577"/>
            <p:cNvSpPr/>
            <p:nvPr>
              <p:custDataLst>
                <p:tags r:id="rId121"/>
              </p:custDataLst>
            </p:nvPr>
          </p:nvSpPr>
          <p:spPr>
            <a:xfrm>
              <a:off x="2349500" y="5462746"/>
              <a:ext cx="165928" cy="461715"/>
            </a:xfrm>
            <a:custGeom>
              <a:avLst/>
              <a:gdLst/>
              <a:ahLst/>
              <a:cxnLst/>
              <a:rect l="0" t="0" r="0" b="0"/>
              <a:pathLst>
                <a:path w="165928" h="461715">
                  <a:moveTo>
                    <a:pt x="0" y="188754"/>
                  </a:moveTo>
                  <a:lnTo>
                    <a:pt x="0" y="188754"/>
                  </a:lnTo>
                  <a:lnTo>
                    <a:pt x="0" y="185383"/>
                  </a:lnTo>
                  <a:lnTo>
                    <a:pt x="1881" y="181847"/>
                  </a:lnTo>
                  <a:lnTo>
                    <a:pt x="3371" y="179915"/>
                  </a:lnTo>
                  <a:lnTo>
                    <a:pt x="4364" y="179333"/>
                  </a:lnTo>
                  <a:lnTo>
                    <a:pt x="5026" y="179651"/>
                  </a:lnTo>
                  <a:lnTo>
                    <a:pt x="9460" y="195344"/>
                  </a:lnTo>
                  <a:lnTo>
                    <a:pt x="16424" y="240124"/>
                  </a:lnTo>
                  <a:lnTo>
                    <a:pt x="18272" y="278528"/>
                  </a:lnTo>
                  <a:lnTo>
                    <a:pt x="19525" y="320873"/>
                  </a:lnTo>
                  <a:lnTo>
                    <a:pt x="22640" y="361878"/>
                  </a:lnTo>
                  <a:lnTo>
                    <a:pt x="19968" y="401770"/>
                  </a:lnTo>
                  <a:lnTo>
                    <a:pt x="15860" y="446418"/>
                  </a:lnTo>
                  <a:lnTo>
                    <a:pt x="13636" y="461714"/>
                  </a:lnTo>
                  <a:lnTo>
                    <a:pt x="13324" y="461038"/>
                  </a:lnTo>
                  <a:lnTo>
                    <a:pt x="12755" y="415725"/>
                  </a:lnTo>
                  <a:lnTo>
                    <a:pt x="10829" y="368479"/>
                  </a:lnTo>
                  <a:lnTo>
                    <a:pt x="8341" y="332132"/>
                  </a:lnTo>
                  <a:lnTo>
                    <a:pt x="7235" y="292459"/>
                  </a:lnTo>
                  <a:lnTo>
                    <a:pt x="8625" y="258834"/>
                  </a:lnTo>
                  <a:lnTo>
                    <a:pt x="13374" y="216104"/>
                  </a:lnTo>
                  <a:lnTo>
                    <a:pt x="17368" y="178514"/>
                  </a:lnTo>
                  <a:lnTo>
                    <a:pt x="22315" y="137507"/>
                  </a:lnTo>
                  <a:lnTo>
                    <a:pt x="28968" y="104594"/>
                  </a:lnTo>
                  <a:lnTo>
                    <a:pt x="40647" y="61120"/>
                  </a:lnTo>
                  <a:lnTo>
                    <a:pt x="61440" y="15522"/>
                  </a:lnTo>
                  <a:lnTo>
                    <a:pt x="71756" y="4047"/>
                  </a:lnTo>
                  <a:lnTo>
                    <a:pt x="77471" y="0"/>
                  </a:lnTo>
                  <a:lnTo>
                    <a:pt x="83397" y="122"/>
                  </a:lnTo>
                  <a:lnTo>
                    <a:pt x="95627" y="7787"/>
                  </a:lnTo>
                  <a:lnTo>
                    <a:pt x="104354" y="18719"/>
                  </a:lnTo>
                  <a:lnTo>
                    <a:pt x="107669" y="24597"/>
                  </a:lnTo>
                  <a:lnTo>
                    <a:pt x="112990" y="67402"/>
                  </a:lnTo>
                  <a:lnTo>
                    <a:pt x="114128" y="114021"/>
                  </a:lnTo>
                  <a:lnTo>
                    <a:pt x="114285" y="144366"/>
                  </a:lnTo>
                  <a:lnTo>
                    <a:pt x="114996" y="146462"/>
                  </a:lnTo>
                  <a:lnTo>
                    <a:pt x="116175" y="147859"/>
                  </a:lnTo>
                  <a:lnTo>
                    <a:pt x="147899" y="163492"/>
                  </a:lnTo>
                  <a:lnTo>
                    <a:pt x="165927" y="191612"/>
                  </a:lnTo>
                  <a:lnTo>
                    <a:pt x="165232" y="206487"/>
                  </a:lnTo>
                  <a:lnTo>
                    <a:pt x="163072" y="215393"/>
                  </a:lnTo>
                  <a:lnTo>
                    <a:pt x="158103" y="222741"/>
                  </a:lnTo>
                  <a:lnTo>
                    <a:pt x="135667" y="239119"/>
                  </a:lnTo>
                  <a:lnTo>
                    <a:pt x="114281" y="248048"/>
                  </a:lnTo>
                  <a:lnTo>
                    <a:pt x="98534" y="250386"/>
                  </a:lnTo>
                  <a:lnTo>
                    <a:pt x="85891" y="247660"/>
                  </a:lnTo>
                  <a:lnTo>
                    <a:pt x="76979" y="242451"/>
                  </a:lnTo>
                  <a:lnTo>
                    <a:pt x="69850" y="233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974"/>
          <p:cNvGrpSpPr/>
          <p:nvPr/>
        </p:nvGrpSpPr>
        <p:grpSpPr>
          <a:xfrm>
            <a:off x="1428750" y="5520439"/>
            <a:ext cx="685801" cy="279169"/>
            <a:chOff x="1428750" y="5520439"/>
            <a:chExt cx="685801" cy="279169"/>
          </a:xfrm>
        </p:grpSpPr>
        <p:sp>
          <p:nvSpPr>
            <p:cNvPr id="278" name="SMARTInkShape-4578"/>
            <p:cNvSpPr/>
            <p:nvPr>
              <p:custDataLst>
                <p:tags r:id="rId116"/>
              </p:custDataLst>
            </p:nvPr>
          </p:nvSpPr>
          <p:spPr>
            <a:xfrm>
              <a:off x="1924050" y="5520439"/>
              <a:ext cx="190501" cy="258062"/>
            </a:xfrm>
            <a:custGeom>
              <a:avLst/>
              <a:gdLst/>
              <a:ahLst/>
              <a:cxnLst/>
              <a:rect l="0" t="0" r="0" b="0"/>
              <a:pathLst>
                <a:path w="190501" h="258062">
                  <a:moveTo>
                    <a:pt x="190500" y="23111"/>
                  </a:moveTo>
                  <a:lnTo>
                    <a:pt x="190500" y="23111"/>
                  </a:lnTo>
                  <a:lnTo>
                    <a:pt x="189794" y="12972"/>
                  </a:lnTo>
                  <a:lnTo>
                    <a:pt x="187129" y="5435"/>
                  </a:lnTo>
                  <a:lnTo>
                    <a:pt x="185431" y="2860"/>
                  </a:lnTo>
                  <a:lnTo>
                    <a:pt x="181662" y="0"/>
                  </a:lnTo>
                  <a:lnTo>
                    <a:pt x="171991" y="8136"/>
                  </a:lnTo>
                  <a:lnTo>
                    <a:pt x="138360" y="48342"/>
                  </a:lnTo>
                  <a:lnTo>
                    <a:pt x="104262" y="88538"/>
                  </a:lnTo>
                  <a:lnTo>
                    <a:pt x="73355" y="130971"/>
                  </a:lnTo>
                  <a:lnTo>
                    <a:pt x="44437" y="168751"/>
                  </a:lnTo>
                  <a:lnTo>
                    <a:pt x="16042" y="211022"/>
                  </a:lnTo>
                  <a:lnTo>
                    <a:pt x="4753" y="236362"/>
                  </a:lnTo>
                  <a:lnTo>
                    <a:pt x="0" y="25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579"/>
            <p:cNvSpPr/>
            <p:nvPr>
              <p:custDataLst>
                <p:tags r:id="rId117"/>
              </p:custDataLst>
            </p:nvPr>
          </p:nvSpPr>
          <p:spPr>
            <a:xfrm>
              <a:off x="1885950" y="5530850"/>
              <a:ext cx="177801" cy="234951"/>
            </a:xfrm>
            <a:custGeom>
              <a:avLst/>
              <a:gdLst/>
              <a:ahLst/>
              <a:cxnLst/>
              <a:rect l="0" t="0" r="0" b="0"/>
              <a:pathLst>
                <a:path w="177801" h="2349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4747" y="7526"/>
                  </a:lnTo>
                  <a:lnTo>
                    <a:pt x="47069" y="48316"/>
                  </a:lnTo>
                  <a:lnTo>
                    <a:pt x="89564" y="95616"/>
                  </a:lnTo>
                  <a:lnTo>
                    <a:pt x="131286" y="142687"/>
                  </a:lnTo>
                  <a:lnTo>
                    <a:pt x="156083" y="184099"/>
                  </a:lnTo>
                  <a:lnTo>
                    <a:pt x="1778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580"/>
            <p:cNvSpPr/>
            <p:nvPr>
              <p:custDataLst>
                <p:tags r:id="rId118"/>
              </p:custDataLst>
            </p:nvPr>
          </p:nvSpPr>
          <p:spPr>
            <a:xfrm>
              <a:off x="1434017" y="5759450"/>
              <a:ext cx="197934" cy="40158"/>
            </a:xfrm>
            <a:custGeom>
              <a:avLst/>
              <a:gdLst/>
              <a:ahLst/>
              <a:cxnLst/>
              <a:rect l="0" t="0" r="0" b="0"/>
              <a:pathLst>
                <a:path w="197934" h="40158">
                  <a:moveTo>
                    <a:pt x="26483" y="0"/>
                  </a:moveTo>
                  <a:lnTo>
                    <a:pt x="26483" y="0"/>
                  </a:lnTo>
                  <a:lnTo>
                    <a:pt x="0" y="29854"/>
                  </a:lnTo>
                  <a:lnTo>
                    <a:pt x="361" y="33308"/>
                  </a:lnTo>
                  <a:lnTo>
                    <a:pt x="2719" y="36316"/>
                  </a:lnTo>
                  <a:lnTo>
                    <a:pt x="6407" y="39027"/>
                  </a:lnTo>
                  <a:lnTo>
                    <a:pt x="21793" y="40157"/>
                  </a:lnTo>
                  <a:lnTo>
                    <a:pt x="66165" y="35136"/>
                  </a:lnTo>
                  <a:lnTo>
                    <a:pt x="107673" y="31007"/>
                  </a:lnTo>
                  <a:lnTo>
                    <a:pt x="146416" y="22515"/>
                  </a:lnTo>
                  <a:lnTo>
                    <a:pt x="19793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581"/>
            <p:cNvSpPr/>
            <p:nvPr>
              <p:custDataLst>
                <p:tags r:id="rId119"/>
              </p:custDataLst>
            </p:nvPr>
          </p:nvSpPr>
          <p:spPr>
            <a:xfrm>
              <a:off x="1428750" y="5664200"/>
              <a:ext cx="133351" cy="11557"/>
            </a:xfrm>
            <a:custGeom>
              <a:avLst/>
              <a:gdLst/>
              <a:ahLst/>
              <a:cxnLst/>
              <a:rect l="0" t="0" r="0" b="0"/>
              <a:pathLst>
                <a:path w="133351" h="11557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705" y="10126"/>
                  </a:lnTo>
                  <a:lnTo>
                    <a:pt x="1882" y="10984"/>
                  </a:lnTo>
                  <a:lnTo>
                    <a:pt x="3371" y="11556"/>
                  </a:lnTo>
                  <a:lnTo>
                    <a:pt x="46909" y="7133"/>
                  </a:lnTo>
                  <a:lnTo>
                    <a:pt x="93593" y="214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975"/>
          <p:cNvGrpSpPr/>
          <p:nvPr/>
        </p:nvGrpSpPr>
        <p:grpSpPr>
          <a:xfrm>
            <a:off x="825500" y="5286665"/>
            <a:ext cx="276710" cy="574386"/>
            <a:chOff x="825500" y="5286665"/>
            <a:chExt cx="276710" cy="574386"/>
          </a:xfrm>
        </p:grpSpPr>
        <p:sp>
          <p:nvSpPr>
            <p:cNvPr id="283" name="SMARTInkShape-4582"/>
            <p:cNvSpPr/>
            <p:nvPr>
              <p:custDataLst>
                <p:tags r:id="rId113"/>
              </p:custDataLst>
            </p:nvPr>
          </p:nvSpPr>
          <p:spPr>
            <a:xfrm>
              <a:off x="825500" y="5537200"/>
              <a:ext cx="158751" cy="165101"/>
            </a:xfrm>
            <a:custGeom>
              <a:avLst/>
              <a:gdLst/>
              <a:ahLst/>
              <a:cxnLst/>
              <a:rect l="0" t="0" r="0" b="0"/>
              <a:pathLst>
                <a:path w="158751" h="165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37963" y="54801"/>
                  </a:lnTo>
                  <a:lnTo>
                    <a:pt x="71194" y="94414"/>
                  </a:lnTo>
                  <a:lnTo>
                    <a:pt x="115269" y="133634"/>
                  </a:lnTo>
                  <a:lnTo>
                    <a:pt x="1587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583"/>
            <p:cNvSpPr/>
            <p:nvPr>
              <p:custDataLst>
                <p:tags r:id="rId114"/>
              </p:custDataLst>
            </p:nvPr>
          </p:nvSpPr>
          <p:spPr>
            <a:xfrm>
              <a:off x="911802" y="5286665"/>
              <a:ext cx="116899" cy="118596"/>
            </a:xfrm>
            <a:custGeom>
              <a:avLst/>
              <a:gdLst/>
              <a:ahLst/>
              <a:cxnLst/>
              <a:rect l="0" t="0" r="0" b="0"/>
              <a:pathLst>
                <a:path w="116899" h="118596">
                  <a:moveTo>
                    <a:pt x="40698" y="15585"/>
                  </a:moveTo>
                  <a:lnTo>
                    <a:pt x="40698" y="15585"/>
                  </a:lnTo>
                  <a:lnTo>
                    <a:pt x="50118" y="15585"/>
                  </a:lnTo>
                  <a:lnTo>
                    <a:pt x="47592" y="15585"/>
                  </a:lnTo>
                  <a:lnTo>
                    <a:pt x="28764" y="61019"/>
                  </a:lnTo>
                  <a:lnTo>
                    <a:pt x="7967" y="104013"/>
                  </a:lnTo>
                  <a:lnTo>
                    <a:pt x="0" y="118242"/>
                  </a:lnTo>
                  <a:lnTo>
                    <a:pt x="160" y="118595"/>
                  </a:lnTo>
                  <a:lnTo>
                    <a:pt x="973" y="118125"/>
                  </a:lnTo>
                  <a:lnTo>
                    <a:pt x="12642" y="71654"/>
                  </a:lnTo>
                  <a:lnTo>
                    <a:pt x="39181" y="28587"/>
                  </a:lnTo>
                  <a:lnTo>
                    <a:pt x="55927" y="8227"/>
                  </a:lnTo>
                  <a:lnTo>
                    <a:pt x="65341" y="1730"/>
                  </a:lnTo>
                  <a:lnTo>
                    <a:pt x="69826" y="0"/>
                  </a:lnTo>
                  <a:lnTo>
                    <a:pt x="74228" y="1667"/>
                  </a:lnTo>
                  <a:lnTo>
                    <a:pt x="96277" y="27676"/>
                  </a:lnTo>
                  <a:lnTo>
                    <a:pt x="116898" y="6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584"/>
            <p:cNvSpPr/>
            <p:nvPr>
              <p:custDataLst>
                <p:tags r:id="rId115"/>
              </p:custDataLst>
            </p:nvPr>
          </p:nvSpPr>
          <p:spPr>
            <a:xfrm>
              <a:off x="964173" y="5534304"/>
              <a:ext cx="138037" cy="326747"/>
            </a:xfrm>
            <a:custGeom>
              <a:avLst/>
              <a:gdLst/>
              <a:ahLst/>
              <a:cxnLst/>
              <a:rect l="0" t="0" r="0" b="0"/>
              <a:pathLst>
                <a:path w="138037" h="326747">
                  <a:moveTo>
                    <a:pt x="134377" y="15596"/>
                  </a:moveTo>
                  <a:lnTo>
                    <a:pt x="134377" y="15596"/>
                  </a:lnTo>
                  <a:lnTo>
                    <a:pt x="134377" y="12225"/>
                  </a:lnTo>
                  <a:lnTo>
                    <a:pt x="136259" y="8688"/>
                  </a:lnTo>
                  <a:lnTo>
                    <a:pt x="137748" y="6758"/>
                  </a:lnTo>
                  <a:lnTo>
                    <a:pt x="138036" y="4764"/>
                  </a:lnTo>
                  <a:lnTo>
                    <a:pt x="136473" y="669"/>
                  </a:lnTo>
                  <a:lnTo>
                    <a:pt x="134363" y="0"/>
                  </a:lnTo>
                  <a:lnTo>
                    <a:pt x="128256" y="1139"/>
                  </a:lnTo>
                  <a:lnTo>
                    <a:pt x="107768" y="13393"/>
                  </a:lnTo>
                  <a:lnTo>
                    <a:pt x="65693" y="49273"/>
                  </a:lnTo>
                  <a:lnTo>
                    <a:pt x="32931" y="88138"/>
                  </a:lnTo>
                  <a:lnTo>
                    <a:pt x="3480" y="130341"/>
                  </a:lnTo>
                  <a:lnTo>
                    <a:pt x="545" y="136542"/>
                  </a:lnTo>
                  <a:lnTo>
                    <a:pt x="0" y="142794"/>
                  </a:lnTo>
                  <a:lnTo>
                    <a:pt x="3158" y="155384"/>
                  </a:lnTo>
                  <a:lnTo>
                    <a:pt x="20636" y="192702"/>
                  </a:lnTo>
                  <a:lnTo>
                    <a:pt x="33750" y="232221"/>
                  </a:lnTo>
                  <a:lnTo>
                    <a:pt x="38065" y="275932"/>
                  </a:lnTo>
                  <a:lnTo>
                    <a:pt x="39127" y="326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SMARTInkShape-4585"/>
          <p:cNvSpPr/>
          <p:nvPr>
            <p:custDataLst>
              <p:tags r:id="rId1"/>
            </p:custDataLst>
          </p:nvPr>
        </p:nvSpPr>
        <p:spPr>
          <a:xfrm>
            <a:off x="834829" y="4010763"/>
            <a:ext cx="117672" cy="142138"/>
          </a:xfrm>
          <a:custGeom>
            <a:avLst/>
            <a:gdLst/>
            <a:ahLst/>
            <a:cxnLst/>
            <a:rect l="0" t="0" r="0" b="0"/>
            <a:pathLst>
              <a:path w="117672" h="142138">
                <a:moveTo>
                  <a:pt x="3371" y="116737"/>
                </a:moveTo>
                <a:lnTo>
                  <a:pt x="3371" y="116737"/>
                </a:lnTo>
                <a:lnTo>
                  <a:pt x="0" y="120108"/>
                </a:lnTo>
                <a:lnTo>
                  <a:pt x="418" y="120395"/>
                </a:lnTo>
                <a:lnTo>
                  <a:pt x="4646" y="118833"/>
                </a:lnTo>
                <a:lnTo>
                  <a:pt x="9347" y="112024"/>
                </a:lnTo>
                <a:lnTo>
                  <a:pt x="27887" y="65269"/>
                </a:lnTo>
                <a:lnTo>
                  <a:pt x="35669" y="53175"/>
                </a:lnTo>
                <a:lnTo>
                  <a:pt x="70254" y="9294"/>
                </a:lnTo>
                <a:lnTo>
                  <a:pt x="79193" y="1957"/>
                </a:lnTo>
                <a:lnTo>
                  <a:pt x="83552" y="0"/>
                </a:lnTo>
                <a:lnTo>
                  <a:pt x="87164" y="107"/>
                </a:lnTo>
                <a:lnTo>
                  <a:pt x="90277" y="1589"/>
                </a:lnTo>
                <a:lnTo>
                  <a:pt x="93059" y="3988"/>
                </a:lnTo>
                <a:lnTo>
                  <a:pt x="104796" y="45837"/>
                </a:lnTo>
                <a:lnTo>
                  <a:pt x="110032" y="87288"/>
                </a:lnTo>
                <a:lnTo>
                  <a:pt x="117671" y="1421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MARTInkShape-4586"/>
          <p:cNvSpPr/>
          <p:nvPr>
            <p:custDataLst>
              <p:tags r:id="rId2"/>
            </p:custDataLst>
          </p:nvPr>
        </p:nvSpPr>
        <p:spPr>
          <a:xfrm>
            <a:off x="901700" y="2105403"/>
            <a:ext cx="120651" cy="155198"/>
          </a:xfrm>
          <a:custGeom>
            <a:avLst/>
            <a:gdLst/>
            <a:ahLst/>
            <a:cxnLst/>
            <a:rect l="0" t="0" r="0" b="0"/>
            <a:pathLst>
              <a:path w="120651" h="155198">
                <a:moveTo>
                  <a:pt x="0" y="155197"/>
                </a:moveTo>
                <a:lnTo>
                  <a:pt x="0" y="155197"/>
                </a:lnTo>
                <a:lnTo>
                  <a:pt x="0" y="148455"/>
                </a:lnTo>
                <a:lnTo>
                  <a:pt x="3763" y="141382"/>
                </a:lnTo>
                <a:lnTo>
                  <a:pt x="9434" y="132124"/>
                </a:lnTo>
                <a:lnTo>
                  <a:pt x="27757" y="88380"/>
                </a:lnTo>
                <a:lnTo>
                  <a:pt x="46901" y="49675"/>
                </a:lnTo>
                <a:lnTo>
                  <a:pt x="73152" y="8439"/>
                </a:lnTo>
                <a:lnTo>
                  <a:pt x="80255" y="1777"/>
                </a:lnTo>
                <a:lnTo>
                  <a:pt x="83136" y="0"/>
                </a:lnTo>
                <a:lnTo>
                  <a:pt x="85058" y="932"/>
                </a:lnTo>
                <a:lnTo>
                  <a:pt x="86339" y="3671"/>
                </a:lnTo>
                <a:lnTo>
                  <a:pt x="97588" y="50158"/>
                </a:lnTo>
                <a:lnTo>
                  <a:pt x="105877" y="92115"/>
                </a:lnTo>
                <a:lnTo>
                  <a:pt x="120650" y="1361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SMARTInkShape-4587"/>
          <p:cNvSpPr/>
          <p:nvPr>
            <p:custDataLst>
              <p:tags r:id="rId3"/>
            </p:custDataLst>
          </p:nvPr>
        </p:nvSpPr>
        <p:spPr>
          <a:xfrm>
            <a:off x="552711" y="342261"/>
            <a:ext cx="234690" cy="268946"/>
          </a:xfrm>
          <a:custGeom>
            <a:avLst/>
            <a:gdLst/>
            <a:ahLst/>
            <a:cxnLst/>
            <a:rect l="0" t="0" r="0" b="0"/>
            <a:pathLst>
              <a:path w="234690" h="268946">
                <a:moveTo>
                  <a:pt x="6089" y="254639"/>
                </a:moveTo>
                <a:lnTo>
                  <a:pt x="6089" y="254639"/>
                </a:lnTo>
                <a:lnTo>
                  <a:pt x="1063" y="266572"/>
                </a:lnTo>
                <a:lnTo>
                  <a:pt x="622" y="268945"/>
                </a:lnTo>
                <a:lnTo>
                  <a:pt x="327" y="268409"/>
                </a:lnTo>
                <a:lnTo>
                  <a:pt x="0" y="262170"/>
                </a:lnTo>
                <a:lnTo>
                  <a:pt x="11971" y="224140"/>
                </a:lnTo>
                <a:lnTo>
                  <a:pt x="28287" y="182501"/>
                </a:lnTo>
                <a:lnTo>
                  <a:pt x="51161" y="138424"/>
                </a:lnTo>
                <a:lnTo>
                  <a:pt x="74349" y="94748"/>
                </a:lnTo>
                <a:lnTo>
                  <a:pt x="98934" y="56727"/>
                </a:lnTo>
                <a:lnTo>
                  <a:pt x="121483" y="20647"/>
                </a:lnTo>
                <a:lnTo>
                  <a:pt x="136232" y="6133"/>
                </a:lnTo>
                <a:lnTo>
                  <a:pt x="141534" y="2185"/>
                </a:lnTo>
                <a:lnTo>
                  <a:pt x="146480" y="259"/>
                </a:lnTo>
                <a:lnTo>
                  <a:pt x="155739" y="0"/>
                </a:lnTo>
                <a:lnTo>
                  <a:pt x="166439" y="9762"/>
                </a:lnTo>
                <a:lnTo>
                  <a:pt x="187184" y="44774"/>
                </a:lnTo>
                <a:lnTo>
                  <a:pt x="206282" y="87073"/>
                </a:lnTo>
                <a:lnTo>
                  <a:pt x="234689" y="1403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SMARTInkShape-4588"/>
          <p:cNvSpPr/>
          <p:nvPr>
            <p:custDataLst>
              <p:tags r:id="rId4"/>
            </p:custDataLst>
          </p:nvPr>
        </p:nvSpPr>
        <p:spPr>
          <a:xfrm>
            <a:off x="7355773" y="4140099"/>
            <a:ext cx="137228" cy="73134"/>
          </a:xfrm>
          <a:custGeom>
            <a:avLst/>
            <a:gdLst/>
            <a:ahLst/>
            <a:cxnLst/>
            <a:rect l="0" t="0" r="0" b="0"/>
            <a:pathLst>
              <a:path w="137228" h="73134">
                <a:moveTo>
                  <a:pt x="54677" y="19151"/>
                </a:moveTo>
                <a:lnTo>
                  <a:pt x="54677" y="19151"/>
                </a:lnTo>
                <a:lnTo>
                  <a:pt x="49210" y="13684"/>
                </a:lnTo>
                <a:lnTo>
                  <a:pt x="48589" y="9691"/>
                </a:lnTo>
                <a:lnTo>
                  <a:pt x="47796" y="9317"/>
                </a:lnTo>
                <a:lnTo>
                  <a:pt x="46561" y="9773"/>
                </a:lnTo>
                <a:lnTo>
                  <a:pt x="39511" y="15573"/>
                </a:lnTo>
                <a:lnTo>
                  <a:pt x="10048" y="57606"/>
                </a:lnTo>
                <a:lnTo>
                  <a:pt x="0" y="72608"/>
                </a:lnTo>
                <a:lnTo>
                  <a:pt x="587" y="73133"/>
                </a:lnTo>
                <a:lnTo>
                  <a:pt x="5002" y="71836"/>
                </a:lnTo>
                <a:lnTo>
                  <a:pt x="52540" y="31806"/>
                </a:lnTo>
                <a:lnTo>
                  <a:pt x="83418" y="8323"/>
                </a:lnTo>
                <a:lnTo>
                  <a:pt x="99906" y="933"/>
                </a:lnTo>
                <a:lnTo>
                  <a:pt x="109586" y="0"/>
                </a:lnTo>
                <a:lnTo>
                  <a:pt x="118122" y="3819"/>
                </a:lnTo>
                <a:lnTo>
                  <a:pt x="122374" y="6813"/>
                </a:lnTo>
                <a:lnTo>
                  <a:pt x="128978" y="15785"/>
                </a:lnTo>
                <a:lnTo>
                  <a:pt x="137227" y="318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980"/>
          <p:cNvGrpSpPr/>
          <p:nvPr/>
        </p:nvGrpSpPr>
        <p:grpSpPr>
          <a:xfrm>
            <a:off x="7588512" y="1996990"/>
            <a:ext cx="158489" cy="612861"/>
            <a:chOff x="7588512" y="1996990"/>
            <a:chExt cx="158489" cy="612861"/>
          </a:xfrm>
        </p:grpSpPr>
        <p:sp>
          <p:nvSpPr>
            <p:cNvPr id="291" name="SMARTInkShape-4589"/>
            <p:cNvSpPr/>
            <p:nvPr>
              <p:custDataLst>
                <p:tags r:id="rId111"/>
              </p:custDataLst>
            </p:nvPr>
          </p:nvSpPr>
          <p:spPr>
            <a:xfrm>
              <a:off x="7588512" y="2558358"/>
              <a:ext cx="75939" cy="51493"/>
            </a:xfrm>
            <a:custGeom>
              <a:avLst/>
              <a:gdLst/>
              <a:ahLst/>
              <a:cxnLst/>
              <a:rect l="0" t="0" r="0" b="0"/>
              <a:pathLst>
                <a:path w="75939" h="51493">
                  <a:moveTo>
                    <a:pt x="6088" y="19742"/>
                  </a:moveTo>
                  <a:lnTo>
                    <a:pt x="6088" y="19742"/>
                  </a:lnTo>
                  <a:lnTo>
                    <a:pt x="6086" y="16083"/>
                  </a:lnTo>
                  <a:lnTo>
                    <a:pt x="5383" y="29467"/>
                  </a:lnTo>
                  <a:lnTo>
                    <a:pt x="0" y="49915"/>
                  </a:lnTo>
                  <a:lnTo>
                    <a:pt x="5564" y="36677"/>
                  </a:lnTo>
                  <a:lnTo>
                    <a:pt x="32495" y="713"/>
                  </a:lnTo>
                  <a:lnTo>
                    <a:pt x="36392" y="0"/>
                  </a:lnTo>
                  <a:lnTo>
                    <a:pt x="46367" y="2972"/>
                  </a:lnTo>
                  <a:lnTo>
                    <a:pt x="54094" y="8996"/>
                  </a:lnTo>
                  <a:lnTo>
                    <a:pt x="70762" y="29171"/>
                  </a:lnTo>
                  <a:lnTo>
                    <a:pt x="75938" y="51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590"/>
            <p:cNvSpPr/>
            <p:nvPr>
              <p:custDataLst>
                <p:tags r:id="rId112"/>
              </p:custDataLst>
            </p:nvPr>
          </p:nvSpPr>
          <p:spPr>
            <a:xfrm>
              <a:off x="7649524" y="1996990"/>
              <a:ext cx="97477" cy="66991"/>
            </a:xfrm>
            <a:custGeom>
              <a:avLst/>
              <a:gdLst/>
              <a:ahLst/>
              <a:cxnLst/>
              <a:rect l="0" t="0" r="0" b="0"/>
              <a:pathLst>
                <a:path w="97477" h="66991">
                  <a:moveTo>
                    <a:pt x="33976" y="22310"/>
                  </a:moveTo>
                  <a:lnTo>
                    <a:pt x="33976" y="22310"/>
                  </a:lnTo>
                  <a:lnTo>
                    <a:pt x="37346" y="18939"/>
                  </a:lnTo>
                  <a:lnTo>
                    <a:pt x="39002" y="15402"/>
                  </a:lnTo>
                  <a:lnTo>
                    <a:pt x="39443" y="13472"/>
                  </a:lnTo>
                  <a:lnTo>
                    <a:pt x="38327" y="12184"/>
                  </a:lnTo>
                  <a:lnTo>
                    <a:pt x="33323" y="10754"/>
                  </a:lnTo>
                  <a:lnTo>
                    <a:pt x="30718" y="11784"/>
                  </a:lnTo>
                  <a:lnTo>
                    <a:pt x="25942" y="16691"/>
                  </a:lnTo>
                  <a:lnTo>
                    <a:pt x="1004" y="63573"/>
                  </a:lnTo>
                  <a:lnTo>
                    <a:pt x="0" y="66046"/>
                  </a:lnTo>
                  <a:lnTo>
                    <a:pt x="35" y="66990"/>
                  </a:lnTo>
                  <a:lnTo>
                    <a:pt x="766" y="66913"/>
                  </a:lnTo>
                  <a:lnTo>
                    <a:pt x="5164" y="60063"/>
                  </a:lnTo>
                  <a:lnTo>
                    <a:pt x="15087" y="39331"/>
                  </a:lnTo>
                  <a:lnTo>
                    <a:pt x="34416" y="18259"/>
                  </a:lnTo>
                  <a:lnTo>
                    <a:pt x="56605" y="3863"/>
                  </a:lnTo>
                  <a:lnTo>
                    <a:pt x="67786" y="0"/>
                  </a:lnTo>
                  <a:lnTo>
                    <a:pt x="72744" y="1087"/>
                  </a:lnTo>
                  <a:lnTo>
                    <a:pt x="82016" y="7939"/>
                  </a:lnTo>
                  <a:lnTo>
                    <a:pt x="97476" y="47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4" name="SMARTInkShape-4591"/>
          <p:cNvSpPr/>
          <p:nvPr>
            <p:custDataLst>
              <p:tags r:id="rId5"/>
            </p:custDataLst>
          </p:nvPr>
        </p:nvSpPr>
        <p:spPr>
          <a:xfrm>
            <a:off x="4325517" y="443495"/>
            <a:ext cx="144884" cy="211642"/>
          </a:xfrm>
          <a:custGeom>
            <a:avLst/>
            <a:gdLst/>
            <a:ahLst/>
            <a:cxnLst/>
            <a:rect l="0" t="0" r="0" b="0"/>
            <a:pathLst>
              <a:path w="144884" h="211642">
                <a:moveTo>
                  <a:pt x="55983" y="96255"/>
                </a:moveTo>
                <a:lnTo>
                  <a:pt x="55983" y="96255"/>
                </a:lnTo>
                <a:lnTo>
                  <a:pt x="55983" y="92884"/>
                </a:lnTo>
                <a:lnTo>
                  <a:pt x="53866" y="93302"/>
                </a:lnTo>
                <a:lnTo>
                  <a:pt x="45870" y="97530"/>
                </a:lnTo>
                <a:lnTo>
                  <a:pt x="42891" y="102044"/>
                </a:lnTo>
                <a:lnTo>
                  <a:pt x="26612" y="147043"/>
                </a:lnTo>
                <a:lnTo>
                  <a:pt x="10043" y="187113"/>
                </a:lnTo>
                <a:lnTo>
                  <a:pt x="4741" y="205491"/>
                </a:lnTo>
                <a:lnTo>
                  <a:pt x="1458" y="211126"/>
                </a:lnTo>
                <a:lnTo>
                  <a:pt x="583" y="211641"/>
                </a:lnTo>
                <a:lnTo>
                  <a:pt x="0" y="211279"/>
                </a:lnTo>
                <a:lnTo>
                  <a:pt x="4133" y="171553"/>
                </a:lnTo>
                <a:lnTo>
                  <a:pt x="11744" y="125240"/>
                </a:lnTo>
                <a:lnTo>
                  <a:pt x="23413" y="78383"/>
                </a:lnTo>
                <a:lnTo>
                  <a:pt x="35647" y="41141"/>
                </a:lnTo>
                <a:lnTo>
                  <a:pt x="50428" y="17914"/>
                </a:lnTo>
                <a:lnTo>
                  <a:pt x="59629" y="8991"/>
                </a:lnTo>
                <a:lnTo>
                  <a:pt x="76113" y="0"/>
                </a:lnTo>
                <a:lnTo>
                  <a:pt x="82103" y="335"/>
                </a:lnTo>
                <a:lnTo>
                  <a:pt x="94404" y="6352"/>
                </a:lnTo>
                <a:lnTo>
                  <a:pt x="106485" y="18268"/>
                </a:lnTo>
                <a:lnTo>
                  <a:pt x="126072" y="59871"/>
                </a:lnTo>
                <a:lnTo>
                  <a:pt x="144883" y="1089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Shape-4592"/>
          <p:cNvSpPr/>
          <p:nvPr>
            <p:custDataLst>
              <p:tags r:id="rId6"/>
            </p:custDataLst>
          </p:nvPr>
        </p:nvSpPr>
        <p:spPr>
          <a:xfrm>
            <a:off x="7036050" y="1892300"/>
            <a:ext cx="1034796" cy="3161612"/>
          </a:xfrm>
          <a:custGeom>
            <a:avLst/>
            <a:gdLst/>
            <a:ahLst/>
            <a:cxnLst/>
            <a:rect l="0" t="0" r="0" b="0"/>
            <a:pathLst>
              <a:path w="1034796" h="3161612">
                <a:moveTo>
                  <a:pt x="520450" y="184150"/>
                </a:moveTo>
                <a:lnTo>
                  <a:pt x="520450" y="184150"/>
                </a:lnTo>
                <a:lnTo>
                  <a:pt x="520448" y="169223"/>
                </a:lnTo>
                <a:lnTo>
                  <a:pt x="534755" y="142318"/>
                </a:lnTo>
                <a:lnTo>
                  <a:pt x="573113" y="94914"/>
                </a:lnTo>
                <a:lnTo>
                  <a:pt x="617690" y="48008"/>
                </a:lnTo>
                <a:lnTo>
                  <a:pt x="643571" y="28336"/>
                </a:lnTo>
                <a:lnTo>
                  <a:pt x="685614" y="9689"/>
                </a:lnTo>
                <a:lnTo>
                  <a:pt x="731428" y="1415"/>
                </a:lnTo>
                <a:lnTo>
                  <a:pt x="777389" y="8962"/>
                </a:lnTo>
                <a:lnTo>
                  <a:pt x="815864" y="22878"/>
                </a:lnTo>
                <a:lnTo>
                  <a:pt x="860127" y="51304"/>
                </a:lnTo>
                <a:lnTo>
                  <a:pt x="905530" y="93308"/>
                </a:lnTo>
                <a:lnTo>
                  <a:pt x="944995" y="135296"/>
                </a:lnTo>
                <a:lnTo>
                  <a:pt x="964353" y="175676"/>
                </a:lnTo>
                <a:lnTo>
                  <a:pt x="985332" y="222806"/>
                </a:lnTo>
                <a:lnTo>
                  <a:pt x="1004337" y="269220"/>
                </a:lnTo>
                <a:lnTo>
                  <a:pt x="1012104" y="311037"/>
                </a:lnTo>
                <a:lnTo>
                  <a:pt x="1019393" y="354715"/>
                </a:lnTo>
                <a:lnTo>
                  <a:pt x="1025114" y="399489"/>
                </a:lnTo>
                <a:lnTo>
                  <a:pt x="1027086" y="444232"/>
                </a:lnTo>
                <a:lnTo>
                  <a:pt x="1023295" y="485474"/>
                </a:lnTo>
                <a:lnTo>
                  <a:pt x="1022336" y="523855"/>
                </a:lnTo>
                <a:lnTo>
                  <a:pt x="1022852" y="568439"/>
                </a:lnTo>
                <a:lnTo>
                  <a:pt x="1026478" y="612534"/>
                </a:lnTo>
                <a:lnTo>
                  <a:pt x="1028571" y="653038"/>
                </a:lnTo>
                <a:lnTo>
                  <a:pt x="1032640" y="691850"/>
                </a:lnTo>
                <a:lnTo>
                  <a:pt x="1034374" y="737246"/>
                </a:lnTo>
                <a:lnTo>
                  <a:pt x="1034716" y="777336"/>
                </a:lnTo>
                <a:lnTo>
                  <a:pt x="1034775" y="816952"/>
                </a:lnTo>
                <a:lnTo>
                  <a:pt x="1034795" y="857835"/>
                </a:lnTo>
                <a:lnTo>
                  <a:pt x="1034092" y="898659"/>
                </a:lnTo>
                <a:lnTo>
                  <a:pt x="1030436" y="934744"/>
                </a:lnTo>
                <a:lnTo>
                  <a:pt x="1028841" y="978861"/>
                </a:lnTo>
                <a:lnTo>
                  <a:pt x="1028528" y="1018698"/>
                </a:lnTo>
                <a:lnTo>
                  <a:pt x="1024101" y="1065216"/>
                </a:lnTo>
                <a:lnTo>
                  <a:pt x="1020614" y="1104509"/>
                </a:lnTo>
                <a:lnTo>
                  <a:pt x="1017191" y="1142884"/>
                </a:lnTo>
                <a:lnTo>
                  <a:pt x="1014296" y="1182947"/>
                </a:lnTo>
                <a:lnTo>
                  <a:pt x="1010366" y="1227248"/>
                </a:lnTo>
                <a:lnTo>
                  <a:pt x="1006316" y="1266427"/>
                </a:lnTo>
                <a:lnTo>
                  <a:pt x="998625" y="1307708"/>
                </a:lnTo>
                <a:lnTo>
                  <a:pt x="991704" y="1347181"/>
                </a:lnTo>
                <a:lnTo>
                  <a:pt x="982442" y="1390784"/>
                </a:lnTo>
                <a:lnTo>
                  <a:pt x="974833" y="1435675"/>
                </a:lnTo>
                <a:lnTo>
                  <a:pt x="965996" y="1479720"/>
                </a:lnTo>
                <a:lnTo>
                  <a:pt x="958910" y="1518406"/>
                </a:lnTo>
                <a:lnTo>
                  <a:pt x="950460" y="1555269"/>
                </a:lnTo>
                <a:lnTo>
                  <a:pt x="939019" y="1601939"/>
                </a:lnTo>
                <a:lnTo>
                  <a:pt x="928575" y="1643989"/>
                </a:lnTo>
                <a:lnTo>
                  <a:pt x="921011" y="1681848"/>
                </a:lnTo>
                <a:lnTo>
                  <a:pt x="915505" y="1728355"/>
                </a:lnTo>
                <a:lnTo>
                  <a:pt x="907809" y="1767915"/>
                </a:lnTo>
                <a:lnTo>
                  <a:pt x="899963" y="1815385"/>
                </a:lnTo>
                <a:lnTo>
                  <a:pt x="889799" y="1861828"/>
                </a:lnTo>
                <a:lnTo>
                  <a:pt x="878791" y="1909381"/>
                </a:lnTo>
                <a:lnTo>
                  <a:pt x="872002" y="1953414"/>
                </a:lnTo>
                <a:lnTo>
                  <a:pt x="865522" y="1995231"/>
                </a:lnTo>
                <a:lnTo>
                  <a:pt x="855129" y="2037280"/>
                </a:lnTo>
                <a:lnTo>
                  <a:pt x="845627" y="2078015"/>
                </a:lnTo>
                <a:lnTo>
                  <a:pt x="836095" y="2122542"/>
                </a:lnTo>
                <a:lnTo>
                  <a:pt x="829561" y="2161760"/>
                </a:lnTo>
                <a:lnTo>
                  <a:pt x="825396" y="2203054"/>
                </a:lnTo>
                <a:lnTo>
                  <a:pt x="821138" y="2241119"/>
                </a:lnTo>
                <a:lnTo>
                  <a:pt x="819343" y="2288502"/>
                </a:lnTo>
                <a:lnTo>
                  <a:pt x="815616" y="2335569"/>
                </a:lnTo>
                <a:lnTo>
                  <a:pt x="813458" y="2377906"/>
                </a:lnTo>
                <a:lnTo>
                  <a:pt x="809448" y="2425101"/>
                </a:lnTo>
                <a:lnTo>
                  <a:pt x="806841" y="2469091"/>
                </a:lnTo>
                <a:lnTo>
                  <a:pt x="805685" y="2508328"/>
                </a:lnTo>
                <a:lnTo>
                  <a:pt x="801893" y="2548412"/>
                </a:lnTo>
                <a:lnTo>
                  <a:pt x="798371" y="2589874"/>
                </a:lnTo>
                <a:lnTo>
                  <a:pt x="791091" y="2631304"/>
                </a:lnTo>
                <a:lnTo>
                  <a:pt x="784946" y="2666615"/>
                </a:lnTo>
                <a:lnTo>
                  <a:pt x="778657" y="2708357"/>
                </a:lnTo>
                <a:lnTo>
                  <a:pt x="769505" y="2749252"/>
                </a:lnTo>
                <a:lnTo>
                  <a:pt x="758795" y="2787248"/>
                </a:lnTo>
                <a:lnTo>
                  <a:pt x="742534" y="2832726"/>
                </a:lnTo>
                <a:lnTo>
                  <a:pt x="725735" y="2876204"/>
                </a:lnTo>
                <a:lnTo>
                  <a:pt x="706315" y="2914547"/>
                </a:lnTo>
                <a:lnTo>
                  <a:pt x="683902" y="2952336"/>
                </a:lnTo>
                <a:lnTo>
                  <a:pt x="659824" y="2992729"/>
                </a:lnTo>
                <a:lnTo>
                  <a:pt x="622582" y="3037794"/>
                </a:lnTo>
                <a:lnTo>
                  <a:pt x="576250" y="3081637"/>
                </a:lnTo>
                <a:lnTo>
                  <a:pt x="530218" y="3114970"/>
                </a:lnTo>
                <a:lnTo>
                  <a:pt x="485447" y="3134918"/>
                </a:lnTo>
                <a:lnTo>
                  <a:pt x="443821" y="3151586"/>
                </a:lnTo>
                <a:lnTo>
                  <a:pt x="406338" y="3158811"/>
                </a:lnTo>
                <a:lnTo>
                  <a:pt x="359149" y="3161611"/>
                </a:lnTo>
                <a:lnTo>
                  <a:pt x="339399" y="3160583"/>
                </a:lnTo>
                <a:lnTo>
                  <a:pt x="299858" y="3148425"/>
                </a:lnTo>
                <a:lnTo>
                  <a:pt x="261154" y="3127573"/>
                </a:lnTo>
                <a:lnTo>
                  <a:pt x="214808" y="3090568"/>
                </a:lnTo>
                <a:lnTo>
                  <a:pt x="169843" y="3044721"/>
                </a:lnTo>
                <a:lnTo>
                  <a:pt x="137605" y="3002847"/>
                </a:lnTo>
                <a:lnTo>
                  <a:pt x="114392" y="2963508"/>
                </a:lnTo>
                <a:lnTo>
                  <a:pt x="93604" y="2922915"/>
                </a:lnTo>
                <a:lnTo>
                  <a:pt x="72499" y="2882577"/>
                </a:lnTo>
                <a:lnTo>
                  <a:pt x="57750" y="2838442"/>
                </a:lnTo>
                <a:lnTo>
                  <a:pt x="44896" y="2795219"/>
                </a:lnTo>
                <a:lnTo>
                  <a:pt x="33195" y="2752890"/>
                </a:lnTo>
                <a:lnTo>
                  <a:pt x="24162" y="2715811"/>
                </a:lnTo>
                <a:lnTo>
                  <a:pt x="17018" y="2672368"/>
                </a:lnTo>
                <a:lnTo>
                  <a:pt x="10432" y="2633861"/>
                </a:lnTo>
                <a:lnTo>
                  <a:pt x="4012" y="2589996"/>
                </a:lnTo>
                <a:lnTo>
                  <a:pt x="1013" y="2547993"/>
                </a:lnTo>
                <a:lnTo>
                  <a:pt x="0" y="2509672"/>
                </a:lnTo>
                <a:lnTo>
                  <a:pt x="1681" y="2467713"/>
                </a:lnTo>
                <a:lnTo>
                  <a:pt x="5227" y="2428982"/>
                </a:lnTo>
                <a:lnTo>
                  <a:pt x="10290" y="2385740"/>
                </a:lnTo>
                <a:lnTo>
                  <a:pt x="13221" y="2348948"/>
                </a:lnTo>
                <a:lnTo>
                  <a:pt x="22375" y="2304235"/>
                </a:lnTo>
                <a:lnTo>
                  <a:pt x="31344" y="2260909"/>
                </a:lnTo>
                <a:lnTo>
                  <a:pt x="39293" y="2222591"/>
                </a:lnTo>
                <a:lnTo>
                  <a:pt x="48301" y="2184105"/>
                </a:lnTo>
                <a:lnTo>
                  <a:pt x="56873" y="2139395"/>
                </a:lnTo>
                <a:lnTo>
                  <a:pt x="68732" y="2095860"/>
                </a:lnTo>
                <a:lnTo>
                  <a:pt x="80553" y="2054136"/>
                </a:lnTo>
                <a:lnTo>
                  <a:pt x="92825" y="2008882"/>
                </a:lnTo>
                <a:lnTo>
                  <a:pt x="104077" y="1968784"/>
                </a:lnTo>
                <a:lnTo>
                  <a:pt x="115641" y="1928446"/>
                </a:lnTo>
                <a:lnTo>
                  <a:pt x="128110" y="1886897"/>
                </a:lnTo>
                <a:lnTo>
                  <a:pt x="139853" y="1844367"/>
                </a:lnTo>
                <a:lnTo>
                  <a:pt x="152269" y="1797899"/>
                </a:lnTo>
                <a:lnTo>
                  <a:pt x="163004" y="1758496"/>
                </a:lnTo>
                <a:lnTo>
                  <a:pt x="174416" y="1723303"/>
                </a:lnTo>
                <a:lnTo>
                  <a:pt x="190493" y="1677276"/>
                </a:lnTo>
                <a:lnTo>
                  <a:pt x="204903" y="1636286"/>
                </a:lnTo>
                <a:lnTo>
                  <a:pt x="219208" y="1598506"/>
                </a:lnTo>
                <a:lnTo>
                  <a:pt x="235754" y="1554856"/>
                </a:lnTo>
                <a:lnTo>
                  <a:pt x="245988" y="1522662"/>
                </a:lnTo>
                <a:lnTo>
                  <a:pt x="255238" y="1488833"/>
                </a:lnTo>
                <a:lnTo>
                  <a:pt x="264054" y="1452631"/>
                </a:lnTo>
                <a:lnTo>
                  <a:pt x="276950" y="1413405"/>
                </a:lnTo>
                <a:lnTo>
                  <a:pt x="289708" y="1370424"/>
                </a:lnTo>
                <a:lnTo>
                  <a:pt x="298189" y="1336505"/>
                </a:lnTo>
                <a:lnTo>
                  <a:pt x="310895" y="1289235"/>
                </a:lnTo>
                <a:lnTo>
                  <a:pt x="325480" y="1247242"/>
                </a:lnTo>
                <a:lnTo>
                  <a:pt x="337563" y="1206577"/>
                </a:lnTo>
                <a:lnTo>
                  <a:pt x="348388" y="1164182"/>
                </a:lnTo>
                <a:lnTo>
                  <a:pt x="359750" y="1126200"/>
                </a:lnTo>
                <a:lnTo>
                  <a:pt x="376732" y="1079814"/>
                </a:lnTo>
                <a:lnTo>
                  <a:pt x="387430" y="1048595"/>
                </a:lnTo>
                <a:lnTo>
                  <a:pt x="396889" y="1013553"/>
                </a:lnTo>
                <a:lnTo>
                  <a:pt x="403915" y="978694"/>
                </a:lnTo>
                <a:lnTo>
                  <a:pt x="410095" y="944386"/>
                </a:lnTo>
                <a:lnTo>
                  <a:pt x="417546" y="910323"/>
                </a:lnTo>
                <a:lnTo>
                  <a:pt x="426302" y="872897"/>
                </a:lnTo>
                <a:lnTo>
                  <a:pt x="433366" y="827079"/>
                </a:lnTo>
                <a:lnTo>
                  <a:pt x="441529" y="793511"/>
                </a:lnTo>
                <a:lnTo>
                  <a:pt x="454263" y="750405"/>
                </a:lnTo>
                <a:lnTo>
                  <a:pt x="462504" y="712233"/>
                </a:lnTo>
                <a:lnTo>
                  <a:pt x="469414" y="672700"/>
                </a:lnTo>
                <a:lnTo>
                  <a:pt x="477812" y="635587"/>
                </a:lnTo>
                <a:lnTo>
                  <a:pt x="485473" y="588842"/>
                </a:lnTo>
                <a:lnTo>
                  <a:pt x="489625" y="546770"/>
                </a:lnTo>
                <a:lnTo>
                  <a:pt x="497206" y="508904"/>
                </a:lnTo>
                <a:lnTo>
                  <a:pt x="506507" y="461936"/>
                </a:lnTo>
                <a:lnTo>
                  <a:pt x="511431" y="428966"/>
                </a:lnTo>
                <a:lnTo>
                  <a:pt x="515971" y="395498"/>
                </a:lnTo>
                <a:lnTo>
                  <a:pt x="520341" y="359927"/>
                </a:lnTo>
                <a:lnTo>
                  <a:pt x="524886" y="315489"/>
                </a:lnTo>
                <a:lnTo>
                  <a:pt x="528113" y="279510"/>
                </a:lnTo>
                <a:lnTo>
                  <a:pt x="531658" y="240627"/>
                </a:lnTo>
                <a:lnTo>
                  <a:pt x="532707" y="203706"/>
                </a:lnTo>
                <a:lnTo>
                  <a:pt x="534900" y="164544"/>
                </a:lnTo>
                <a:lnTo>
                  <a:pt x="540019" y="129423"/>
                </a:lnTo>
                <a:lnTo>
                  <a:pt x="547886" y="87736"/>
                </a:lnTo>
                <a:lnTo>
                  <a:pt x="563185" y="42887"/>
                </a:lnTo>
                <a:lnTo>
                  <a:pt x="5712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Shape-4593"/>
          <p:cNvSpPr/>
          <p:nvPr>
            <p:custDataLst>
              <p:tags r:id="rId7"/>
            </p:custDataLst>
          </p:nvPr>
        </p:nvSpPr>
        <p:spPr>
          <a:xfrm>
            <a:off x="2851715" y="2000250"/>
            <a:ext cx="3237352" cy="749294"/>
          </a:xfrm>
          <a:custGeom>
            <a:avLst/>
            <a:gdLst/>
            <a:ahLst/>
            <a:cxnLst/>
            <a:rect l="0" t="0" r="0" b="0"/>
            <a:pathLst>
              <a:path w="3237352" h="749294">
                <a:moveTo>
                  <a:pt x="50235" y="317500"/>
                </a:moveTo>
                <a:lnTo>
                  <a:pt x="50235" y="317500"/>
                </a:lnTo>
                <a:lnTo>
                  <a:pt x="50235" y="323827"/>
                </a:lnTo>
                <a:lnTo>
                  <a:pt x="50235" y="318381"/>
                </a:lnTo>
                <a:lnTo>
                  <a:pt x="50941" y="318087"/>
                </a:lnTo>
                <a:lnTo>
                  <a:pt x="53606" y="317761"/>
                </a:lnTo>
                <a:lnTo>
                  <a:pt x="54599" y="316968"/>
                </a:lnTo>
                <a:lnTo>
                  <a:pt x="55702" y="314206"/>
                </a:lnTo>
                <a:lnTo>
                  <a:pt x="56702" y="313188"/>
                </a:lnTo>
                <a:lnTo>
                  <a:pt x="63000" y="310623"/>
                </a:lnTo>
                <a:lnTo>
                  <a:pt x="74667" y="299412"/>
                </a:lnTo>
                <a:lnTo>
                  <a:pt x="80513" y="297935"/>
                </a:lnTo>
                <a:lnTo>
                  <a:pt x="86409" y="294142"/>
                </a:lnTo>
                <a:lnTo>
                  <a:pt x="92625" y="292705"/>
                </a:lnTo>
                <a:lnTo>
                  <a:pt x="109504" y="292123"/>
                </a:lnTo>
                <a:lnTo>
                  <a:pt x="113736" y="290229"/>
                </a:lnTo>
                <a:lnTo>
                  <a:pt x="115852" y="288736"/>
                </a:lnTo>
                <a:lnTo>
                  <a:pt x="125573" y="286635"/>
                </a:lnTo>
                <a:lnTo>
                  <a:pt x="171037" y="281401"/>
                </a:lnTo>
                <a:lnTo>
                  <a:pt x="215630" y="274011"/>
                </a:lnTo>
                <a:lnTo>
                  <a:pt x="256832" y="264296"/>
                </a:lnTo>
                <a:lnTo>
                  <a:pt x="300997" y="255229"/>
                </a:lnTo>
                <a:lnTo>
                  <a:pt x="345422" y="245270"/>
                </a:lnTo>
                <a:lnTo>
                  <a:pt x="391966" y="238277"/>
                </a:lnTo>
                <a:lnTo>
                  <a:pt x="431638" y="233507"/>
                </a:lnTo>
                <a:lnTo>
                  <a:pt x="472916" y="224882"/>
                </a:lnTo>
                <a:lnTo>
                  <a:pt x="518612" y="217412"/>
                </a:lnTo>
                <a:lnTo>
                  <a:pt x="560429" y="207354"/>
                </a:lnTo>
                <a:lnTo>
                  <a:pt x="602695" y="201865"/>
                </a:lnTo>
                <a:lnTo>
                  <a:pt x="648678" y="192441"/>
                </a:lnTo>
                <a:lnTo>
                  <a:pt x="691344" y="182010"/>
                </a:lnTo>
                <a:lnTo>
                  <a:pt x="735724" y="174591"/>
                </a:lnTo>
                <a:lnTo>
                  <a:pt x="781782" y="159026"/>
                </a:lnTo>
                <a:lnTo>
                  <a:pt x="822989" y="148203"/>
                </a:lnTo>
                <a:lnTo>
                  <a:pt x="869270" y="135470"/>
                </a:lnTo>
                <a:lnTo>
                  <a:pt x="915997" y="122061"/>
                </a:lnTo>
                <a:lnTo>
                  <a:pt x="961090" y="109274"/>
                </a:lnTo>
                <a:lnTo>
                  <a:pt x="1007915" y="99745"/>
                </a:lnTo>
                <a:lnTo>
                  <a:pt x="1053580" y="89840"/>
                </a:lnTo>
                <a:lnTo>
                  <a:pt x="1089375" y="84710"/>
                </a:lnTo>
                <a:lnTo>
                  <a:pt x="1134710" y="76448"/>
                </a:lnTo>
                <a:lnTo>
                  <a:pt x="1170046" y="70901"/>
                </a:lnTo>
                <a:lnTo>
                  <a:pt x="1216233" y="63811"/>
                </a:lnTo>
                <a:lnTo>
                  <a:pt x="1257199" y="57242"/>
                </a:lnTo>
                <a:lnTo>
                  <a:pt x="1291513" y="52252"/>
                </a:lnTo>
                <a:lnTo>
                  <a:pt x="1327930" y="45330"/>
                </a:lnTo>
                <a:lnTo>
                  <a:pt x="1370649" y="40242"/>
                </a:lnTo>
                <a:lnTo>
                  <a:pt x="1415763" y="31993"/>
                </a:lnTo>
                <a:lnTo>
                  <a:pt x="1452062" y="26449"/>
                </a:lnTo>
                <a:lnTo>
                  <a:pt x="1487481" y="21633"/>
                </a:lnTo>
                <a:lnTo>
                  <a:pt x="1526815" y="14955"/>
                </a:lnTo>
                <a:lnTo>
                  <a:pt x="1559509" y="10645"/>
                </a:lnTo>
                <a:lnTo>
                  <a:pt x="1597088" y="8259"/>
                </a:lnTo>
                <a:lnTo>
                  <a:pt x="1633075" y="6493"/>
                </a:lnTo>
                <a:lnTo>
                  <a:pt x="1673436" y="2237"/>
                </a:lnTo>
                <a:lnTo>
                  <a:pt x="1708871" y="994"/>
                </a:lnTo>
                <a:lnTo>
                  <a:pt x="1748138" y="442"/>
                </a:lnTo>
                <a:lnTo>
                  <a:pt x="1785581" y="196"/>
                </a:lnTo>
                <a:lnTo>
                  <a:pt x="1830021" y="58"/>
                </a:lnTo>
                <a:lnTo>
                  <a:pt x="1866659" y="26"/>
                </a:lnTo>
                <a:lnTo>
                  <a:pt x="1906726" y="8"/>
                </a:lnTo>
                <a:lnTo>
                  <a:pt x="1938379" y="3"/>
                </a:lnTo>
                <a:lnTo>
                  <a:pt x="1975259" y="1"/>
                </a:lnTo>
                <a:lnTo>
                  <a:pt x="2012818" y="1"/>
                </a:lnTo>
                <a:lnTo>
                  <a:pt x="2050676" y="0"/>
                </a:lnTo>
                <a:lnTo>
                  <a:pt x="2085848" y="0"/>
                </a:lnTo>
                <a:lnTo>
                  <a:pt x="2128305" y="706"/>
                </a:lnTo>
                <a:lnTo>
                  <a:pt x="2161977" y="3371"/>
                </a:lnTo>
                <a:lnTo>
                  <a:pt x="2196227" y="5026"/>
                </a:lnTo>
                <a:lnTo>
                  <a:pt x="2241600" y="5958"/>
                </a:lnTo>
                <a:lnTo>
                  <a:pt x="2283030" y="6234"/>
                </a:lnTo>
                <a:lnTo>
                  <a:pt x="2315410" y="7004"/>
                </a:lnTo>
                <a:lnTo>
                  <a:pt x="2350968" y="9698"/>
                </a:lnTo>
                <a:lnTo>
                  <a:pt x="2386463" y="11810"/>
                </a:lnTo>
                <a:lnTo>
                  <a:pt x="2427238" y="12436"/>
                </a:lnTo>
                <a:lnTo>
                  <a:pt x="2473423" y="13353"/>
                </a:lnTo>
                <a:lnTo>
                  <a:pt x="2513682" y="17049"/>
                </a:lnTo>
                <a:lnTo>
                  <a:pt x="2554069" y="19162"/>
                </a:lnTo>
                <a:lnTo>
                  <a:pt x="2595634" y="23959"/>
                </a:lnTo>
                <a:lnTo>
                  <a:pt x="2634404" y="26854"/>
                </a:lnTo>
                <a:lnTo>
                  <a:pt x="2678687" y="30783"/>
                </a:lnTo>
                <a:lnTo>
                  <a:pt x="2724751" y="35923"/>
                </a:lnTo>
                <a:lnTo>
                  <a:pt x="2762031" y="38160"/>
                </a:lnTo>
                <a:lnTo>
                  <a:pt x="2805027" y="42999"/>
                </a:lnTo>
                <a:lnTo>
                  <a:pt x="2850831" y="48623"/>
                </a:lnTo>
                <a:lnTo>
                  <a:pt x="2891252" y="53884"/>
                </a:lnTo>
                <a:lnTo>
                  <a:pt x="2937849" y="61574"/>
                </a:lnTo>
                <a:lnTo>
                  <a:pt x="2980188" y="71769"/>
                </a:lnTo>
                <a:lnTo>
                  <a:pt x="3016456" y="83119"/>
                </a:lnTo>
                <a:lnTo>
                  <a:pt x="3056524" y="96225"/>
                </a:lnTo>
                <a:lnTo>
                  <a:pt x="3097914" y="114336"/>
                </a:lnTo>
                <a:lnTo>
                  <a:pt x="3135456" y="131935"/>
                </a:lnTo>
                <a:lnTo>
                  <a:pt x="3180028" y="168080"/>
                </a:lnTo>
                <a:lnTo>
                  <a:pt x="3211708" y="214231"/>
                </a:lnTo>
                <a:lnTo>
                  <a:pt x="3226685" y="259547"/>
                </a:lnTo>
                <a:lnTo>
                  <a:pt x="3234981" y="297167"/>
                </a:lnTo>
                <a:lnTo>
                  <a:pt x="3237351" y="340138"/>
                </a:lnTo>
                <a:lnTo>
                  <a:pt x="3232790" y="381917"/>
                </a:lnTo>
                <a:lnTo>
                  <a:pt x="3225055" y="423122"/>
                </a:lnTo>
                <a:lnTo>
                  <a:pt x="3213922" y="463113"/>
                </a:lnTo>
                <a:lnTo>
                  <a:pt x="3194776" y="507311"/>
                </a:lnTo>
                <a:lnTo>
                  <a:pt x="3160115" y="549265"/>
                </a:lnTo>
                <a:lnTo>
                  <a:pt x="3119600" y="593692"/>
                </a:lnTo>
                <a:lnTo>
                  <a:pt x="3079406" y="618862"/>
                </a:lnTo>
                <a:lnTo>
                  <a:pt x="3040293" y="640043"/>
                </a:lnTo>
                <a:lnTo>
                  <a:pt x="2998595" y="658025"/>
                </a:lnTo>
                <a:lnTo>
                  <a:pt x="2955867" y="672509"/>
                </a:lnTo>
                <a:lnTo>
                  <a:pt x="2912303" y="684821"/>
                </a:lnTo>
                <a:lnTo>
                  <a:pt x="2865428" y="698092"/>
                </a:lnTo>
                <a:lnTo>
                  <a:pt x="2817968" y="709030"/>
                </a:lnTo>
                <a:lnTo>
                  <a:pt x="2780792" y="715417"/>
                </a:lnTo>
                <a:lnTo>
                  <a:pt x="2735590" y="722015"/>
                </a:lnTo>
                <a:lnTo>
                  <a:pt x="2695539" y="726899"/>
                </a:lnTo>
                <a:lnTo>
                  <a:pt x="2652559" y="732628"/>
                </a:lnTo>
                <a:lnTo>
                  <a:pt x="2610818" y="735423"/>
                </a:lnTo>
                <a:lnTo>
                  <a:pt x="2571880" y="737073"/>
                </a:lnTo>
                <a:lnTo>
                  <a:pt x="2537055" y="740895"/>
                </a:lnTo>
                <a:lnTo>
                  <a:pt x="2498591" y="743047"/>
                </a:lnTo>
                <a:lnTo>
                  <a:pt x="2459557" y="747856"/>
                </a:lnTo>
                <a:lnTo>
                  <a:pt x="2412343" y="749110"/>
                </a:lnTo>
                <a:lnTo>
                  <a:pt x="2366712" y="749262"/>
                </a:lnTo>
                <a:lnTo>
                  <a:pt x="2327046" y="749293"/>
                </a:lnTo>
                <a:lnTo>
                  <a:pt x="2282914" y="748593"/>
                </a:lnTo>
                <a:lnTo>
                  <a:pt x="2243845" y="744936"/>
                </a:lnTo>
                <a:lnTo>
                  <a:pt x="2200524" y="743342"/>
                </a:lnTo>
                <a:lnTo>
                  <a:pt x="2162205" y="743066"/>
                </a:lnTo>
                <a:lnTo>
                  <a:pt x="2119570" y="742984"/>
                </a:lnTo>
                <a:lnTo>
                  <a:pt x="2073777" y="741079"/>
                </a:lnTo>
                <a:lnTo>
                  <a:pt x="2041081" y="738590"/>
                </a:lnTo>
                <a:lnTo>
                  <a:pt x="2007735" y="737485"/>
                </a:lnTo>
                <a:lnTo>
                  <a:pt x="1974100" y="736993"/>
                </a:lnTo>
                <a:lnTo>
                  <a:pt x="1940336" y="736069"/>
                </a:lnTo>
                <a:lnTo>
                  <a:pt x="1906514" y="733307"/>
                </a:lnTo>
                <a:lnTo>
                  <a:pt x="1869226" y="731156"/>
                </a:lnTo>
                <a:lnTo>
                  <a:pt x="1823446" y="730518"/>
                </a:lnTo>
                <a:lnTo>
                  <a:pt x="1789888" y="730369"/>
                </a:lnTo>
                <a:lnTo>
                  <a:pt x="1746787" y="730285"/>
                </a:lnTo>
                <a:lnTo>
                  <a:pt x="1706735" y="728379"/>
                </a:lnTo>
                <a:lnTo>
                  <a:pt x="1672634" y="725891"/>
                </a:lnTo>
                <a:lnTo>
                  <a:pt x="1636313" y="724785"/>
                </a:lnTo>
                <a:lnTo>
                  <a:pt x="1597018" y="724162"/>
                </a:lnTo>
                <a:lnTo>
                  <a:pt x="1554018" y="720607"/>
                </a:lnTo>
                <a:lnTo>
                  <a:pt x="1515642" y="718456"/>
                </a:lnTo>
                <a:lnTo>
                  <a:pt x="1471815" y="714447"/>
                </a:lnTo>
                <a:lnTo>
                  <a:pt x="1439579" y="710762"/>
                </a:lnTo>
                <a:lnTo>
                  <a:pt x="1397224" y="706602"/>
                </a:lnTo>
                <a:lnTo>
                  <a:pt x="1359274" y="705369"/>
                </a:lnTo>
                <a:lnTo>
                  <a:pt x="1312281" y="703122"/>
                </a:lnTo>
                <a:lnTo>
                  <a:pt x="1280011" y="700554"/>
                </a:lnTo>
                <a:lnTo>
                  <a:pt x="1236193" y="699108"/>
                </a:lnTo>
                <a:lnTo>
                  <a:pt x="1189386" y="696738"/>
                </a:lnTo>
                <a:lnTo>
                  <a:pt x="1145763" y="691628"/>
                </a:lnTo>
                <a:lnTo>
                  <a:pt x="1104616" y="687527"/>
                </a:lnTo>
                <a:lnTo>
                  <a:pt x="1067024" y="686312"/>
                </a:lnTo>
                <a:lnTo>
                  <a:pt x="1027663" y="685952"/>
                </a:lnTo>
                <a:lnTo>
                  <a:pt x="992482" y="683963"/>
                </a:lnTo>
                <a:lnTo>
                  <a:pt x="948897" y="680788"/>
                </a:lnTo>
                <a:lnTo>
                  <a:pt x="907760" y="679846"/>
                </a:lnTo>
                <a:lnTo>
                  <a:pt x="870172" y="679567"/>
                </a:lnTo>
                <a:lnTo>
                  <a:pt x="823287" y="679485"/>
                </a:lnTo>
                <a:lnTo>
                  <a:pt x="783054" y="679460"/>
                </a:lnTo>
                <a:lnTo>
                  <a:pt x="748320" y="677571"/>
                </a:lnTo>
                <a:lnTo>
                  <a:pt x="702280" y="674425"/>
                </a:lnTo>
                <a:lnTo>
                  <a:pt x="669527" y="673689"/>
                </a:lnTo>
                <a:lnTo>
                  <a:pt x="622176" y="673275"/>
                </a:lnTo>
                <a:lnTo>
                  <a:pt x="586902" y="673152"/>
                </a:lnTo>
                <a:lnTo>
                  <a:pt x="539334" y="673110"/>
                </a:lnTo>
                <a:lnTo>
                  <a:pt x="495235" y="673102"/>
                </a:lnTo>
                <a:lnTo>
                  <a:pt x="453412" y="669730"/>
                </a:lnTo>
                <a:lnTo>
                  <a:pt x="412489" y="666633"/>
                </a:lnTo>
                <a:lnTo>
                  <a:pt x="374489" y="662560"/>
                </a:lnTo>
                <a:lnTo>
                  <a:pt x="327128" y="658945"/>
                </a:lnTo>
                <a:lnTo>
                  <a:pt x="283435" y="655017"/>
                </a:lnTo>
                <a:lnTo>
                  <a:pt x="236532" y="647270"/>
                </a:lnTo>
                <a:lnTo>
                  <a:pt x="199509" y="641222"/>
                </a:lnTo>
                <a:lnTo>
                  <a:pt x="152864" y="636229"/>
                </a:lnTo>
                <a:lnTo>
                  <a:pt x="110698" y="625809"/>
                </a:lnTo>
                <a:lnTo>
                  <a:pt x="67980" y="614344"/>
                </a:lnTo>
                <a:lnTo>
                  <a:pt x="35161" y="595328"/>
                </a:lnTo>
                <a:lnTo>
                  <a:pt x="13313" y="574013"/>
                </a:lnTo>
                <a:lnTo>
                  <a:pt x="176" y="553195"/>
                </a:lnTo>
                <a:lnTo>
                  <a:pt x="0" y="536318"/>
                </a:lnTo>
                <a:lnTo>
                  <a:pt x="11384" y="496739"/>
                </a:lnTo>
                <a:lnTo>
                  <a:pt x="46442" y="453200"/>
                </a:lnTo>
                <a:lnTo>
                  <a:pt x="69337" y="430615"/>
                </a:lnTo>
                <a:lnTo>
                  <a:pt x="116433" y="388605"/>
                </a:lnTo>
                <a:lnTo>
                  <a:pt x="145485" y="349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Shape-4594"/>
          <p:cNvSpPr/>
          <p:nvPr>
            <p:custDataLst>
              <p:tags r:id="rId8"/>
            </p:custDataLst>
          </p:nvPr>
        </p:nvSpPr>
        <p:spPr>
          <a:xfrm>
            <a:off x="7620000" y="2192924"/>
            <a:ext cx="97702" cy="337243"/>
          </a:xfrm>
          <a:custGeom>
            <a:avLst/>
            <a:gdLst/>
            <a:ahLst/>
            <a:cxnLst/>
            <a:rect l="0" t="0" r="0" b="0"/>
            <a:pathLst>
              <a:path w="97702" h="337243">
                <a:moveTo>
                  <a:pt x="0" y="99426"/>
                </a:moveTo>
                <a:lnTo>
                  <a:pt x="0" y="99426"/>
                </a:lnTo>
                <a:lnTo>
                  <a:pt x="3370" y="102797"/>
                </a:lnTo>
                <a:lnTo>
                  <a:pt x="5025" y="108215"/>
                </a:lnTo>
                <a:lnTo>
                  <a:pt x="13141" y="153994"/>
                </a:lnTo>
                <a:lnTo>
                  <a:pt x="21254" y="198399"/>
                </a:lnTo>
                <a:lnTo>
                  <a:pt x="20217" y="243389"/>
                </a:lnTo>
                <a:lnTo>
                  <a:pt x="18447" y="289261"/>
                </a:lnTo>
                <a:lnTo>
                  <a:pt x="13098" y="335500"/>
                </a:lnTo>
                <a:lnTo>
                  <a:pt x="12965" y="337242"/>
                </a:lnTo>
                <a:lnTo>
                  <a:pt x="12876" y="336992"/>
                </a:lnTo>
                <a:lnTo>
                  <a:pt x="8351" y="298582"/>
                </a:lnTo>
                <a:lnTo>
                  <a:pt x="6944" y="262622"/>
                </a:lnTo>
                <a:lnTo>
                  <a:pt x="6526" y="223118"/>
                </a:lnTo>
                <a:lnTo>
                  <a:pt x="6385" y="179650"/>
                </a:lnTo>
                <a:lnTo>
                  <a:pt x="6360" y="141306"/>
                </a:lnTo>
                <a:lnTo>
                  <a:pt x="9722" y="100956"/>
                </a:lnTo>
                <a:lnTo>
                  <a:pt x="16071" y="54063"/>
                </a:lnTo>
                <a:lnTo>
                  <a:pt x="30300" y="19204"/>
                </a:lnTo>
                <a:lnTo>
                  <a:pt x="38396" y="8974"/>
                </a:lnTo>
                <a:lnTo>
                  <a:pt x="46699" y="2780"/>
                </a:lnTo>
                <a:lnTo>
                  <a:pt x="55093" y="28"/>
                </a:lnTo>
                <a:lnTo>
                  <a:pt x="58600" y="0"/>
                </a:lnTo>
                <a:lnTo>
                  <a:pt x="64379" y="1850"/>
                </a:lnTo>
                <a:lnTo>
                  <a:pt x="69300" y="8786"/>
                </a:lnTo>
                <a:lnTo>
                  <a:pt x="78208" y="33858"/>
                </a:lnTo>
                <a:lnTo>
                  <a:pt x="78738" y="45825"/>
                </a:lnTo>
                <a:lnTo>
                  <a:pt x="69514" y="78806"/>
                </a:lnTo>
                <a:lnTo>
                  <a:pt x="63852" y="92241"/>
                </a:lnTo>
                <a:lnTo>
                  <a:pt x="63605" y="96199"/>
                </a:lnTo>
                <a:lnTo>
                  <a:pt x="70272" y="105212"/>
                </a:lnTo>
                <a:lnTo>
                  <a:pt x="87353" y="120004"/>
                </a:lnTo>
                <a:lnTo>
                  <a:pt x="94793" y="133510"/>
                </a:lnTo>
                <a:lnTo>
                  <a:pt x="97062" y="139082"/>
                </a:lnTo>
                <a:lnTo>
                  <a:pt x="97701" y="150918"/>
                </a:lnTo>
                <a:lnTo>
                  <a:pt x="95633" y="161822"/>
                </a:lnTo>
                <a:lnTo>
                  <a:pt x="92363" y="169020"/>
                </a:lnTo>
                <a:lnTo>
                  <a:pt x="82913" y="174572"/>
                </a:lnTo>
                <a:lnTo>
                  <a:pt x="70717" y="177980"/>
                </a:lnTo>
                <a:lnTo>
                  <a:pt x="60592" y="177142"/>
                </a:lnTo>
                <a:lnTo>
                  <a:pt x="53271" y="174419"/>
                </a:lnTo>
                <a:lnTo>
                  <a:pt x="50330" y="172704"/>
                </a:lnTo>
                <a:lnTo>
                  <a:pt x="47064" y="168918"/>
                </a:lnTo>
                <a:lnTo>
                  <a:pt x="46193" y="166921"/>
                </a:lnTo>
                <a:lnTo>
                  <a:pt x="46317" y="165589"/>
                </a:lnTo>
                <a:lnTo>
                  <a:pt x="50800" y="1629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SMARTInkShape-Group985"/>
          <p:cNvGrpSpPr/>
          <p:nvPr/>
        </p:nvGrpSpPr>
        <p:grpSpPr>
          <a:xfrm>
            <a:off x="7356667" y="2152698"/>
            <a:ext cx="1112943" cy="2622067"/>
            <a:chOff x="7356667" y="2152698"/>
            <a:chExt cx="1112943" cy="2622067"/>
          </a:xfrm>
        </p:grpSpPr>
        <p:sp>
          <p:nvSpPr>
            <p:cNvPr id="298" name="SMARTInkShape-4595"/>
            <p:cNvSpPr/>
            <p:nvPr>
              <p:custDataLst>
                <p:tags r:id="rId102"/>
              </p:custDataLst>
            </p:nvPr>
          </p:nvSpPr>
          <p:spPr>
            <a:xfrm>
              <a:off x="7543800" y="4488130"/>
              <a:ext cx="70270" cy="169683"/>
            </a:xfrm>
            <a:custGeom>
              <a:avLst/>
              <a:gdLst/>
              <a:ahLst/>
              <a:cxnLst/>
              <a:rect l="0" t="0" r="0" b="0"/>
              <a:pathLst>
                <a:path w="70270" h="169683">
                  <a:moveTo>
                    <a:pt x="0" y="71170"/>
                  </a:moveTo>
                  <a:lnTo>
                    <a:pt x="0" y="71170"/>
                  </a:lnTo>
                  <a:lnTo>
                    <a:pt x="6088" y="65082"/>
                  </a:lnTo>
                  <a:lnTo>
                    <a:pt x="7055" y="110494"/>
                  </a:lnTo>
                  <a:lnTo>
                    <a:pt x="12309" y="154682"/>
                  </a:lnTo>
                  <a:lnTo>
                    <a:pt x="12622" y="169197"/>
                  </a:lnTo>
                  <a:lnTo>
                    <a:pt x="11942" y="169682"/>
                  </a:lnTo>
                  <a:lnTo>
                    <a:pt x="10783" y="169300"/>
                  </a:lnTo>
                  <a:lnTo>
                    <a:pt x="9306" y="168340"/>
                  </a:lnTo>
                  <a:lnTo>
                    <a:pt x="6609" y="125768"/>
                  </a:lnTo>
                  <a:lnTo>
                    <a:pt x="1358" y="78168"/>
                  </a:lnTo>
                  <a:lnTo>
                    <a:pt x="3639" y="36961"/>
                  </a:lnTo>
                  <a:lnTo>
                    <a:pt x="8919" y="15173"/>
                  </a:lnTo>
                  <a:lnTo>
                    <a:pt x="14782" y="5595"/>
                  </a:lnTo>
                  <a:lnTo>
                    <a:pt x="18321" y="2053"/>
                  </a:lnTo>
                  <a:lnTo>
                    <a:pt x="21387" y="398"/>
                  </a:lnTo>
                  <a:lnTo>
                    <a:pt x="24137" y="0"/>
                  </a:lnTo>
                  <a:lnTo>
                    <a:pt x="40359" y="4430"/>
                  </a:lnTo>
                  <a:lnTo>
                    <a:pt x="54448" y="13451"/>
                  </a:lnTo>
                  <a:lnTo>
                    <a:pt x="67560" y="28433"/>
                  </a:lnTo>
                  <a:lnTo>
                    <a:pt x="69734" y="34212"/>
                  </a:lnTo>
                  <a:lnTo>
                    <a:pt x="70269" y="46277"/>
                  </a:lnTo>
                  <a:lnTo>
                    <a:pt x="69424" y="50341"/>
                  </a:lnTo>
                  <a:lnTo>
                    <a:pt x="68155" y="53051"/>
                  </a:lnTo>
                  <a:lnTo>
                    <a:pt x="66603" y="54857"/>
                  </a:lnTo>
                  <a:lnTo>
                    <a:pt x="50935" y="64141"/>
                  </a:lnTo>
                  <a:lnTo>
                    <a:pt x="6350" y="6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596"/>
            <p:cNvSpPr/>
            <p:nvPr>
              <p:custDataLst>
                <p:tags r:id="rId103"/>
              </p:custDataLst>
            </p:nvPr>
          </p:nvSpPr>
          <p:spPr>
            <a:xfrm>
              <a:off x="7356667" y="4315311"/>
              <a:ext cx="123859" cy="320333"/>
            </a:xfrm>
            <a:custGeom>
              <a:avLst/>
              <a:gdLst/>
              <a:ahLst/>
              <a:cxnLst/>
              <a:rect l="0" t="0" r="0" b="0"/>
              <a:pathLst>
                <a:path w="123859" h="320333">
                  <a:moveTo>
                    <a:pt x="9333" y="85239"/>
                  </a:moveTo>
                  <a:lnTo>
                    <a:pt x="9333" y="85239"/>
                  </a:lnTo>
                  <a:lnTo>
                    <a:pt x="12703" y="85239"/>
                  </a:lnTo>
                  <a:lnTo>
                    <a:pt x="13697" y="86650"/>
                  </a:lnTo>
                  <a:lnTo>
                    <a:pt x="15421" y="99545"/>
                  </a:lnTo>
                  <a:lnTo>
                    <a:pt x="15674" y="139573"/>
                  </a:lnTo>
                  <a:lnTo>
                    <a:pt x="19053" y="179070"/>
                  </a:lnTo>
                  <a:lnTo>
                    <a:pt x="22149" y="222960"/>
                  </a:lnTo>
                  <a:lnTo>
                    <a:pt x="26222" y="264177"/>
                  </a:lnTo>
                  <a:lnTo>
                    <a:pt x="27488" y="311412"/>
                  </a:lnTo>
                  <a:lnTo>
                    <a:pt x="24927" y="319346"/>
                  </a:lnTo>
                  <a:lnTo>
                    <a:pt x="23962" y="320332"/>
                  </a:lnTo>
                  <a:lnTo>
                    <a:pt x="23318" y="319579"/>
                  </a:lnTo>
                  <a:lnTo>
                    <a:pt x="17133" y="279813"/>
                  </a:lnTo>
                  <a:lnTo>
                    <a:pt x="11251" y="242609"/>
                  </a:lnTo>
                  <a:lnTo>
                    <a:pt x="5746" y="203441"/>
                  </a:lnTo>
                  <a:lnTo>
                    <a:pt x="1647" y="162289"/>
                  </a:lnTo>
                  <a:lnTo>
                    <a:pt x="0" y="123591"/>
                  </a:lnTo>
                  <a:lnTo>
                    <a:pt x="5863" y="83433"/>
                  </a:lnTo>
                  <a:lnTo>
                    <a:pt x="16536" y="45898"/>
                  </a:lnTo>
                  <a:lnTo>
                    <a:pt x="25938" y="26832"/>
                  </a:lnTo>
                  <a:lnTo>
                    <a:pt x="39526" y="11302"/>
                  </a:lnTo>
                  <a:lnTo>
                    <a:pt x="54972" y="2989"/>
                  </a:lnTo>
                  <a:lnTo>
                    <a:pt x="69834" y="0"/>
                  </a:lnTo>
                  <a:lnTo>
                    <a:pt x="81141" y="1023"/>
                  </a:lnTo>
                  <a:lnTo>
                    <a:pt x="90871" y="7593"/>
                  </a:lnTo>
                  <a:lnTo>
                    <a:pt x="99194" y="17569"/>
                  </a:lnTo>
                  <a:lnTo>
                    <a:pt x="105245" y="29058"/>
                  </a:lnTo>
                  <a:lnTo>
                    <a:pt x="104642" y="44982"/>
                  </a:lnTo>
                  <a:lnTo>
                    <a:pt x="96369" y="70019"/>
                  </a:lnTo>
                  <a:lnTo>
                    <a:pt x="81891" y="93818"/>
                  </a:lnTo>
                  <a:lnTo>
                    <a:pt x="75124" y="100873"/>
                  </a:lnTo>
                  <a:lnTo>
                    <a:pt x="70794" y="102770"/>
                  </a:lnTo>
                  <a:lnTo>
                    <a:pt x="70062" y="103982"/>
                  </a:lnTo>
                  <a:lnTo>
                    <a:pt x="70280" y="105496"/>
                  </a:lnTo>
                  <a:lnTo>
                    <a:pt x="71131" y="107211"/>
                  </a:lnTo>
                  <a:lnTo>
                    <a:pt x="116037" y="149472"/>
                  </a:lnTo>
                  <a:lnTo>
                    <a:pt x="120686" y="155577"/>
                  </a:lnTo>
                  <a:lnTo>
                    <a:pt x="123080" y="161764"/>
                  </a:lnTo>
                  <a:lnTo>
                    <a:pt x="123858" y="174284"/>
                  </a:lnTo>
                  <a:lnTo>
                    <a:pt x="116957" y="193232"/>
                  </a:lnTo>
                  <a:lnTo>
                    <a:pt x="107966" y="202145"/>
                  </a:lnTo>
                  <a:lnTo>
                    <a:pt x="96913" y="207753"/>
                  </a:lnTo>
                  <a:lnTo>
                    <a:pt x="66483" y="212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597"/>
            <p:cNvSpPr/>
            <p:nvPr>
              <p:custDataLst>
                <p:tags r:id="rId104"/>
              </p:custDataLst>
            </p:nvPr>
          </p:nvSpPr>
          <p:spPr>
            <a:xfrm>
              <a:off x="7480300" y="38862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598"/>
            <p:cNvSpPr/>
            <p:nvPr>
              <p:custDataLst>
                <p:tags r:id="rId105"/>
              </p:custDataLst>
            </p:nvPr>
          </p:nvSpPr>
          <p:spPr>
            <a:xfrm>
              <a:off x="7493000" y="35687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599"/>
            <p:cNvSpPr/>
            <p:nvPr>
              <p:custDataLst>
                <p:tags r:id="rId106"/>
              </p:custDataLst>
            </p:nvPr>
          </p:nvSpPr>
          <p:spPr>
            <a:xfrm>
              <a:off x="7550150" y="32321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2574" y="1519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600"/>
            <p:cNvSpPr/>
            <p:nvPr>
              <p:custDataLst>
                <p:tags r:id="rId107"/>
              </p:custDataLst>
            </p:nvPr>
          </p:nvSpPr>
          <p:spPr>
            <a:xfrm>
              <a:off x="7747000" y="2838450"/>
              <a:ext cx="12439" cy="63501"/>
            </a:xfrm>
            <a:custGeom>
              <a:avLst/>
              <a:gdLst/>
              <a:ahLst/>
              <a:cxnLst/>
              <a:rect l="0" t="0" r="0" b="0"/>
              <a:pathLst>
                <a:path w="12439" h="6350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12112" y="705"/>
                  </a:lnTo>
                  <a:lnTo>
                    <a:pt x="12438" y="33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601"/>
            <p:cNvSpPr/>
            <p:nvPr>
              <p:custDataLst>
                <p:tags r:id="rId108"/>
              </p:custDataLst>
            </p:nvPr>
          </p:nvSpPr>
          <p:spPr>
            <a:xfrm>
              <a:off x="7553509" y="2692806"/>
              <a:ext cx="100158" cy="281946"/>
            </a:xfrm>
            <a:custGeom>
              <a:avLst/>
              <a:gdLst/>
              <a:ahLst/>
              <a:cxnLst/>
              <a:rect l="0" t="0" r="0" b="0"/>
              <a:pathLst>
                <a:path w="100158" h="281946">
                  <a:moveTo>
                    <a:pt x="2991" y="132944"/>
                  </a:moveTo>
                  <a:lnTo>
                    <a:pt x="2991" y="132944"/>
                  </a:lnTo>
                  <a:lnTo>
                    <a:pt x="4872" y="159624"/>
                  </a:lnTo>
                  <a:lnTo>
                    <a:pt x="13822" y="201107"/>
                  </a:lnTo>
                  <a:lnTo>
                    <a:pt x="20208" y="242521"/>
                  </a:lnTo>
                  <a:lnTo>
                    <a:pt x="21934" y="281305"/>
                  </a:lnTo>
                  <a:lnTo>
                    <a:pt x="21264" y="281945"/>
                  </a:lnTo>
                  <a:lnTo>
                    <a:pt x="20111" y="281667"/>
                  </a:lnTo>
                  <a:lnTo>
                    <a:pt x="18638" y="280776"/>
                  </a:lnTo>
                  <a:lnTo>
                    <a:pt x="12578" y="240426"/>
                  </a:lnTo>
                  <a:lnTo>
                    <a:pt x="5616" y="197214"/>
                  </a:lnTo>
                  <a:lnTo>
                    <a:pt x="1628" y="160456"/>
                  </a:lnTo>
                  <a:lnTo>
                    <a:pt x="0" y="129101"/>
                  </a:lnTo>
                  <a:lnTo>
                    <a:pt x="5771" y="89851"/>
                  </a:lnTo>
                  <a:lnTo>
                    <a:pt x="15025" y="51894"/>
                  </a:lnTo>
                  <a:lnTo>
                    <a:pt x="30075" y="22851"/>
                  </a:lnTo>
                  <a:lnTo>
                    <a:pt x="51312" y="4212"/>
                  </a:lnTo>
                  <a:lnTo>
                    <a:pt x="65389" y="0"/>
                  </a:lnTo>
                  <a:lnTo>
                    <a:pt x="77289" y="480"/>
                  </a:lnTo>
                  <a:lnTo>
                    <a:pt x="84931" y="3045"/>
                  </a:lnTo>
                  <a:lnTo>
                    <a:pt x="90679" y="8419"/>
                  </a:lnTo>
                  <a:lnTo>
                    <a:pt x="93200" y="11827"/>
                  </a:lnTo>
                  <a:lnTo>
                    <a:pt x="94120" y="25022"/>
                  </a:lnTo>
                  <a:lnTo>
                    <a:pt x="87115" y="57897"/>
                  </a:lnTo>
                  <a:lnTo>
                    <a:pt x="80441" y="74725"/>
                  </a:lnTo>
                  <a:lnTo>
                    <a:pt x="69664" y="87447"/>
                  </a:lnTo>
                  <a:lnTo>
                    <a:pt x="67118" y="93383"/>
                  </a:lnTo>
                  <a:lnTo>
                    <a:pt x="70533" y="96076"/>
                  </a:lnTo>
                  <a:lnTo>
                    <a:pt x="87485" y="106295"/>
                  </a:lnTo>
                  <a:lnTo>
                    <a:pt x="100056" y="124870"/>
                  </a:lnTo>
                  <a:lnTo>
                    <a:pt x="100157" y="128973"/>
                  </a:lnTo>
                  <a:lnTo>
                    <a:pt x="96505" y="137294"/>
                  </a:lnTo>
                  <a:lnTo>
                    <a:pt x="90178" y="143814"/>
                  </a:lnTo>
                  <a:lnTo>
                    <a:pt x="86515" y="146541"/>
                  </a:lnTo>
                  <a:lnTo>
                    <a:pt x="76802" y="149571"/>
                  </a:lnTo>
                  <a:lnTo>
                    <a:pt x="65428" y="150211"/>
                  </a:lnTo>
                  <a:lnTo>
                    <a:pt x="34741" y="14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602"/>
            <p:cNvSpPr/>
            <p:nvPr>
              <p:custDataLst>
                <p:tags r:id="rId109"/>
              </p:custDataLst>
            </p:nvPr>
          </p:nvSpPr>
          <p:spPr>
            <a:xfrm>
              <a:off x="7779121" y="2368550"/>
              <a:ext cx="36385" cy="67094"/>
            </a:xfrm>
            <a:custGeom>
              <a:avLst/>
              <a:gdLst/>
              <a:ahLst/>
              <a:cxnLst/>
              <a:rect l="0" t="0" r="0" b="0"/>
              <a:pathLst>
                <a:path w="36385" h="67094">
                  <a:moveTo>
                    <a:pt x="31379" y="25400"/>
                  </a:moveTo>
                  <a:lnTo>
                    <a:pt x="31379" y="25400"/>
                  </a:lnTo>
                  <a:lnTo>
                    <a:pt x="26310" y="12308"/>
                  </a:lnTo>
                  <a:lnTo>
                    <a:pt x="22541" y="8998"/>
                  </a:lnTo>
                  <a:lnTo>
                    <a:pt x="18513" y="7527"/>
                  </a:lnTo>
                  <a:lnTo>
                    <a:pt x="16452" y="7135"/>
                  </a:lnTo>
                  <a:lnTo>
                    <a:pt x="14372" y="7579"/>
                  </a:lnTo>
                  <a:lnTo>
                    <a:pt x="10180" y="9953"/>
                  </a:lnTo>
                  <a:lnTo>
                    <a:pt x="3853" y="18628"/>
                  </a:lnTo>
                  <a:lnTo>
                    <a:pt x="880" y="30136"/>
                  </a:lnTo>
                  <a:lnTo>
                    <a:pt x="0" y="45853"/>
                  </a:lnTo>
                  <a:lnTo>
                    <a:pt x="3556" y="55892"/>
                  </a:lnTo>
                  <a:lnTo>
                    <a:pt x="6481" y="60545"/>
                  </a:lnTo>
                  <a:lnTo>
                    <a:pt x="9841" y="63647"/>
                  </a:lnTo>
                  <a:lnTo>
                    <a:pt x="17338" y="67093"/>
                  </a:lnTo>
                  <a:lnTo>
                    <a:pt x="20608" y="66601"/>
                  </a:lnTo>
                  <a:lnTo>
                    <a:pt x="23493" y="64862"/>
                  </a:lnTo>
                  <a:lnTo>
                    <a:pt x="26122" y="62291"/>
                  </a:lnTo>
                  <a:lnTo>
                    <a:pt x="33191" y="48560"/>
                  </a:lnTo>
                  <a:lnTo>
                    <a:pt x="36384" y="34457"/>
                  </a:lnTo>
                  <a:lnTo>
                    <a:pt x="33368" y="23781"/>
                  </a:lnTo>
                  <a:lnTo>
                    <a:pt x="27322" y="13391"/>
                  </a:lnTo>
                  <a:lnTo>
                    <a:pt x="12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603"/>
            <p:cNvSpPr/>
            <p:nvPr>
              <p:custDataLst>
                <p:tags r:id="rId110"/>
              </p:custDataLst>
            </p:nvPr>
          </p:nvSpPr>
          <p:spPr>
            <a:xfrm>
              <a:off x="7962900" y="2152698"/>
              <a:ext cx="506710" cy="2622067"/>
            </a:xfrm>
            <a:custGeom>
              <a:avLst/>
              <a:gdLst/>
              <a:ahLst/>
              <a:cxnLst/>
              <a:rect l="0" t="0" r="0" b="0"/>
              <a:pathLst>
                <a:path w="506710" h="2622067">
                  <a:moveTo>
                    <a:pt x="44450" y="25352"/>
                  </a:moveTo>
                  <a:lnTo>
                    <a:pt x="44450" y="25352"/>
                  </a:lnTo>
                  <a:lnTo>
                    <a:pt x="84834" y="14521"/>
                  </a:lnTo>
                  <a:lnTo>
                    <a:pt x="125168" y="8345"/>
                  </a:lnTo>
                  <a:lnTo>
                    <a:pt x="163146" y="2752"/>
                  </a:lnTo>
                  <a:lnTo>
                    <a:pt x="207622" y="505"/>
                  </a:lnTo>
                  <a:lnTo>
                    <a:pt x="250843" y="116"/>
                  </a:lnTo>
                  <a:lnTo>
                    <a:pt x="297514" y="0"/>
                  </a:lnTo>
                  <a:lnTo>
                    <a:pt x="336979" y="1848"/>
                  </a:lnTo>
                  <a:lnTo>
                    <a:pt x="382338" y="5422"/>
                  </a:lnTo>
                  <a:lnTo>
                    <a:pt x="424878" y="15562"/>
                  </a:lnTo>
                  <a:lnTo>
                    <a:pt x="460634" y="30665"/>
                  </a:lnTo>
                  <a:lnTo>
                    <a:pt x="474953" y="46058"/>
                  </a:lnTo>
                  <a:lnTo>
                    <a:pt x="498023" y="90433"/>
                  </a:lnTo>
                  <a:lnTo>
                    <a:pt x="506030" y="127578"/>
                  </a:lnTo>
                  <a:lnTo>
                    <a:pt x="506709" y="167040"/>
                  </a:lnTo>
                  <a:lnTo>
                    <a:pt x="504369" y="200508"/>
                  </a:lnTo>
                  <a:lnTo>
                    <a:pt x="499084" y="241566"/>
                  </a:lnTo>
                  <a:lnTo>
                    <a:pt x="493219" y="274318"/>
                  </a:lnTo>
                  <a:lnTo>
                    <a:pt x="486613" y="309570"/>
                  </a:lnTo>
                  <a:lnTo>
                    <a:pt x="478929" y="353922"/>
                  </a:lnTo>
                  <a:lnTo>
                    <a:pt x="472184" y="397324"/>
                  </a:lnTo>
                  <a:lnTo>
                    <a:pt x="466421" y="438014"/>
                  </a:lnTo>
                  <a:lnTo>
                    <a:pt x="463695" y="481036"/>
                  </a:lnTo>
                  <a:lnTo>
                    <a:pt x="459438" y="525769"/>
                  </a:lnTo>
                  <a:lnTo>
                    <a:pt x="458195" y="557969"/>
                  </a:lnTo>
                  <a:lnTo>
                    <a:pt x="455761" y="591095"/>
                  </a:lnTo>
                  <a:lnTo>
                    <a:pt x="452327" y="624632"/>
                  </a:lnTo>
                  <a:lnTo>
                    <a:pt x="448449" y="658353"/>
                  </a:lnTo>
                  <a:lnTo>
                    <a:pt x="446255" y="692154"/>
                  </a:lnTo>
                  <a:lnTo>
                    <a:pt x="445280" y="725992"/>
                  </a:lnTo>
                  <a:lnTo>
                    <a:pt x="444846" y="759846"/>
                  </a:lnTo>
                  <a:lnTo>
                    <a:pt x="444654" y="795588"/>
                  </a:lnTo>
                  <a:lnTo>
                    <a:pt x="444568" y="831935"/>
                  </a:lnTo>
                  <a:lnTo>
                    <a:pt x="444529" y="866903"/>
                  </a:lnTo>
                  <a:lnTo>
                    <a:pt x="442632" y="905023"/>
                  </a:lnTo>
                  <a:lnTo>
                    <a:pt x="440141" y="944778"/>
                  </a:lnTo>
                  <a:lnTo>
                    <a:pt x="439034" y="983614"/>
                  </a:lnTo>
                  <a:lnTo>
                    <a:pt x="438543" y="1022041"/>
                  </a:lnTo>
                  <a:lnTo>
                    <a:pt x="437618" y="1060286"/>
                  </a:lnTo>
                  <a:lnTo>
                    <a:pt x="434856" y="1098450"/>
                  </a:lnTo>
                  <a:lnTo>
                    <a:pt x="433158" y="1138460"/>
                  </a:lnTo>
                  <a:lnTo>
                    <a:pt x="431698" y="1179761"/>
                  </a:lnTo>
                  <a:lnTo>
                    <a:pt x="428697" y="1221636"/>
                  </a:lnTo>
                  <a:lnTo>
                    <a:pt x="426893" y="1263765"/>
                  </a:lnTo>
                  <a:lnTo>
                    <a:pt x="425386" y="1306008"/>
                  </a:lnTo>
                  <a:lnTo>
                    <a:pt x="422363" y="1348301"/>
                  </a:lnTo>
                  <a:lnTo>
                    <a:pt x="420550" y="1388735"/>
                  </a:lnTo>
                  <a:lnTo>
                    <a:pt x="419040" y="1428578"/>
                  </a:lnTo>
                  <a:lnTo>
                    <a:pt x="416016" y="1469804"/>
                  </a:lnTo>
                  <a:lnTo>
                    <a:pt x="412320" y="1511645"/>
                  </a:lnTo>
                  <a:lnTo>
                    <a:pt x="407620" y="1553055"/>
                  </a:lnTo>
                  <a:lnTo>
                    <a:pt x="400827" y="1592625"/>
                  </a:lnTo>
                  <a:lnTo>
                    <a:pt x="394985" y="1631379"/>
                  </a:lnTo>
                  <a:lnTo>
                    <a:pt x="390037" y="1669769"/>
                  </a:lnTo>
                  <a:lnTo>
                    <a:pt x="385488" y="1707999"/>
                  </a:lnTo>
                  <a:lnTo>
                    <a:pt x="379231" y="1746156"/>
                  </a:lnTo>
                  <a:lnTo>
                    <a:pt x="373159" y="1784281"/>
                  </a:lnTo>
                  <a:lnTo>
                    <a:pt x="370460" y="1822393"/>
                  </a:lnTo>
                  <a:lnTo>
                    <a:pt x="365497" y="1858616"/>
                  </a:lnTo>
                  <a:lnTo>
                    <a:pt x="359293" y="1894236"/>
                  </a:lnTo>
                  <a:lnTo>
                    <a:pt x="354184" y="1931234"/>
                  </a:lnTo>
                  <a:lnTo>
                    <a:pt x="349562" y="1966962"/>
                  </a:lnTo>
                  <a:lnTo>
                    <a:pt x="345154" y="2001657"/>
                  </a:lnTo>
                  <a:lnTo>
                    <a:pt x="340844" y="2035891"/>
                  </a:lnTo>
                  <a:lnTo>
                    <a:pt x="336577" y="2069921"/>
                  </a:lnTo>
                  <a:lnTo>
                    <a:pt x="333034" y="2103155"/>
                  </a:lnTo>
                  <a:lnTo>
                    <a:pt x="330334" y="2149632"/>
                  </a:lnTo>
                  <a:lnTo>
                    <a:pt x="326085" y="2193977"/>
                  </a:lnTo>
                  <a:lnTo>
                    <a:pt x="323806" y="2234946"/>
                  </a:lnTo>
                  <a:lnTo>
                    <a:pt x="319681" y="2277346"/>
                  </a:lnTo>
                  <a:lnTo>
                    <a:pt x="317441" y="2319855"/>
                  </a:lnTo>
                  <a:lnTo>
                    <a:pt x="314416" y="2356288"/>
                  </a:lnTo>
                  <a:lnTo>
                    <a:pt x="310721" y="2394118"/>
                  </a:lnTo>
                  <a:lnTo>
                    <a:pt x="306553" y="2439827"/>
                  </a:lnTo>
                  <a:lnTo>
                    <a:pt x="305319" y="2474302"/>
                  </a:lnTo>
                  <a:lnTo>
                    <a:pt x="301531" y="2516714"/>
                  </a:lnTo>
                  <a:lnTo>
                    <a:pt x="296973" y="2559007"/>
                  </a:lnTo>
                  <a:lnTo>
                    <a:pt x="289692" y="2586128"/>
                  </a:lnTo>
                  <a:lnTo>
                    <a:pt x="281857" y="2595988"/>
                  </a:lnTo>
                  <a:lnTo>
                    <a:pt x="276804" y="2600592"/>
                  </a:lnTo>
                  <a:lnTo>
                    <a:pt x="263665" y="2605708"/>
                  </a:lnTo>
                  <a:lnTo>
                    <a:pt x="225492" y="2612364"/>
                  </a:lnTo>
                  <a:lnTo>
                    <a:pt x="182837" y="2615030"/>
                  </a:lnTo>
                  <a:lnTo>
                    <a:pt x="147934" y="2619191"/>
                  </a:lnTo>
                  <a:lnTo>
                    <a:pt x="117489" y="2621030"/>
                  </a:lnTo>
                  <a:lnTo>
                    <a:pt x="70090" y="2622066"/>
                  </a:lnTo>
                  <a:lnTo>
                    <a:pt x="0" y="2616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" name="SMARTInkShape-4604"/>
          <p:cNvSpPr/>
          <p:nvPr>
            <p:custDataLst>
              <p:tags r:id="rId9"/>
            </p:custDataLst>
          </p:nvPr>
        </p:nvSpPr>
        <p:spPr>
          <a:xfrm>
            <a:off x="6445250" y="3581400"/>
            <a:ext cx="25401" cy="19051"/>
          </a:xfrm>
          <a:custGeom>
            <a:avLst/>
            <a:gdLst/>
            <a:ahLst/>
            <a:cxnLst/>
            <a:rect l="0" t="0" r="0" b="0"/>
            <a:pathLst>
              <a:path w="25401" h="19051">
                <a:moveTo>
                  <a:pt x="0" y="19050"/>
                </a:moveTo>
                <a:lnTo>
                  <a:pt x="0" y="19050"/>
                </a:lnTo>
                <a:lnTo>
                  <a:pt x="17675" y="19050"/>
                </a:lnTo>
                <a:lnTo>
                  <a:pt x="20251" y="18344"/>
                </a:lnTo>
                <a:lnTo>
                  <a:pt x="21966" y="17168"/>
                </a:lnTo>
                <a:lnTo>
                  <a:pt x="24722" y="13583"/>
                </a:lnTo>
                <a:lnTo>
                  <a:pt x="25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MARTInkShape-4605"/>
          <p:cNvSpPr/>
          <p:nvPr>
            <p:custDataLst>
              <p:tags r:id="rId10"/>
            </p:custDataLst>
          </p:nvPr>
        </p:nvSpPr>
        <p:spPr>
          <a:xfrm>
            <a:off x="6776807" y="2127421"/>
            <a:ext cx="678094" cy="2615460"/>
          </a:xfrm>
          <a:custGeom>
            <a:avLst/>
            <a:gdLst/>
            <a:ahLst/>
            <a:cxnLst/>
            <a:rect l="0" t="0" r="0" b="0"/>
            <a:pathLst>
              <a:path w="678094" h="2615460">
                <a:moveTo>
                  <a:pt x="678093" y="25229"/>
                </a:moveTo>
                <a:lnTo>
                  <a:pt x="678093" y="25229"/>
                </a:lnTo>
                <a:lnTo>
                  <a:pt x="669255" y="10923"/>
                </a:lnTo>
                <a:lnTo>
                  <a:pt x="659795" y="4214"/>
                </a:lnTo>
                <a:lnTo>
                  <a:pt x="644684" y="1128"/>
                </a:lnTo>
                <a:lnTo>
                  <a:pt x="598678" y="0"/>
                </a:lnTo>
                <a:lnTo>
                  <a:pt x="553178" y="557"/>
                </a:lnTo>
                <a:lnTo>
                  <a:pt x="539319" y="3210"/>
                </a:lnTo>
                <a:lnTo>
                  <a:pt x="516246" y="15412"/>
                </a:lnTo>
                <a:lnTo>
                  <a:pt x="470145" y="56442"/>
                </a:lnTo>
                <a:lnTo>
                  <a:pt x="455114" y="81149"/>
                </a:lnTo>
                <a:lnTo>
                  <a:pt x="442137" y="122745"/>
                </a:lnTo>
                <a:lnTo>
                  <a:pt x="432779" y="159340"/>
                </a:lnTo>
                <a:lnTo>
                  <a:pt x="426018" y="205557"/>
                </a:lnTo>
                <a:lnTo>
                  <a:pt x="422782" y="243054"/>
                </a:lnTo>
                <a:lnTo>
                  <a:pt x="419277" y="276557"/>
                </a:lnTo>
                <a:lnTo>
                  <a:pt x="415367" y="312613"/>
                </a:lnTo>
                <a:lnTo>
                  <a:pt x="412570" y="358500"/>
                </a:lnTo>
                <a:lnTo>
                  <a:pt x="408371" y="398907"/>
                </a:lnTo>
                <a:lnTo>
                  <a:pt x="402658" y="437691"/>
                </a:lnTo>
                <a:lnTo>
                  <a:pt x="399867" y="475994"/>
                </a:lnTo>
                <a:lnTo>
                  <a:pt x="395669" y="517525"/>
                </a:lnTo>
                <a:lnTo>
                  <a:pt x="389958" y="561110"/>
                </a:lnTo>
                <a:lnTo>
                  <a:pt x="380426" y="605303"/>
                </a:lnTo>
                <a:lnTo>
                  <a:pt x="372036" y="649678"/>
                </a:lnTo>
                <a:lnTo>
                  <a:pt x="369206" y="681174"/>
                </a:lnTo>
                <a:lnTo>
                  <a:pt x="365731" y="728759"/>
                </a:lnTo>
                <a:lnTo>
                  <a:pt x="362171" y="760537"/>
                </a:lnTo>
                <a:lnTo>
                  <a:pt x="358238" y="795827"/>
                </a:lnTo>
                <a:lnTo>
                  <a:pt x="354137" y="830796"/>
                </a:lnTo>
                <a:lnTo>
                  <a:pt x="349256" y="865153"/>
                </a:lnTo>
                <a:lnTo>
                  <a:pt x="342383" y="899238"/>
                </a:lnTo>
                <a:lnTo>
                  <a:pt x="336506" y="935083"/>
                </a:lnTo>
                <a:lnTo>
                  <a:pt x="330838" y="972181"/>
                </a:lnTo>
                <a:lnTo>
                  <a:pt x="323615" y="1009835"/>
                </a:lnTo>
                <a:lnTo>
                  <a:pt x="317582" y="1047738"/>
                </a:lnTo>
                <a:lnTo>
                  <a:pt x="312549" y="1085749"/>
                </a:lnTo>
                <a:lnTo>
                  <a:pt x="307960" y="1123810"/>
                </a:lnTo>
                <a:lnTo>
                  <a:pt x="301687" y="1163774"/>
                </a:lnTo>
                <a:lnTo>
                  <a:pt x="294196" y="1204349"/>
                </a:lnTo>
                <a:lnTo>
                  <a:pt x="286163" y="1243549"/>
                </a:lnTo>
                <a:lnTo>
                  <a:pt x="279769" y="1284019"/>
                </a:lnTo>
                <a:lnTo>
                  <a:pt x="273872" y="1324819"/>
                </a:lnTo>
                <a:lnTo>
                  <a:pt x="266548" y="1364119"/>
                </a:lnTo>
                <a:lnTo>
                  <a:pt x="258587" y="1404634"/>
                </a:lnTo>
                <a:lnTo>
                  <a:pt x="250345" y="1446159"/>
                </a:lnTo>
                <a:lnTo>
                  <a:pt x="241979" y="1488133"/>
                </a:lnTo>
                <a:lnTo>
                  <a:pt x="233557" y="1530307"/>
                </a:lnTo>
                <a:lnTo>
                  <a:pt x="225815" y="1571863"/>
                </a:lnTo>
                <a:lnTo>
                  <a:pt x="220023" y="1611500"/>
                </a:lnTo>
                <a:lnTo>
                  <a:pt x="213214" y="1652164"/>
                </a:lnTo>
                <a:lnTo>
                  <a:pt x="205486" y="1693756"/>
                </a:lnTo>
                <a:lnTo>
                  <a:pt x="197348" y="1735759"/>
                </a:lnTo>
                <a:lnTo>
                  <a:pt x="189026" y="1776065"/>
                </a:lnTo>
                <a:lnTo>
                  <a:pt x="181331" y="1815850"/>
                </a:lnTo>
                <a:lnTo>
                  <a:pt x="175558" y="1857052"/>
                </a:lnTo>
                <a:lnTo>
                  <a:pt x="168759" y="1897000"/>
                </a:lnTo>
                <a:lnTo>
                  <a:pt x="161034" y="1935922"/>
                </a:lnTo>
                <a:lnTo>
                  <a:pt x="152896" y="1974387"/>
                </a:lnTo>
                <a:lnTo>
                  <a:pt x="144576" y="2012650"/>
                </a:lnTo>
                <a:lnTo>
                  <a:pt x="136175" y="2050115"/>
                </a:lnTo>
                <a:lnTo>
                  <a:pt x="127737" y="2085582"/>
                </a:lnTo>
                <a:lnTo>
                  <a:pt x="119283" y="2120160"/>
                </a:lnTo>
                <a:lnTo>
                  <a:pt x="110821" y="2154343"/>
                </a:lnTo>
                <a:lnTo>
                  <a:pt x="102357" y="2188350"/>
                </a:lnTo>
                <a:lnTo>
                  <a:pt x="89658" y="2235858"/>
                </a:lnTo>
                <a:lnTo>
                  <a:pt x="80330" y="2281214"/>
                </a:lnTo>
                <a:lnTo>
                  <a:pt x="69726" y="2325933"/>
                </a:lnTo>
                <a:lnTo>
                  <a:pt x="61019" y="2367091"/>
                </a:lnTo>
                <a:lnTo>
                  <a:pt x="47391" y="2413855"/>
                </a:lnTo>
                <a:lnTo>
                  <a:pt x="38800" y="2448489"/>
                </a:lnTo>
                <a:lnTo>
                  <a:pt x="27631" y="2492147"/>
                </a:lnTo>
                <a:lnTo>
                  <a:pt x="16090" y="2530405"/>
                </a:lnTo>
                <a:lnTo>
                  <a:pt x="3222" y="2577080"/>
                </a:lnTo>
                <a:lnTo>
                  <a:pt x="0" y="2597825"/>
                </a:lnTo>
                <a:lnTo>
                  <a:pt x="958" y="2602482"/>
                </a:lnTo>
                <a:lnTo>
                  <a:pt x="5785" y="2609538"/>
                </a:lnTo>
                <a:lnTo>
                  <a:pt x="14518" y="2613144"/>
                </a:lnTo>
                <a:lnTo>
                  <a:pt x="44112" y="2615459"/>
                </a:lnTo>
                <a:lnTo>
                  <a:pt x="85339" y="2606483"/>
                </a:lnTo>
                <a:lnTo>
                  <a:pt x="126793" y="2599402"/>
                </a:lnTo>
                <a:lnTo>
                  <a:pt x="160726" y="2594999"/>
                </a:lnTo>
                <a:lnTo>
                  <a:pt x="198677" y="2588553"/>
                </a:lnTo>
                <a:lnTo>
                  <a:pt x="241279" y="2582174"/>
                </a:lnTo>
                <a:lnTo>
                  <a:pt x="279536" y="2579187"/>
                </a:lnTo>
                <a:lnTo>
                  <a:pt x="319957" y="2574930"/>
                </a:lnTo>
                <a:lnTo>
                  <a:pt x="379643" y="25652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5" name="SMARTInkShape-Group988"/>
          <p:cNvGrpSpPr/>
          <p:nvPr/>
        </p:nvGrpSpPr>
        <p:grpSpPr>
          <a:xfrm>
            <a:off x="5022850" y="4333804"/>
            <a:ext cx="741827" cy="295347"/>
            <a:chOff x="5022850" y="4333804"/>
            <a:chExt cx="741827" cy="295347"/>
          </a:xfrm>
        </p:grpSpPr>
        <p:sp>
          <p:nvSpPr>
            <p:cNvPr id="310" name="SMARTInkShape-4606"/>
            <p:cNvSpPr/>
            <p:nvPr>
              <p:custDataLst>
                <p:tags r:id="rId97"/>
              </p:custDataLst>
            </p:nvPr>
          </p:nvSpPr>
          <p:spPr>
            <a:xfrm>
              <a:off x="5684445" y="4333804"/>
              <a:ext cx="80232" cy="154596"/>
            </a:xfrm>
            <a:custGeom>
              <a:avLst/>
              <a:gdLst/>
              <a:ahLst/>
              <a:cxnLst/>
              <a:rect l="0" t="0" r="0" b="0"/>
              <a:pathLst>
                <a:path w="80232" h="154596">
                  <a:moveTo>
                    <a:pt x="36905" y="47696"/>
                  </a:moveTo>
                  <a:lnTo>
                    <a:pt x="36905" y="47696"/>
                  </a:lnTo>
                  <a:lnTo>
                    <a:pt x="28177" y="62906"/>
                  </a:lnTo>
                  <a:lnTo>
                    <a:pt x="15826" y="107444"/>
                  </a:lnTo>
                  <a:lnTo>
                    <a:pt x="4851" y="148519"/>
                  </a:lnTo>
                  <a:lnTo>
                    <a:pt x="2837" y="153011"/>
                  </a:lnTo>
                  <a:lnTo>
                    <a:pt x="1492" y="154595"/>
                  </a:lnTo>
                  <a:lnTo>
                    <a:pt x="596" y="154239"/>
                  </a:lnTo>
                  <a:lnTo>
                    <a:pt x="0" y="152592"/>
                  </a:lnTo>
                  <a:lnTo>
                    <a:pt x="1216" y="146998"/>
                  </a:lnTo>
                  <a:lnTo>
                    <a:pt x="9705" y="103890"/>
                  </a:lnTo>
                  <a:lnTo>
                    <a:pt x="17917" y="60625"/>
                  </a:lnTo>
                  <a:lnTo>
                    <a:pt x="29152" y="18354"/>
                  </a:lnTo>
                  <a:lnTo>
                    <a:pt x="36047" y="7373"/>
                  </a:lnTo>
                  <a:lnTo>
                    <a:pt x="40566" y="3880"/>
                  </a:lnTo>
                  <a:lnTo>
                    <a:pt x="51232" y="0"/>
                  </a:lnTo>
                  <a:lnTo>
                    <a:pt x="61147" y="157"/>
                  </a:lnTo>
                  <a:lnTo>
                    <a:pt x="68846" y="2579"/>
                  </a:lnTo>
                  <a:lnTo>
                    <a:pt x="70899" y="4212"/>
                  </a:lnTo>
                  <a:lnTo>
                    <a:pt x="73886" y="9320"/>
                  </a:lnTo>
                  <a:lnTo>
                    <a:pt x="79671" y="27964"/>
                  </a:lnTo>
                  <a:lnTo>
                    <a:pt x="80231" y="32424"/>
                  </a:lnTo>
                  <a:lnTo>
                    <a:pt x="78490" y="36809"/>
                  </a:lnTo>
                  <a:lnTo>
                    <a:pt x="70910" y="45445"/>
                  </a:lnTo>
                  <a:lnTo>
                    <a:pt x="43255" y="54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607"/>
            <p:cNvSpPr/>
            <p:nvPr>
              <p:custDataLst>
                <p:tags r:id="rId98"/>
              </p:custDataLst>
            </p:nvPr>
          </p:nvSpPr>
          <p:spPr>
            <a:xfrm>
              <a:off x="5569027" y="4559300"/>
              <a:ext cx="63424" cy="69851"/>
            </a:xfrm>
            <a:custGeom>
              <a:avLst/>
              <a:gdLst/>
              <a:ahLst/>
              <a:cxnLst/>
              <a:rect l="0" t="0" r="0" b="0"/>
              <a:pathLst>
                <a:path w="63424" h="69851">
                  <a:moveTo>
                    <a:pt x="6273" y="0"/>
                  </a:moveTo>
                  <a:lnTo>
                    <a:pt x="6273" y="0"/>
                  </a:lnTo>
                  <a:lnTo>
                    <a:pt x="5568" y="26440"/>
                  </a:lnTo>
                  <a:lnTo>
                    <a:pt x="0" y="67329"/>
                  </a:lnTo>
                  <a:lnTo>
                    <a:pt x="643" y="58507"/>
                  </a:lnTo>
                  <a:lnTo>
                    <a:pt x="5702" y="43676"/>
                  </a:lnTo>
                  <a:lnTo>
                    <a:pt x="23689" y="21343"/>
                  </a:lnTo>
                  <a:lnTo>
                    <a:pt x="30006" y="16540"/>
                  </a:lnTo>
                  <a:lnTo>
                    <a:pt x="32678" y="15260"/>
                  </a:lnTo>
                  <a:lnTo>
                    <a:pt x="39411" y="15720"/>
                  </a:lnTo>
                  <a:lnTo>
                    <a:pt x="46402" y="18275"/>
                  </a:lnTo>
                  <a:lnTo>
                    <a:pt x="51860" y="21763"/>
                  </a:lnTo>
                  <a:lnTo>
                    <a:pt x="58898" y="37807"/>
                  </a:lnTo>
                  <a:lnTo>
                    <a:pt x="6342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608"/>
            <p:cNvSpPr/>
            <p:nvPr>
              <p:custDataLst>
                <p:tags r:id="rId99"/>
              </p:custDataLst>
            </p:nvPr>
          </p:nvSpPr>
          <p:spPr>
            <a:xfrm>
              <a:off x="5429250" y="4417119"/>
              <a:ext cx="171451" cy="135832"/>
            </a:xfrm>
            <a:custGeom>
              <a:avLst/>
              <a:gdLst/>
              <a:ahLst/>
              <a:cxnLst/>
              <a:rect l="0" t="0" r="0" b="0"/>
              <a:pathLst>
                <a:path w="171451" h="135832">
                  <a:moveTo>
                    <a:pt x="171450" y="15181"/>
                  </a:moveTo>
                  <a:lnTo>
                    <a:pt x="171450" y="15181"/>
                  </a:lnTo>
                  <a:lnTo>
                    <a:pt x="171450" y="8439"/>
                  </a:lnTo>
                  <a:lnTo>
                    <a:pt x="169569" y="3247"/>
                  </a:lnTo>
                  <a:lnTo>
                    <a:pt x="168079" y="875"/>
                  </a:lnTo>
                  <a:lnTo>
                    <a:pt x="165675" y="0"/>
                  </a:lnTo>
                  <a:lnTo>
                    <a:pt x="159241" y="907"/>
                  </a:lnTo>
                  <a:lnTo>
                    <a:pt x="125671" y="17970"/>
                  </a:lnTo>
                  <a:lnTo>
                    <a:pt x="85197" y="46593"/>
                  </a:lnTo>
                  <a:lnTo>
                    <a:pt x="57673" y="69259"/>
                  </a:lnTo>
                  <a:lnTo>
                    <a:pt x="13543" y="111488"/>
                  </a:lnTo>
                  <a:lnTo>
                    <a:pt x="0" y="13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609"/>
            <p:cNvSpPr/>
            <p:nvPr>
              <p:custDataLst>
                <p:tags r:id="rId100"/>
              </p:custDataLst>
            </p:nvPr>
          </p:nvSpPr>
          <p:spPr>
            <a:xfrm>
              <a:off x="5384800" y="4414133"/>
              <a:ext cx="127001" cy="132468"/>
            </a:xfrm>
            <a:custGeom>
              <a:avLst/>
              <a:gdLst/>
              <a:ahLst/>
              <a:cxnLst/>
              <a:rect l="0" t="0" r="0" b="0"/>
              <a:pathLst>
                <a:path w="127001" h="13246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27757" y="2749"/>
                  </a:lnTo>
                  <a:lnTo>
                    <a:pt x="45149" y="11403"/>
                  </a:lnTo>
                  <a:lnTo>
                    <a:pt x="79240" y="46184"/>
                  </a:lnTo>
                  <a:lnTo>
                    <a:pt x="101495" y="83987"/>
                  </a:lnTo>
                  <a:lnTo>
                    <a:pt x="1270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610"/>
            <p:cNvSpPr/>
            <p:nvPr>
              <p:custDataLst>
                <p:tags r:id="rId101"/>
              </p:custDataLst>
            </p:nvPr>
          </p:nvSpPr>
          <p:spPr>
            <a:xfrm>
              <a:off x="5022850" y="45593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6" name="SMARTInkShape-4611"/>
          <p:cNvSpPr/>
          <p:nvPr>
            <p:custDataLst>
              <p:tags r:id="rId11"/>
            </p:custDataLst>
          </p:nvPr>
        </p:nvSpPr>
        <p:spPr>
          <a:xfrm>
            <a:off x="4057650" y="450850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127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SMARTInkShape-Group990"/>
          <p:cNvGrpSpPr/>
          <p:nvPr/>
        </p:nvGrpSpPr>
        <p:grpSpPr>
          <a:xfrm>
            <a:off x="3460850" y="4064000"/>
            <a:ext cx="330101" cy="514155"/>
            <a:chOff x="3460850" y="4064000"/>
            <a:chExt cx="330101" cy="514155"/>
          </a:xfrm>
        </p:grpSpPr>
        <p:sp>
          <p:nvSpPr>
            <p:cNvPr id="317" name="SMARTInkShape-4612"/>
            <p:cNvSpPr/>
            <p:nvPr>
              <p:custDataLst>
                <p:tags r:id="rId93"/>
              </p:custDataLst>
            </p:nvPr>
          </p:nvSpPr>
          <p:spPr>
            <a:xfrm>
              <a:off x="3759200" y="406400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1324" y="20722"/>
                  </a:lnTo>
                  <a:lnTo>
                    <a:pt x="261" y="58264"/>
                  </a:lnTo>
                  <a:lnTo>
                    <a:pt x="51" y="10534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613"/>
            <p:cNvSpPr/>
            <p:nvPr>
              <p:custDataLst>
                <p:tags r:id="rId94"/>
              </p:custDataLst>
            </p:nvPr>
          </p:nvSpPr>
          <p:spPr>
            <a:xfrm>
              <a:off x="3708400" y="4482433"/>
              <a:ext cx="82551" cy="95722"/>
            </a:xfrm>
            <a:custGeom>
              <a:avLst/>
              <a:gdLst/>
              <a:ahLst/>
              <a:cxnLst/>
              <a:rect l="0" t="0" r="0" b="0"/>
              <a:pathLst>
                <a:path w="82551" h="95722">
                  <a:moveTo>
                    <a:pt x="0" y="19717"/>
                  </a:moveTo>
                  <a:lnTo>
                    <a:pt x="0" y="19717"/>
                  </a:lnTo>
                  <a:lnTo>
                    <a:pt x="0" y="65496"/>
                  </a:lnTo>
                  <a:lnTo>
                    <a:pt x="1882" y="86197"/>
                  </a:lnTo>
                  <a:lnTo>
                    <a:pt x="4364" y="94419"/>
                  </a:lnTo>
                  <a:lnTo>
                    <a:pt x="5026" y="95624"/>
                  </a:lnTo>
                  <a:lnTo>
                    <a:pt x="5467" y="95721"/>
                  </a:lnTo>
                  <a:lnTo>
                    <a:pt x="13223" y="48194"/>
                  </a:lnTo>
                  <a:lnTo>
                    <a:pt x="24641" y="16954"/>
                  </a:lnTo>
                  <a:lnTo>
                    <a:pt x="34234" y="6024"/>
                  </a:lnTo>
                  <a:lnTo>
                    <a:pt x="39756" y="2122"/>
                  </a:lnTo>
                  <a:lnTo>
                    <a:pt x="44849" y="226"/>
                  </a:lnTo>
                  <a:lnTo>
                    <a:pt x="54270" y="0"/>
                  </a:lnTo>
                  <a:lnTo>
                    <a:pt x="58758" y="3045"/>
                  </a:lnTo>
                  <a:lnTo>
                    <a:pt x="76996" y="29220"/>
                  </a:lnTo>
                  <a:lnTo>
                    <a:pt x="82550" y="70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614"/>
            <p:cNvSpPr/>
            <p:nvPr>
              <p:custDataLst>
                <p:tags r:id="rId95"/>
              </p:custDataLst>
            </p:nvPr>
          </p:nvSpPr>
          <p:spPr>
            <a:xfrm>
              <a:off x="3472035" y="4287656"/>
              <a:ext cx="177450" cy="214495"/>
            </a:xfrm>
            <a:custGeom>
              <a:avLst/>
              <a:gdLst/>
              <a:ahLst/>
              <a:cxnLst/>
              <a:rect l="0" t="0" r="0" b="0"/>
              <a:pathLst>
                <a:path w="177450" h="214495">
                  <a:moveTo>
                    <a:pt x="166515" y="17644"/>
                  </a:moveTo>
                  <a:lnTo>
                    <a:pt x="166515" y="17644"/>
                  </a:lnTo>
                  <a:lnTo>
                    <a:pt x="175243" y="8210"/>
                  </a:lnTo>
                  <a:lnTo>
                    <a:pt x="177449" y="3338"/>
                  </a:lnTo>
                  <a:lnTo>
                    <a:pt x="177332" y="1757"/>
                  </a:lnTo>
                  <a:lnTo>
                    <a:pt x="176549" y="702"/>
                  </a:lnTo>
                  <a:lnTo>
                    <a:pt x="175321" y="0"/>
                  </a:lnTo>
                  <a:lnTo>
                    <a:pt x="163480" y="2381"/>
                  </a:lnTo>
                  <a:lnTo>
                    <a:pt x="126874" y="29137"/>
                  </a:lnTo>
                  <a:lnTo>
                    <a:pt x="83112" y="75080"/>
                  </a:lnTo>
                  <a:lnTo>
                    <a:pt x="43445" y="122147"/>
                  </a:lnTo>
                  <a:lnTo>
                    <a:pt x="11316" y="166536"/>
                  </a:lnTo>
                  <a:lnTo>
                    <a:pt x="0" y="186284"/>
                  </a:lnTo>
                  <a:lnTo>
                    <a:pt x="1415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615"/>
            <p:cNvSpPr/>
            <p:nvPr>
              <p:custDataLst>
                <p:tags r:id="rId96"/>
              </p:custDataLst>
            </p:nvPr>
          </p:nvSpPr>
          <p:spPr>
            <a:xfrm>
              <a:off x="3460850" y="4295466"/>
              <a:ext cx="152301" cy="219385"/>
            </a:xfrm>
            <a:custGeom>
              <a:avLst/>
              <a:gdLst/>
              <a:ahLst/>
              <a:cxnLst/>
              <a:rect l="0" t="0" r="0" b="0"/>
              <a:pathLst>
                <a:path w="152301" h="219385">
                  <a:moveTo>
                    <a:pt x="12600" y="9834"/>
                  </a:moveTo>
                  <a:lnTo>
                    <a:pt x="12600" y="9834"/>
                  </a:lnTo>
                  <a:lnTo>
                    <a:pt x="9229" y="9834"/>
                  </a:lnTo>
                  <a:lnTo>
                    <a:pt x="5692" y="7952"/>
                  </a:lnTo>
                  <a:lnTo>
                    <a:pt x="1044" y="4367"/>
                  </a:lnTo>
                  <a:lnTo>
                    <a:pt x="408" y="1995"/>
                  </a:lnTo>
                  <a:lnTo>
                    <a:pt x="126" y="0"/>
                  </a:lnTo>
                  <a:lnTo>
                    <a:pt x="0" y="1465"/>
                  </a:lnTo>
                  <a:lnTo>
                    <a:pt x="1826" y="4468"/>
                  </a:lnTo>
                  <a:lnTo>
                    <a:pt x="32809" y="47893"/>
                  </a:lnTo>
                  <a:lnTo>
                    <a:pt x="65487" y="94477"/>
                  </a:lnTo>
                  <a:lnTo>
                    <a:pt x="92054" y="135158"/>
                  </a:lnTo>
                  <a:lnTo>
                    <a:pt x="120978" y="182178"/>
                  </a:lnTo>
                  <a:lnTo>
                    <a:pt x="137845" y="205773"/>
                  </a:lnTo>
                  <a:lnTo>
                    <a:pt x="152300" y="21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SMARTInkShape-4616"/>
          <p:cNvSpPr/>
          <p:nvPr>
            <p:custDataLst>
              <p:tags r:id="rId12"/>
            </p:custDataLst>
          </p:nvPr>
        </p:nvSpPr>
        <p:spPr>
          <a:xfrm>
            <a:off x="3587750" y="3308350"/>
            <a:ext cx="6351" cy="44451"/>
          </a:xfrm>
          <a:custGeom>
            <a:avLst/>
            <a:gdLst/>
            <a:ahLst/>
            <a:cxnLst/>
            <a:rect l="0" t="0" r="0" b="0"/>
            <a:pathLst>
              <a:path w="6351" h="44451">
                <a:moveTo>
                  <a:pt x="6350" y="0"/>
                </a:moveTo>
                <a:lnTo>
                  <a:pt x="6350" y="0"/>
                </a:lnTo>
                <a:lnTo>
                  <a:pt x="5645" y="10845"/>
                </a:lnTo>
                <a:lnTo>
                  <a:pt x="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1" name="SMARTInkShape-Group992"/>
          <p:cNvGrpSpPr/>
          <p:nvPr/>
        </p:nvGrpSpPr>
        <p:grpSpPr>
          <a:xfrm>
            <a:off x="4870450" y="2127250"/>
            <a:ext cx="1396583" cy="2927346"/>
            <a:chOff x="4870450" y="2127250"/>
            <a:chExt cx="1396583" cy="2927346"/>
          </a:xfrm>
        </p:grpSpPr>
        <p:sp>
          <p:nvSpPr>
            <p:cNvPr id="323" name="SMARTInkShape-4617"/>
            <p:cNvSpPr/>
            <p:nvPr>
              <p:custDataLst>
                <p:tags r:id="rId85"/>
              </p:custDataLst>
            </p:nvPr>
          </p:nvSpPr>
          <p:spPr>
            <a:xfrm>
              <a:off x="5689600" y="2127250"/>
              <a:ext cx="577433" cy="2927346"/>
            </a:xfrm>
            <a:custGeom>
              <a:avLst/>
              <a:gdLst/>
              <a:ahLst/>
              <a:cxnLst/>
              <a:rect l="0" t="0" r="0" b="0"/>
              <a:pathLst>
                <a:path w="577433" h="2927346">
                  <a:moveTo>
                    <a:pt x="292100" y="0"/>
                  </a:moveTo>
                  <a:lnTo>
                    <a:pt x="292100" y="0"/>
                  </a:lnTo>
                  <a:lnTo>
                    <a:pt x="288729" y="3371"/>
                  </a:lnTo>
                  <a:lnTo>
                    <a:pt x="285193" y="5026"/>
                  </a:lnTo>
                  <a:lnTo>
                    <a:pt x="283261" y="5467"/>
                  </a:lnTo>
                  <a:lnTo>
                    <a:pt x="283385" y="6467"/>
                  </a:lnTo>
                  <a:lnTo>
                    <a:pt x="287286" y="9460"/>
                  </a:lnTo>
                  <a:lnTo>
                    <a:pt x="330401" y="15786"/>
                  </a:lnTo>
                  <a:lnTo>
                    <a:pt x="373827" y="19111"/>
                  </a:lnTo>
                  <a:lnTo>
                    <a:pt x="412509" y="25830"/>
                  </a:lnTo>
                  <a:lnTo>
                    <a:pt x="450778" y="33759"/>
                  </a:lnTo>
                  <a:lnTo>
                    <a:pt x="496179" y="49523"/>
                  </a:lnTo>
                  <a:lnTo>
                    <a:pt x="537914" y="76868"/>
                  </a:lnTo>
                  <a:lnTo>
                    <a:pt x="554885" y="102190"/>
                  </a:lnTo>
                  <a:lnTo>
                    <a:pt x="570705" y="144586"/>
                  </a:lnTo>
                  <a:lnTo>
                    <a:pt x="576439" y="184723"/>
                  </a:lnTo>
                  <a:lnTo>
                    <a:pt x="577432" y="231435"/>
                  </a:lnTo>
                  <a:lnTo>
                    <a:pt x="575783" y="269841"/>
                  </a:lnTo>
                  <a:lnTo>
                    <a:pt x="572698" y="307607"/>
                  </a:lnTo>
                  <a:lnTo>
                    <a:pt x="567699" y="353374"/>
                  </a:lnTo>
                  <a:lnTo>
                    <a:pt x="565200" y="397901"/>
                  </a:lnTo>
                  <a:lnTo>
                    <a:pt x="560303" y="442374"/>
                  </a:lnTo>
                  <a:lnTo>
                    <a:pt x="554383" y="487536"/>
                  </a:lnTo>
                  <a:lnTo>
                    <a:pt x="550252" y="519836"/>
                  </a:lnTo>
                  <a:lnTo>
                    <a:pt x="547945" y="553007"/>
                  </a:lnTo>
                  <a:lnTo>
                    <a:pt x="546214" y="586564"/>
                  </a:lnTo>
                  <a:lnTo>
                    <a:pt x="543093" y="620293"/>
                  </a:lnTo>
                  <a:lnTo>
                    <a:pt x="541236" y="655980"/>
                  </a:lnTo>
                  <a:lnTo>
                    <a:pt x="539705" y="693008"/>
                  </a:lnTo>
                  <a:lnTo>
                    <a:pt x="536673" y="730631"/>
                  </a:lnTo>
                  <a:lnTo>
                    <a:pt x="534855" y="770401"/>
                  </a:lnTo>
                  <a:lnTo>
                    <a:pt x="534047" y="811595"/>
                  </a:lnTo>
                  <a:lnTo>
                    <a:pt x="533687" y="853422"/>
                  </a:lnTo>
                  <a:lnTo>
                    <a:pt x="531646" y="893649"/>
                  </a:lnTo>
                  <a:lnTo>
                    <a:pt x="529093" y="934105"/>
                  </a:lnTo>
                  <a:lnTo>
                    <a:pt x="527958" y="977956"/>
                  </a:lnTo>
                  <a:lnTo>
                    <a:pt x="527454" y="1023315"/>
                  </a:lnTo>
                  <a:lnTo>
                    <a:pt x="527229" y="1069346"/>
                  </a:lnTo>
                  <a:lnTo>
                    <a:pt x="527130" y="1115674"/>
                  </a:lnTo>
                  <a:lnTo>
                    <a:pt x="525204" y="1162134"/>
                  </a:lnTo>
                  <a:lnTo>
                    <a:pt x="522701" y="1208654"/>
                  </a:lnTo>
                  <a:lnTo>
                    <a:pt x="521590" y="1255200"/>
                  </a:lnTo>
                  <a:lnTo>
                    <a:pt x="521095" y="1301757"/>
                  </a:lnTo>
                  <a:lnTo>
                    <a:pt x="520171" y="1348320"/>
                  </a:lnTo>
                  <a:lnTo>
                    <a:pt x="517408" y="1394885"/>
                  </a:lnTo>
                  <a:lnTo>
                    <a:pt x="516389" y="1418873"/>
                  </a:lnTo>
                  <a:lnTo>
                    <a:pt x="515709" y="1443332"/>
                  </a:lnTo>
                  <a:lnTo>
                    <a:pt x="515257" y="1468105"/>
                  </a:lnTo>
                  <a:lnTo>
                    <a:pt x="514249" y="1492381"/>
                  </a:lnTo>
                  <a:lnTo>
                    <a:pt x="512871" y="1516326"/>
                  </a:lnTo>
                  <a:lnTo>
                    <a:pt x="509460" y="1563628"/>
                  </a:lnTo>
                  <a:lnTo>
                    <a:pt x="505591" y="1610522"/>
                  </a:lnTo>
                  <a:lnTo>
                    <a:pt x="503401" y="1655352"/>
                  </a:lnTo>
                  <a:lnTo>
                    <a:pt x="501723" y="1699501"/>
                  </a:lnTo>
                  <a:lnTo>
                    <a:pt x="498625" y="1744993"/>
                  </a:lnTo>
                  <a:lnTo>
                    <a:pt x="493015" y="1789200"/>
                  </a:lnTo>
                  <a:lnTo>
                    <a:pt x="486523" y="1832366"/>
                  </a:lnTo>
                  <a:lnTo>
                    <a:pt x="481287" y="1875070"/>
                  </a:lnTo>
                  <a:lnTo>
                    <a:pt x="474725" y="1917568"/>
                  </a:lnTo>
                  <a:lnTo>
                    <a:pt x="467811" y="1959975"/>
                  </a:lnTo>
                  <a:lnTo>
                    <a:pt x="462386" y="2002341"/>
                  </a:lnTo>
                  <a:lnTo>
                    <a:pt x="457624" y="2044688"/>
                  </a:lnTo>
                  <a:lnTo>
                    <a:pt x="453155" y="2086323"/>
                  </a:lnTo>
                  <a:lnTo>
                    <a:pt x="448818" y="2125993"/>
                  </a:lnTo>
                  <a:lnTo>
                    <a:pt x="442656" y="2166673"/>
                  </a:lnTo>
                  <a:lnTo>
                    <a:pt x="435919" y="2206860"/>
                  </a:lnTo>
                  <a:lnTo>
                    <a:pt x="430574" y="2243536"/>
                  </a:lnTo>
                  <a:lnTo>
                    <a:pt x="425845" y="2280533"/>
                  </a:lnTo>
                  <a:lnTo>
                    <a:pt x="420687" y="2317437"/>
                  </a:lnTo>
                  <a:lnTo>
                    <a:pt x="413691" y="2352653"/>
                  </a:lnTo>
                  <a:lnTo>
                    <a:pt x="409640" y="2387121"/>
                  </a:lnTo>
                  <a:lnTo>
                    <a:pt x="407134" y="2420548"/>
                  </a:lnTo>
                  <a:lnTo>
                    <a:pt x="401757" y="2467134"/>
                  </a:lnTo>
                  <a:lnTo>
                    <a:pt x="395695" y="2511511"/>
                  </a:lnTo>
                  <a:lnTo>
                    <a:pt x="389431" y="2551785"/>
                  </a:lnTo>
                  <a:lnTo>
                    <a:pt x="383106" y="2590529"/>
                  </a:lnTo>
                  <a:lnTo>
                    <a:pt x="377470" y="2628819"/>
                  </a:lnTo>
                  <a:lnTo>
                    <a:pt x="374779" y="2669093"/>
                  </a:lnTo>
                  <a:lnTo>
                    <a:pt x="371650" y="2702502"/>
                  </a:lnTo>
                  <a:lnTo>
                    <a:pt x="367907" y="2736636"/>
                  </a:lnTo>
                  <a:lnTo>
                    <a:pt x="361834" y="2780061"/>
                  </a:lnTo>
                  <a:lnTo>
                    <a:pt x="356832" y="2823389"/>
                  </a:lnTo>
                  <a:lnTo>
                    <a:pt x="345704" y="2870282"/>
                  </a:lnTo>
                  <a:lnTo>
                    <a:pt x="331042" y="2915360"/>
                  </a:lnTo>
                  <a:lnTo>
                    <a:pt x="327517" y="2921551"/>
                  </a:lnTo>
                  <a:lnTo>
                    <a:pt x="323598" y="2924773"/>
                  </a:lnTo>
                  <a:lnTo>
                    <a:pt x="317424" y="2926586"/>
                  </a:lnTo>
                  <a:lnTo>
                    <a:pt x="273126" y="2927320"/>
                  </a:lnTo>
                  <a:lnTo>
                    <a:pt x="230367" y="2927345"/>
                  </a:lnTo>
                  <a:lnTo>
                    <a:pt x="184891" y="2923978"/>
                  </a:lnTo>
                  <a:lnTo>
                    <a:pt x="155082" y="2920442"/>
                  </a:lnTo>
                  <a:lnTo>
                    <a:pt x="118314" y="2916518"/>
                  </a:lnTo>
                  <a:lnTo>
                    <a:pt x="78454" y="2912423"/>
                  </a:lnTo>
                  <a:lnTo>
                    <a:pt x="0" y="290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618"/>
            <p:cNvSpPr/>
            <p:nvPr>
              <p:custDataLst>
                <p:tags r:id="rId86"/>
              </p:custDataLst>
            </p:nvPr>
          </p:nvSpPr>
          <p:spPr>
            <a:xfrm>
              <a:off x="5715284" y="2818674"/>
              <a:ext cx="78319" cy="126410"/>
            </a:xfrm>
            <a:custGeom>
              <a:avLst/>
              <a:gdLst/>
              <a:ahLst/>
              <a:cxnLst/>
              <a:rect l="0" t="0" r="0" b="0"/>
              <a:pathLst>
                <a:path w="78319" h="126410">
                  <a:moveTo>
                    <a:pt x="12416" y="32476"/>
                  </a:moveTo>
                  <a:lnTo>
                    <a:pt x="12416" y="32476"/>
                  </a:lnTo>
                  <a:lnTo>
                    <a:pt x="9045" y="74539"/>
                  </a:lnTo>
                  <a:lnTo>
                    <a:pt x="1157" y="121057"/>
                  </a:lnTo>
                  <a:lnTo>
                    <a:pt x="0" y="126409"/>
                  </a:lnTo>
                  <a:lnTo>
                    <a:pt x="4802" y="79255"/>
                  </a:lnTo>
                  <a:lnTo>
                    <a:pt x="14466" y="40331"/>
                  </a:lnTo>
                  <a:lnTo>
                    <a:pt x="25724" y="17635"/>
                  </a:lnTo>
                  <a:lnTo>
                    <a:pt x="37995" y="3854"/>
                  </a:lnTo>
                  <a:lnTo>
                    <a:pt x="42168" y="695"/>
                  </a:lnTo>
                  <a:lnTo>
                    <a:pt x="47068" y="0"/>
                  </a:lnTo>
                  <a:lnTo>
                    <a:pt x="58156" y="2990"/>
                  </a:lnTo>
                  <a:lnTo>
                    <a:pt x="69556" y="9237"/>
                  </a:lnTo>
                  <a:lnTo>
                    <a:pt x="74971" y="19090"/>
                  </a:lnTo>
                  <a:lnTo>
                    <a:pt x="78318" y="31465"/>
                  </a:lnTo>
                  <a:lnTo>
                    <a:pt x="77452" y="41669"/>
                  </a:lnTo>
                  <a:lnTo>
                    <a:pt x="74718" y="49027"/>
                  </a:lnTo>
                  <a:lnTo>
                    <a:pt x="73000" y="51977"/>
                  </a:lnTo>
                  <a:lnTo>
                    <a:pt x="65448" y="57135"/>
                  </a:lnTo>
                  <a:lnTo>
                    <a:pt x="44166" y="64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619"/>
            <p:cNvSpPr/>
            <p:nvPr>
              <p:custDataLst>
                <p:tags r:id="rId87"/>
              </p:custDataLst>
            </p:nvPr>
          </p:nvSpPr>
          <p:spPr>
            <a:xfrm>
              <a:off x="5638800" y="3038166"/>
              <a:ext cx="63501" cy="101518"/>
            </a:xfrm>
            <a:custGeom>
              <a:avLst/>
              <a:gdLst/>
              <a:ahLst/>
              <a:cxnLst/>
              <a:rect l="0" t="0" r="0" b="0"/>
              <a:pathLst>
                <a:path w="63501" h="101518">
                  <a:moveTo>
                    <a:pt x="0" y="9834"/>
                  </a:moveTo>
                  <a:lnTo>
                    <a:pt x="0" y="9834"/>
                  </a:lnTo>
                  <a:lnTo>
                    <a:pt x="9459" y="374"/>
                  </a:lnTo>
                  <a:lnTo>
                    <a:pt x="11245" y="0"/>
                  </a:lnTo>
                  <a:lnTo>
                    <a:pt x="13141" y="456"/>
                  </a:lnTo>
                  <a:lnTo>
                    <a:pt x="24624" y="6257"/>
                  </a:lnTo>
                  <a:lnTo>
                    <a:pt x="30464" y="13889"/>
                  </a:lnTo>
                  <a:lnTo>
                    <a:pt x="33010" y="18887"/>
                  </a:lnTo>
                  <a:lnTo>
                    <a:pt x="33956" y="28204"/>
                  </a:lnTo>
                  <a:lnTo>
                    <a:pt x="25445" y="55796"/>
                  </a:lnTo>
                  <a:lnTo>
                    <a:pt x="1572" y="95989"/>
                  </a:lnTo>
                  <a:lnTo>
                    <a:pt x="2459" y="97609"/>
                  </a:lnTo>
                  <a:lnTo>
                    <a:pt x="7208" y="101291"/>
                  </a:lnTo>
                  <a:lnTo>
                    <a:pt x="15904" y="101517"/>
                  </a:lnTo>
                  <a:lnTo>
                    <a:pt x="63500" y="9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620"/>
            <p:cNvSpPr/>
            <p:nvPr>
              <p:custDataLst>
                <p:tags r:id="rId88"/>
              </p:custDataLst>
            </p:nvPr>
          </p:nvSpPr>
          <p:spPr>
            <a:xfrm>
              <a:off x="5499100" y="291465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127000" y="0"/>
                  </a:moveTo>
                  <a:lnTo>
                    <a:pt x="127000" y="0"/>
                  </a:lnTo>
                  <a:lnTo>
                    <a:pt x="114790" y="0"/>
                  </a:lnTo>
                  <a:lnTo>
                    <a:pt x="96493" y="10113"/>
                  </a:lnTo>
                  <a:lnTo>
                    <a:pt x="63663" y="40477"/>
                  </a:lnTo>
                  <a:lnTo>
                    <a:pt x="32322" y="80938"/>
                  </a:lnTo>
                  <a:lnTo>
                    <a:pt x="11364" y="12762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621"/>
            <p:cNvSpPr/>
            <p:nvPr>
              <p:custDataLst>
                <p:tags r:id="rId89"/>
              </p:custDataLst>
            </p:nvPr>
          </p:nvSpPr>
          <p:spPr>
            <a:xfrm>
              <a:off x="5454650" y="2921883"/>
              <a:ext cx="139701" cy="119768"/>
            </a:xfrm>
            <a:custGeom>
              <a:avLst/>
              <a:gdLst/>
              <a:ahLst/>
              <a:cxnLst/>
              <a:rect l="0" t="0" r="0" b="0"/>
              <a:pathLst>
                <a:path w="139701" h="1197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1048" y="6120"/>
                  </a:lnTo>
                  <a:lnTo>
                    <a:pt x="62793" y="37832"/>
                  </a:lnTo>
                  <a:lnTo>
                    <a:pt x="108600" y="77339"/>
                  </a:lnTo>
                  <a:lnTo>
                    <a:pt x="1397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622"/>
            <p:cNvSpPr/>
            <p:nvPr>
              <p:custDataLst>
                <p:tags r:id="rId90"/>
              </p:custDataLst>
            </p:nvPr>
          </p:nvSpPr>
          <p:spPr>
            <a:xfrm>
              <a:off x="5295900" y="2997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8" y="4469"/>
                  </a:lnTo>
                  <a:lnTo>
                    <a:pt x="1083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623"/>
            <p:cNvSpPr/>
            <p:nvPr>
              <p:custDataLst>
                <p:tags r:id="rId91"/>
              </p:custDataLst>
            </p:nvPr>
          </p:nvSpPr>
          <p:spPr>
            <a:xfrm>
              <a:off x="5130800" y="30035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624"/>
            <p:cNvSpPr/>
            <p:nvPr>
              <p:custDataLst>
                <p:tags r:id="rId92"/>
              </p:custDataLst>
            </p:nvPr>
          </p:nvSpPr>
          <p:spPr>
            <a:xfrm>
              <a:off x="4870450" y="3012591"/>
              <a:ext cx="38101" cy="3660"/>
            </a:xfrm>
            <a:custGeom>
              <a:avLst/>
              <a:gdLst/>
              <a:ahLst/>
              <a:cxnLst/>
              <a:rect l="0" t="0" r="0" b="0"/>
              <a:pathLst>
                <a:path w="38101" h="3660">
                  <a:moveTo>
                    <a:pt x="0" y="3659"/>
                  </a:moveTo>
                  <a:lnTo>
                    <a:pt x="0" y="3659"/>
                  </a:lnTo>
                  <a:lnTo>
                    <a:pt x="6742" y="288"/>
                  </a:lnTo>
                  <a:lnTo>
                    <a:pt x="9434" y="0"/>
                  </a:lnTo>
                  <a:lnTo>
                    <a:pt x="381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993"/>
          <p:cNvGrpSpPr/>
          <p:nvPr/>
        </p:nvGrpSpPr>
        <p:grpSpPr>
          <a:xfrm>
            <a:off x="4178300" y="2726177"/>
            <a:ext cx="342901" cy="314988"/>
            <a:chOff x="4178300" y="2726177"/>
            <a:chExt cx="342901" cy="314988"/>
          </a:xfrm>
        </p:grpSpPr>
        <p:sp>
          <p:nvSpPr>
            <p:cNvPr id="332" name="SMARTInkShape-4625"/>
            <p:cNvSpPr/>
            <p:nvPr>
              <p:custDataLst>
                <p:tags r:id="rId81"/>
              </p:custDataLst>
            </p:nvPr>
          </p:nvSpPr>
          <p:spPr>
            <a:xfrm>
              <a:off x="4387850" y="2726177"/>
              <a:ext cx="133351" cy="80524"/>
            </a:xfrm>
            <a:custGeom>
              <a:avLst/>
              <a:gdLst/>
              <a:ahLst/>
              <a:cxnLst/>
              <a:rect l="0" t="0" r="0" b="0"/>
              <a:pathLst>
                <a:path w="133351" h="80524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6742" y="4814"/>
                  </a:lnTo>
                  <a:lnTo>
                    <a:pt x="13814" y="1014"/>
                  </a:lnTo>
                  <a:lnTo>
                    <a:pt x="17676" y="0"/>
                  </a:lnTo>
                  <a:lnTo>
                    <a:pt x="27612" y="2637"/>
                  </a:lnTo>
                  <a:lnTo>
                    <a:pt x="43224" y="12055"/>
                  </a:lnTo>
                  <a:lnTo>
                    <a:pt x="51666" y="20459"/>
                  </a:lnTo>
                  <a:lnTo>
                    <a:pt x="57770" y="31250"/>
                  </a:lnTo>
                  <a:lnTo>
                    <a:pt x="59072" y="43102"/>
                  </a:lnTo>
                  <a:lnTo>
                    <a:pt x="57299" y="54013"/>
                  </a:lnTo>
                  <a:lnTo>
                    <a:pt x="54158" y="61215"/>
                  </a:lnTo>
                  <a:lnTo>
                    <a:pt x="38710" y="79828"/>
                  </a:lnTo>
                  <a:lnTo>
                    <a:pt x="78507" y="80482"/>
                  </a:lnTo>
                  <a:lnTo>
                    <a:pt x="133350" y="8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626"/>
            <p:cNvSpPr/>
            <p:nvPr>
              <p:custDataLst>
                <p:tags r:id="rId82"/>
              </p:custDataLst>
            </p:nvPr>
          </p:nvSpPr>
          <p:spPr>
            <a:xfrm>
              <a:off x="4368800" y="2972084"/>
              <a:ext cx="95251" cy="69081"/>
            </a:xfrm>
            <a:custGeom>
              <a:avLst/>
              <a:gdLst/>
              <a:ahLst/>
              <a:cxnLst/>
              <a:rect l="0" t="0" r="0" b="0"/>
              <a:pathLst>
                <a:path w="95251" h="69081">
                  <a:moveTo>
                    <a:pt x="0" y="12416"/>
                  </a:moveTo>
                  <a:lnTo>
                    <a:pt x="0" y="12416"/>
                  </a:lnTo>
                  <a:lnTo>
                    <a:pt x="5467" y="6949"/>
                  </a:lnTo>
                  <a:lnTo>
                    <a:pt x="23194" y="1156"/>
                  </a:lnTo>
                  <a:lnTo>
                    <a:pt x="36802" y="0"/>
                  </a:lnTo>
                  <a:lnTo>
                    <a:pt x="40057" y="1317"/>
                  </a:lnTo>
                  <a:lnTo>
                    <a:pt x="45555" y="6542"/>
                  </a:lnTo>
                  <a:lnTo>
                    <a:pt x="46598" y="9206"/>
                  </a:lnTo>
                  <a:lnTo>
                    <a:pt x="46587" y="11687"/>
                  </a:lnTo>
                  <a:lnTo>
                    <a:pt x="41501" y="27481"/>
                  </a:lnTo>
                  <a:lnTo>
                    <a:pt x="33967" y="36985"/>
                  </a:lnTo>
                  <a:lnTo>
                    <a:pt x="21588" y="50270"/>
                  </a:lnTo>
                  <a:lnTo>
                    <a:pt x="15334" y="61262"/>
                  </a:lnTo>
                  <a:lnTo>
                    <a:pt x="13220" y="67925"/>
                  </a:lnTo>
                  <a:lnTo>
                    <a:pt x="26339" y="69080"/>
                  </a:lnTo>
                  <a:lnTo>
                    <a:pt x="72422" y="55218"/>
                  </a:lnTo>
                  <a:lnTo>
                    <a:pt x="95250" y="4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627"/>
            <p:cNvSpPr/>
            <p:nvPr>
              <p:custDataLst>
                <p:tags r:id="rId83"/>
              </p:custDataLst>
            </p:nvPr>
          </p:nvSpPr>
          <p:spPr>
            <a:xfrm>
              <a:off x="4222750" y="283845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127000" y="0"/>
                  </a:moveTo>
                  <a:lnTo>
                    <a:pt x="127000" y="0"/>
                  </a:lnTo>
                  <a:lnTo>
                    <a:pt x="114790" y="0"/>
                  </a:lnTo>
                  <a:lnTo>
                    <a:pt x="105346" y="5644"/>
                  </a:lnTo>
                  <a:lnTo>
                    <a:pt x="59569" y="45503"/>
                  </a:lnTo>
                  <a:lnTo>
                    <a:pt x="27130" y="8987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628"/>
            <p:cNvSpPr/>
            <p:nvPr>
              <p:custDataLst>
                <p:tags r:id="rId84"/>
              </p:custDataLst>
            </p:nvPr>
          </p:nvSpPr>
          <p:spPr>
            <a:xfrm>
              <a:off x="4178300" y="2838450"/>
              <a:ext cx="127001" cy="133351"/>
            </a:xfrm>
            <a:custGeom>
              <a:avLst/>
              <a:gdLst/>
              <a:ahLst/>
              <a:cxnLst/>
              <a:rect l="0" t="0" r="0" b="0"/>
              <a:pathLst>
                <a:path w="127001" h="133351">
                  <a:moveTo>
                    <a:pt x="0" y="0"/>
                  </a:moveTo>
                  <a:lnTo>
                    <a:pt x="0" y="0"/>
                  </a:lnTo>
                  <a:lnTo>
                    <a:pt x="16606" y="26732"/>
                  </a:lnTo>
                  <a:lnTo>
                    <a:pt x="58185" y="70785"/>
                  </a:lnTo>
                  <a:lnTo>
                    <a:pt x="104180" y="116870"/>
                  </a:lnTo>
                  <a:lnTo>
                    <a:pt x="127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994"/>
          <p:cNvGrpSpPr/>
          <p:nvPr/>
        </p:nvGrpSpPr>
        <p:grpSpPr>
          <a:xfrm>
            <a:off x="3454400" y="2698750"/>
            <a:ext cx="260351" cy="357584"/>
            <a:chOff x="3454400" y="2698750"/>
            <a:chExt cx="260351" cy="357584"/>
          </a:xfrm>
        </p:grpSpPr>
        <p:sp>
          <p:nvSpPr>
            <p:cNvPr id="337" name="SMARTInkShape-4629"/>
            <p:cNvSpPr/>
            <p:nvPr>
              <p:custDataLst>
                <p:tags r:id="rId77"/>
              </p:custDataLst>
            </p:nvPr>
          </p:nvSpPr>
          <p:spPr>
            <a:xfrm>
              <a:off x="3714750" y="269875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0786"/>
                  </a:lnTo>
                  <a:lnTo>
                    <a:pt x="0" y="824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630"/>
            <p:cNvSpPr/>
            <p:nvPr>
              <p:custDataLst>
                <p:tags r:id="rId78"/>
              </p:custDataLst>
            </p:nvPr>
          </p:nvSpPr>
          <p:spPr>
            <a:xfrm>
              <a:off x="3614033" y="2966264"/>
              <a:ext cx="88018" cy="90070"/>
            </a:xfrm>
            <a:custGeom>
              <a:avLst/>
              <a:gdLst/>
              <a:ahLst/>
              <a:cxnLst/>
              <a:rect l="0" t="0" r="0" b="0"/>
              <a:pathLst>
                <a:path w="88018" h="90070">
                  <a:moveTo>
                    <a:pt x="5467" y="18236"/>
                  </a:moveTo>
                  <a:lnTo>
                    <a:pt x="5467" y="18236"/>
                  </a:lnTo>
                  <a:lnTo>
                    <a:pt x="2096" y="14865"/>
                  </a:lnTo>
                  <a:lnTo>
                    <a:pt x="441" y="11329"/>
                  </a:lnTo>
                  <a:lnTo>
                    <a:pt x="0" y="9398"/>
                  </a:lnTo>
                  <a:lnTo>
                    <a:pt x="411" y="7405"/>
                  </a:lnTo>
                  <a:lnTo>
                    <a:pt x="2749" y="3309"/>
                  </a:lnTo>
                  <a:lnTo>
                    <a:pt x="5066" y="1934"/>
                  </a:lnTo>
                  <a:lnTo>
                    <a:pt x="15775" y="0"/>
                  </a:lnTo>
                  <a:lnTo>
                    <a:pt x="30629" y="133"/>
                  </a:lnTo>
                  <a:lnTo>
                    <a:pt x="37346" y="2664"/>
                  </a:lnTo>
                  <a:lnTo>
                    <a:pt x="42684" y="9904"/>
                  </a:lnTo>
                  <a:lnTo>
                    <a:pt x="45095" y="14798"/>
                  </a:lnTo>
                  <a:lnTo>
                    <a:pt x="45892" y="25880"/>
                  </a:lnTo>
                  <a:lnTo>
                    <a:pt x="43190" y="37861"/>
                  </a:lnTo>
                  <a:lnTo>
                    <a:pt x="29956" y="60918"/>
                  </a:lnTo>
                  <a:lnTo>
                    <a:pt x="17124" y="79270"/>
                  </a:lnTo>
                  <a:lnTo>
                    <a:pt x="13390" y="88845"/>
                  </a:lnTo>
                  <a:lnTo>
                    <a:pt x="13570" y="90003"/>
                  </a:lnTo>
                  <a:lnTo>
                    <a:pt x="14397" y="90069"/>
                  </a:lnTo>
                  <a:lnTo>
                    <a:pt x="15654" y="89408"/>
                  </a:lnTo>
                  <a:lnTo>
                    <a:pt x="88017" y="6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631"/>
            <p:cNvSpPr/>
            <p:nvPr>
              <p:custDataLst>
                <p:tags r:id="rId79"/>
              </p:custDataLst>
            </p:nvPr>
          </p:nvSpPr>
          <p:spPr>
            <a:xfrm>
              <a:off x="3454400" y="2782183"/>
              <a:ext cx="139701" cy="157868"/>
            </a:xfrm>
            <a:custGeom>
              <a:avLst/>
              <a:gdLst/>
              <a:ahLst/>
              <a:cxnLst/>
              <a:rect l="0" t="0" r="0" b="0"/>
              <a:pathLst>
                <a:path w="139701" h="157868">
                  <a:moveTo>
                    <a:pt x="139700" y="5467"/>
                  </a:moveTo>
                  <a:lnTo>
                    <a:pt x="139700" y="5467"/>
                  </a:lnTo>
                  <a:lnTo>
                    <a:pt x="139700" y="2096"/>
                  </a:lnTo>
                  <a:lnTo>
                    <a:pt x="138995" y="1103"/>
                  </a:lnTo>
                  <a:lnTo>
                    <a:pt x="137818" y="441"/>
                  </a:lnTo>
                  <a:lnTo>
                    <a:pt x="136329" y="0"/>
                  </a:lnTo>
                  <a:lnTo>
                    <a:pt x="124120" y="9492"/>
                  </a:lnTo>
                  <a:lnTo>
                    <a:pt x="87437" y="52269"/>
                  </a:lnTo>
                  <a:lnTo>
                    <a:pt x="51583" y="98100"/>
                  </a:lnTo>
                  <a:lnTo>
                    <a:pt x="8597" y="142872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632"/>
            <p:cNvSpPr/>
            <p:nvPr>
              <p:custDataLst>
                <p:tags r:id="rId80"/>
              </p:custDataLst>
            </p:nvPr>
          </p:nvSpPr>
          <p:spPr>
            <a:xfrm>
              <a:off x="3460750" y="2784806"/>
              <a:ext cx="95251" cy="199695"/>
            </a:xfrm>
            <a:custGeom>
              <a:avLst/>
              <a:gdLst/>
              <a:ahLst/>
              <a:cxnLst/>
              <a:rect l="0" t="0" r="0" b="0"/>
              <a:pathLst>
                <a:path w="95251" h="199695">
                  <a:moveTo>
                    <a:pt x="0" y="21894"/>
                  </a:moveTo>
                  <a:lnTo>
                    <a:pt x="0" y="21894"/>
                  </a:lnTo>
                  <a:lnTo>
                    <a:pt x="0" y="695"/>
                  </a:lnTo>
                  <a:lnTo>
                    <a:pt x="705" y="0"/>
                  </a:lnTo>
                  <a:lnTo>
                    <a:pt x="1882" y="242"/>
                  </a:lnTo>
                  <a:lnTo>
                    <a:pt x="3371" y="1110"/>
                  </a:lnTo>
                  <a:lnTo>
                    <a:pt x="23765" y="29207"/>
                  </a:lnTo>
                  <a:lnTo>
                    <a:pt x="48726" y="73992"/>
                  </a:lnTo>
                  <a:lnTo>
                    <a:pt x="64829" y="118430"/>
                  </a:lnTo>
                  <a:lnTo>
                    <a:pt x="83991" y="163797"/>
                  </a:lnTo>
                  <a:lnTo>
                    <a:pt x="91915" y="183884"/>
                  </a:lnTo>
                  <a:lnTo>
                    <a:pt x="95250" y="19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995"/>
          <p:cNvGrpSpPr/>
          <p:nvPr/>
        </p:nvGrpSpPr>
        <p:grpSpPr>
          <a:xfrm>
            <a:off x="5353050" y="2180462"/>
            <a:ext cx="353240" cy="473839"/>
            <a:chOff x="5353050" y="2180462"/>
            <a:chExt cx="353240" cy="473839"/>
          </a:xfrm>
        </p:grpSpPr>
        <p:sp>
          <p:nvSpPr>
            <p:cNvPr id="342" name="SMARTInkShape-4633"/>
            <p:cNvSpPr/>
            <p:nvPr>
              <p:custDataLst>
                <p:tags r:id="rId72"/>
              </p:custDataLst>
            </p:nvPr>
          </p:nvSpPr>
          <p:spPr>
            <a:xfrm>
              <a:off x="5549900" y="25717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1994" y="3273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634"/>
            <p:cNvSpPr/>
            <p:nvPr>
              <p:custDataLst>
                <p:tags r:id="rId73"/>
              </p:custDataLst>
            </p:nvPr>
          </p:nvSpPr>
          <p:spPr>
            <a:xfrm>
              <a:off x="5359400" y="24447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76069" y="10844"/>
                  </a:lnTo>
                  <a:lnTo>
                    <a:pt x="34575" y="54208"/>
                  </a:lnTo>
                  <a:lnTo>
                    <a:pt x="2282" y="92078"/>
                  </a:lnTo>
                  <a:lnTo>
                    <a:pt x="110" y="9595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635"/>
            <p:cNvSpPr/>
            <p:nvPr>
              <p:custDataLst>
                <p:tags r:id="rId74"/>
              </p:custDataLst>
            </p:nvPr>
          </p:nvSpPr>
          <p:spPr>
            <a:xfrm>
              <a:off x="5353050" y="2350383"/>
              <a:ext cx="133351" cy="183268"/>
            </a:xfrm>
            <a:custGeom>
              <a:avLst/>
              <a:gdLst/>
              <a:ahLst/>
              <a:cxnLst/>
              <a:rect l="0" t="0" r="0" b="0"/>
              <a:pathLst>
                <a:path w="133351" h="1832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34877" y="47486"/>
                  </a:lnTo>
                  <a:lnTo>
                    <a:pt x="62864" y="91770"/>
                  </a:lnTo>
                  <a:lnTo>
                    <a:pt x="91403" y="134433"/>
                  </a:lnTo>
                  <a:lnTo>
                    <a:pt x="13335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636"/>
            <p:cNvSpPr/>
            <p:nvPr>
              <p:custDataLst>
                <p:tags r:id="rId75"/>
              </p:custDataLst>
            </p:nvPr>
          </p:nvSpPr>
          <p:spPr>
            <a:xfrm>
              <a:off x="5639759" y="2180462"/>
              <a:ext cx="66531" cy="130058"/>
            </a:xfrm>
            <a:custGeom>
              <a:avLst/>
              <a:gdLst/>
              <a:ahLst/>
              <a:cxnLst/>
              <a:rect l="0" t="0" r="0" b="0"/>
              <a:pathLst>
                <a:path w="66531" h="130058">
                  <a:moveTo>
                    <a:pt x="5391" y="61088"/>
                  </a:moveTo>
                  <a:lnTo>
                    <a:pt x="5391" y="61088"/>
                  </a:lnTo>
                  <a:lnTo>
                    <a:pt x="5391" y="54999"/>
                  </a:lnTo>
                  <a:lnTo>
                    <a:pt x="8762" y="61557"/>
                  </a:lnTo>
                  <a:lnTo>
                    <a:pt x="11566" y="91565"/>
                  </a:lnTo>
                  <a:lnTo>
                    <a:pt x="9825" y="115896"/>
                  </a:lnTo>
                  <a:lnTo>
                    <a:pt x="6267" y="127967"/>
                  </a:lnTo>
                  <a:lnTo>
                    <a:pt x="5269" y="128957"/>
                  </a:lnTo>
                  <a:lnTo>
                    <a:pt x="2279" y="130057"/>
                  </a:lnTo>
                  <a:lnTo>
                    <a:pt x="1200" y="129645"/>
                  </a:lnTo>
                  <a:lnTo>
                    <a:pt x="480" y="128665"/>
                  </a:lnTo>
                  <a:lnTo>
                    <a:pt x="0" y="127306"/>
                  </a:lnTo>
                  <a:lnTo>
                    <a:pt x="1048" y="88527"/>
                  </a:lnTo>
                  <a:lnTo>
                    <a:pt x="7904" y="47928"/>
                  </a:lnTo>
                  <a:lnTo>
                    <a:pt x="23171" y="9801"/>
                  </a:lnTo>
                  <a:lnTo>
                    <a:pt x="25710" y="5730"/>
                  </a:lnTo>
                  <a:lnTo>
                    <a:pt x="28815" y="3016"/>
                  </a:lnTo>
                  <a:lnTo>
                    <a:pt x="36028" y="0"/>
                  </a:lnTo>
                  <a:lnTo>
                    <a:pt x="43937" y="542"/>
                  </a:lnTo>
                  <a:lnTo>
                    <a:pt x="52156" y="3840"/>
                  </a:lnTo>
                  <a:lnTo>
                    <a:pt x="60512" y="10009"/>
                  </a:lnTo>
                  <a:lnTo>
                    <a:pt x="65167" y="19336"/>
                  </a:lnTo>
                  <a:lnTo>
                    <a:pt x="66530" y="30537"/>
                  </a:lnTo>
                  <a:lnTo>
                    <a:pt x="64785" y="42571"/>
                  </a:lnTo>
                  <a:lnTo>
                    <a:pt x="59775" y="51212"/>
                  </a:lnTo>
                  <a:lnTo>
                    <a:pt x="56463" y="54504"/>
                  </a:lnTo>
                  <a:lnTo>
                    <a:pt x="47140" y="58162"/>
                  </a:lnTo>
                  <a:lnTo>
                    <a:pt x="24441" y="61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637"/>
            <p:cNvSpPr/>
            <p:nvPr>
              <p:custDataLst>
                <p:tags r:id="rId76"/>
              </p:custDataLst>
            </p:nvPr>
          </p:nvSpPr>
          <p:spPr>
            <a:xfrm>
              <a:off x="5391150" y="2368550"/>
              <a:ext cx="139701" cy="107951"/>
            </a:xfrm>
            <a:custGeom>
              <a:avLst/>
              <a:gdLst/>
              <a:ahLst/>
              <a:cxnLst/>
              <a:rect l="0" t="0" r="0" b="0"/>
              <a:pathLst>
                <a:path w="139701" h="107951">
                  <a:moveTo>
                    <a:pt x="0" y="107950"/>
                  </a:moveTo>
                  <a:lnTo>
                    <a:pt x="0" y="107950"/>
                  </a:lnTo>
                  <a:lnTo>
                    <a:pt x="44858" y="63797"/>
                  </a:lnTo>
                  <a:lnTo>
                    <a:pt x="83467" y="3515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996"/>
          <p:cNvGrpSpPr/>
          <p:nvPr/>
        </p:nvGrpSpPr>
        <p:grpSpPr>
          <a:xfrm>
            <a:off x="4895850" y="2489200"/>
            <a:ext cx="139701" cy="12701"/>
            <a:chOff x="4895850" y="2489200"/>
            <a:chExt cx="139701" cy="12701"/>
          </a:xfrm>
        </p:grpSpPr>
        <p:sp>
          <p:nvSpPr>
            <p:cNvPr id="348" name="SMARTInkShape-4638"/>
            <p:cNvSpPr/>
            <p:nvPr>
              <p:custDataLst>
                <p:tags r:id="rId70"/>
              </p:custDataLst>
            </p:nvPr>
          </p:nvSpPr>
          <p:spPr>
            <a:xfrm>
              <a:off x="5029200" y="2501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639"/>
            <p:cNvSpPr/>
            <p:nvPr>
              <p:custDataLst>
                <p:tags r:id="rId71"/>
              </p:custDataLst>
            </p:nvPr>
          </p:nvSpPr>
          <p:spPr>
            <a:xfrm>
              <a:off x="4895850" y="24892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997"/>
          <p:cNvGrpSpPr/>
          <p:nvPr/>
        </p:nvGrpSpPr>
        <p:grpSpPr>
          <a:xfrm>
            <a:off x="4148315" y="2172223"/>
            <a:ext cx="455436" cy="348728"/>
            <a:chOff x="4148315" y="2172223"/>
            <a:chExt cx="455436" cy="348728"/>
          </a:xfrm>
        </p:grpSpPr>
        <p:sp>
          <p:nvSpPr>
            <p:cNvPr id="351" name="SMARTInkShape-4640"/>
            <p:cNvSpPr/>
            <p:nvPr>
              <p:custDataLst>
                <p:tags r:id="rId65"/>
              </p:custDataLst>
            </p:nvPr>
          </p:nvSpPr>
          <p:spPr>
            <a:xfrm>
              <a:off x="4559300" y="25019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1199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641"/>
            <p:cNvSpPr/>
            <p:nvPr>
              <p:custDataLst>
                <p:tags r:id="rId66"/>
              </p:custDataLst>
            </p:nvPr>
          </p:nvSpPr>
          <p:spPr>
            <a:xfrm>
              <a:off x="4307992" y="2172223"/>
              <a:ext cx="117959" cy="93610"/>
            </a:xfrm>
            <a:custGeom>
              <a:avLst/>
              <a:gdLst/>
              <a:ahLst/>
              <a:cxnLst/>
              <a:rect l="0" t="0" r="0" b="0"/>
              <a:pathLst>
                <a:path w="117959" h="93610">
                  <a:moveTo>
                    <a:pt x="3658" y="12177"/>
                  </a:moveTo>
                  <a:lnTo>
                    <a:pt x="3658" y="12177"/>
                  </a:lnTo>
                  <a:lnTo>
                    <a:pt x="287" y="12177"/>
                  </a:lnTo>
                  <a:lnTo>
                    <a:pt x="0" y="10766"/>
                  </a:lnTo>
                  <a:lnTo>
                    <a:pt x="1562" y="5435"/>
                  </a:lnTo>
                  <a:lnTo>
                    <a:pt x="3672" y="3449"/>
                  </a:lnTo>
                  <a:lnTo>
                    <a:pt x="9779" y="1242"/>
                  </a:lnTo>
                  <a:lnTo>
                    <a:pt x="17780" y="0"/>
                  </a:lnTo>
                  <a:lnTo>
                    <a:pt x="31361" y="3003"/>
                  </a:lnTo>
                  <a:lnTo>
                    <a:pt x="45419" y="11732"/>
                  </a:lnTo>
                  <a:lnTo>
                    <a:pt x="52322" y="21151"/>
                  </a:lnTo>
                  <a:lnTo>
                    <a:pt x="55151" y="26627"/>
                  </a:lnTo>
                  <a:lnTo>
                    <a:pt x="56413" y="40236"/>
                  </a:lnTo>
                  <a:lnTo>
                    <a:pt x="53915" y="54281"/>
                  </a:lnTo>
                  <a:lnTo>
                    <a:pt x="37942" y="82341"/>
                  </a:lnTo>
                  <a:lnTo>
                    <a:pt x="33477" y="85694"/>
                  </a:lnTo>
                  <a:lnTo>
                    <a:pt x="33415" y="87294"/>
                  </a:lnTo>
                  <a:lnTo>
                    <a:pt x="34784" y="89066"/>
                  </a:lnTo>
                  <a:lnTo>
                    <a:pt x="37108" y="90953"/>
                  </a:lnTo>
                  <a:lnTo>
                    <a:pt x="43454" y="93050"/>
                  </a:lnTo>
                  <a:lnTo>
                    <a:pt x="47123" y="93609"/>
                  </a:lnTo>
                  <a:lnTo>
                    <a:pt x="117958" y="8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642"/>
            <p:cNvSpPr/>
            <p:nvPr>
              <p:custDataLst>
                <p:tags r:id="rId67"/>
              </p:custDataLst>
            </p:nvPr>
          </p:nvSpPr>
          <p:spPr>
            <a:xfrm>
              <a:off x="4330700" y="247015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5056" y="10831"/>
                  </a:lnTo>
                  <a:lnTo>
                    <a:pt x="1208" y="1909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643"/>
            <p:cNvSpPr/>
            <p:nvPr>
              <p:custDataLst>
                <p:tags r:id="rId68"/>
              </p:custDataLst>
            </p:nvPr>
          </p:nvSpPr>
          <p:spPr>
            <a:xfrm>
              <a:off x="4165600" y="2301392"/>
              <a:ext cx="114301" cy="194159"/>
            </a:xfrm>
            <a:custGeom>
              <a:avLst/>
              <a:gdLst/>
              <a:ahLst/>
              <a:cxnLst/>
              <a:rect l="0" t="0" r="0" b="0"/>
              <a:pathLst>
                <a:path w="114301" h="194159">
                  <a:moveTo>
                    <a:pt x="114300" y="3658"/>
                  </a:moveTo>
                  <a:lnTo>
                    <a:pt x="114300" y="3658"/>
                  </a:lnTo>
                  <a:lnTo>
                    <a:pt x="110929" y="287"/>
                  </a:lnTo>
                  <a:lnTo>
                    <a:pt x="108525" y="0"/>
                  </a:lnTo>
                  <a:lnTo>
                    <a:pt x="102091" y="1562"/>
                  </a:lnTo>
                  <a:lnTo>
                    <a:pt x="90534" y="9779"/>
                  </a:lnTo>
                  <a:lnTo>
                    <a:pt x="62879" y="53174"/>
                  </a:lnTo>
                  <a:lnTo>
                    <a:pt x="37977" y="91442"/>
                  </a:lnTo>
                  <a:lnTo>
                    <a:pt x="15123" y="137845"/>
                  </a:lnTo>
                  <a:lnTo>
                    <a:pt x="4712" y="169315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644"/>
            <p:cNvSpPr/>
            <p:nvPr>
              <p:custDataLst>
                <p:tags r:id="rId69"/>
              </p:custDataLst>
            </p:nvPr>
          </p:nvSpPr>
          <p:spPr>
            <a:xfrm>
              <a:off x="4148315" y="2311661"/>
              <a:ext cx="99836" cy="177540"/>
            </a:xfrm>
            <a:custGeom>
              <a:avLst/>
              <a:gdLst/>
              <a:ahLst/>
              <a:cxnLst/>
              <a:rect l="0" t="0" r="0" b="0"/>
              <a:pathLst>
                <a:path w="99836" h="177540">
                  <a:moveTo>
                    <a:pt x="10935" y="6089"/>
                  </a:moveTo>
                  <a:lnTo>
                    <a:pt x="10935" y="6089"/>
                  </a:lnTo>
                  <a:lnTo>
                    <a:pt x="10935" y="2718"/>
                  </a:lnTo>
                  <a:lnTo>
                    <a:pt x="9523" y="1725"/>
                  </a:lnTo>
                  <a:lnTo>
                    <a:pt x="0" y="0"/>
                  </a:lnTo>
                  <a:lnTo>
                    <a:pt x="117" y="1324"/>
                  </a:lnTo>
                  <a:lnTo>
                    <a:pt x="5064" y="11341"/>
                  </a:lnTo>
                  <a:lnTo>
                    <a:pt x="38059" y="58644"/>
                  </a:lnTo>
                  <a:lnTo>
                    <a:pt x="69951" y="105323"/>
                  </a:lnTo>
                  <a:lnTo>
                    <a:pt x="91292" y="149179"/>
                  </a:lnTo>
                  <a:lnTo>
                    <a:pt x="99835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998"/>
          <p:cNvGrpSpPr/>
          <p:nvPr/>
        </p:nvGrpSpPr>
        <p:grpSpPr>
          <a:xfrm>
            <a:off x="3435350" y="2146300"/>
            <a:ext cx="241301" cy="368301"/>
            <a:chOff x="3435350" y="2146300"/>
            <a:chExt cx="241301" cy="368301"/>
          </a:xfrm>
        </p:grpSpPr>
        <p:sp>
          <p:nvSpPr>
            <p:cNvPr id="357" name="SMARTInkShape-4645"/>
            <p:cNvSpPr/>
            <p:nvPr>
              <p:custDataLst>
                <p:tags r:id="rId61"/>
              </p:custDataLst>
            </p:nvPr>
          </p:nvSpPr>
          <p:spPr>
            <a:xfrm>
              <a:off x="3473450" y="2281677"/>
              <a:ext cx="139701" cy="182124"/>
            </a:xfrm>
            <a:custGeom>
              <a:avLst/>
              <a:gdLst/>
              <a:ahLst/>
              <a:cxnLst/>
              <a:rect l="0" t="0" r="0" b="0"/>
              <a:pathLst>
                <a:path w="139701" h="182124">
                  <a:moveTo>
                    <a:pt x="139700" y="17023"/>
                  </a:moveTo>
                  <a:lnTo>
                    <a:pt x="139700" y="17023"/>
                  </a:lnTo>
                  <a:lnTo>
                    <a:pt x="139700" y="4814"/>
                  </a:lnTo>
                  <a:lnTo>
                    <a:pt x="138995" y="2533"/>
                  </a:lnTo>
                  <a:lnTo>
                    <a:pt x="137818" y="1013"/>
                  </a:lnTo>
                  <a:lnTo>
                    <a:pt x="136329" y="0"/>
                  </a:lnTo>
                  <a:lnTo>
                    <a:pt x="129030" y="4518"/>
                  </a:lnTo>
                  <a:lnTo>
                    <a:pt x="104690" y="28338"/>
                  </a:lnTo>
                  <a:lnTo>
                    <a:pt x="70396" y="75271"/>
                  </a:lnTo>
                  <a:lnTo>
                    <a:pt x="39215" y="118904"/>
                  </a:lnTo>
                  <a:lnTo>
                    <a:pt x="13378" y="147039"/>
                  </a:lnTo>
                  <a:lnTo>
                    <a:pt x="0" y="18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646"/>
            <p:cNvSpPr/>
            <p:nvPr>
              <p:custDataLst>
                <p:tags r:id="rId62"/>
              </p:custDataLst>
            </p:nvPr>
          </p:nvSpPr>
          <p:spPr>
            <a:xfrm>
              <a:off x="3435350" y="2286000"/>
              <a:ext cx="152401" cy="158751"/>
            </a:xfrm>
            <a:custGeom>
              <a:avLst/>
              <a:gdLst/>
              <a:ahLst/>
              <a:cxnLst/>
              <a:rect l="0" t="0" r="0" b="0"/>
              <a:pathLst>
                <a:path w="15240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4964" y="33225"/>
                  </a:lnTo>
                  <a:lnTo>
                    <a:pt x="87431" y="77913"/>
                  </a:lnTo>
                  <a:lnTo>
                    <a:pt x="108914" y="100213"/>
                  </a:lnTo>
                  <a:lnTo>
                    <a:pt x="152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647"/>
            <p:cNvSpPr/>
            <p:nvPr>
              <p:custDataLst>
                <p:tags r:id="rId63"/>
              </p:custDataLst>
            </p:nvPr>
          </p:nvSpPr>
          <p:spPr>
            <a:xfrm>
              <a:off x="3666929" y="214630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3371" y="0"/>
                  </a:moveTo>
                  <a:lnTo>
                    <a:pt x="3371" y="0"/>
                  </a:lnTo>
                  <a:lnTo>
                    <a:pt x="2666" y="15901"/>
                  </a:lnTo>
                  <a:lnTo>
                    <a:pt x="0" y="23765"/>
                  </a:lnTo>
                  <a:lnTo>
                    <a:pt x="1274" y="42868"/>
                  </a:lnTo>
                  <a:lnTo>
                    <a:pt x="97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648"/>
            <p:cNvSpPr/>
            <p:nvPr>
              <p:custDataLst>
                <p:tags r:id="rId64"/>
              </p:custDataLst>
            </p:nvPr>
          </p:nvSpPr>
          <p:spPr>
            <a:xfrm>
              <a:off x="3664833" y="245745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5467" y="0"/>
                  </a:moveTo>
                  <a:lnTo>
                    <a:pt x="5467" y="0"/>
                  </a:lnTo>
                  <a:lnTo>
                    <a:pt x="4762" y="26026"/>
                  </a:lnTo>
                  <a:lnTo>
                    <a:pt x="0" y="48487"/>
                  </a:lnTo>
                  <a:lnTo>
                    <a:pt x="411" y="51375"/>
                  </a:lnTo>
                  <a:lnTo>
                    <a:pt x="546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999"/>
          <p:cNvGrpSpPr/>
          <p:nvPr/>
        </p:nvGrpSpPr>
        <p:grpSpPr>
          <a:xfrm>
            <a:off x="2425862" y="2172844"/>
            <a:ext cx="622139" cy="2451152"/>
            <a:chOff x="2425862" y="2172844"/>
            <a:chExt cx="622139" cy="2451152"/>
          </a:xfrm>
        </p:grpSpPr>
        <p:sp>
          <p:nvSpPr>
            <p:cNvPr id="362" name="SMARTInkShape-4649"/>
            <p:cNvSpPr/>
            <p:nvPr>
              <p:custDataLst>
                <p:tags r:id="rId55"/>
              </p:custDataLst>
            </p:nvPr>
          </p:nvSpPr>
          <p:spPr>
            <a:xfrm>
              <a:off x="2927350" y="4232962"/>
              <a:ext cx="19048" cy="237439"/>
            </a:xfrm>
            <a:custGeom>
              <a:avLst/>
              <a:gdLst/>
              <a:ahLst/>
              <a:cxnLst/>
              <a:rect l="0" t="0" r="0" b="0"/>
              <a:pathLst>
                <a:path w="19048" h="237439">
                  <a:moveTo>
                    <a:pt x="0" y="8838"/>
                  </a:moveTo>
                  <a:lnTo>
                    <a:pt x="0" y="8838"/>
                  </a:lnTo>
                  <a:lnTo>
                    <a:pt x="3371" y="5467"/>
                  </a:lnTo>
                  <a:lnTo>
                    <a:pt x="5026" y="1931"/>
                  </a:lnTo>
                  <a:lnTo>
                    <a:pt x="5467" y="0"/>
                  </a:lnTo>
                  <a:lnTo>
                    <a:pt x="6467" y="1535"/>
                  </a:lnTo>
                  <a:lnTo>
                    <a:pt x="15111" y="41943"/>
                  </a:lnTo>
                  <a:lnTo>
                    <a:pt x="18272" y="82928"/>
                  </a:lnTo>
                  <a:lnTo>
                    <a:pt x="18896" y="124681"/>
                  </a:lnTo>
                  <a:lnTo>
                    <a:pt x="19020" y="164051"/>
                  </a:lnTo>
                  <a:lnTo>
                    <a:pt x="19047" y="209074"/>
                  </a:lnTo>
                  <a:lnTo>
                    <a:pt x="12700" y="23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650"/>
            <p:cNvSpPr/>
            <p:nvPr>
              <p:custDataLst>
                <p:tags r:id="rId56"/>
              </p:custDataLst>
            </p:nvPr>
          </p:nvSpPr>
          <p:spPr>
            <a:xfrm>
              <a:off x="2988968" y="3524250"/>
              <a:ext cx="1883" cy="114301"/>
            </a:xfrm>
            <a:custGeom>
              <a:avLst/>
              <a:gdLst/>
              <a:ahLst/>
              <a:cxnLst/>
              <a:rect l="0" t="0" r="0" b="0"/>
              <a:pathLst>
                <a:path w="1883" h="114301">
                  <a:moveTo>
                    <a:pt x="1882" y="0"/>
                  </a:moveTo>
                  <a:lnTo>
                    <a:pt x="1882" y="0"/>
                  </a:lnTo>
                  <a:lnTo>
                    <a:pt x="0" y="42708"/>
                  </a:lnTo>
                  <a:lnTo>
                    <a:pt x="188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651"/>
            <p:cNvSpPr/>
            <p:nvPr>
              <p:custDataLst>
                <p:tags r:id="rId57"/>
              </p:custDataLst>
            </p:nvPr>
          </p:nvSpPr>
          <p:spPr>
            <a:xfrm>
              <a:off x="3003550" y="3257550"/>
              <a:ext cx="9421" cy="31751"/>
            </a:xfrm>
            <a:custGeom>
              <a:avLst/>
              <a:gdLst/>
              <a:ahLst/>
              <a:cxnLst/>
              <a:rect l="0" t="0" r="0" b="0"/>
              <a:pathLst>
                <a:path w="9421" h="31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9420" y="5775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652"/>
            <p:cNvSpPr/>
            <p:nvPr>
              <p:custDataLst>
                <p:tags r:id="rId58"/>
              </p:custDataLst>
            </p:nvPr>
          </p:nvSpPr>
          <p:spPr>
            <a:xfrm>
              <a:off x="2965450" y="27241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3" y="1411"/>
                  </a:lnTo>
                  <a:lnTo>
                    <a:pt x="15111" y="42063"/>
                  </a:lnTo>
                  <a:lnTo>
                    <a:pt x="18272" y="84587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653"/>
            <p:cNvSpPr/>
            <p:nvPr>
              <p:custDataLst>
                <p:tags r:id="rId59"/>
              </p:custDataLst>
            </p:nvPr>
          </p:nvSpPr>
          <p:spPr>
            <a:xfrm>
              <a:off x="2990850" y="2318011"/>
              <a:ext cx="19051" cy="145790"/>
            </a:xfrm>
            <a:custGeom>
              <a:avLst/>
              <a:gdLst/>
              <a:ahLst/>
              <a:cxnLst/>
              <a:rect l="0" t="0" r="0" b="0"/>
              <a:pathLst>
                <a:path w="19051" h="1457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2865" y="45252"/>
                  </a:lnTo>
                  <a:lnTo>
                    <a:pt x="17828" y="85008"/>
                  </a:lnTo>
                  <a:lnTo>
                    <a:pt x="1905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654"/>
            <p:cNvSpPr/>
            <p:nvPr>
              <p:custDataLst>
                <p:tags r:id="rId60"/>
              </p:custDataLst>
            </p:nvPr>
          </p:nvSpPr>
          <p:spPr>
            <a:xfrm>
              <a:off x="2425862" y="2172844"/>
              <a:ext cx="622139" cy="2451152"/>
            </a:xfrm>
            <a:custGeom>
              <a:avLst/>
              <a:gdLst/>
              <a:ahLst/>
              <a:cxnLst/>
              <a:rect l="0" t="0" r="0" b="0"/>
              <a:pathLst>
                <a:path w="622139" h="2451152">
                  <a:moveTo>
                    <a:pt x="622138" y="11556"/>
                  </a:moveTo>
                  <a:lnTo>
                    <a:pt x="622138" y="11556"/>
                  </a:lnTo>
                  <a:lnTo>
                    <a:pt x="613300" y="2717"/>
                  </a:lnTo>
                  <a:lnTo>
                    <a:pt x="597098" y="0"/>
                  </a:lnTo>
                  <a:lnTo>
                    <a:pt x="559391" y="5914"/>
                  </a:lnTo>
                  <a:lnTo>
                    <a:pt x="523348" y="11766"/>
                  </a:lnTo>
                  <a:lnTo>
                    <a:pt x="483270" y="21731"/>
                  </a:lnTo>
                  <a:lnTo>
                    <a:pt x="441915" y="37320"/>
                  </a:lnTo>
                  <a:lnTo>
                    <a:pt x="400272" y="51557"/>
                  </a:lnTo>
                  <a:lnTo>
                    <a:pt x="355933" y="70907"/>
                  </a:lnTo>
                  <a:lnTo>
                    <a:pt x="309493" y="103628"/>
                  </a:lnTo>
                  <a:lnTo>
                    <a:pt x="285949" y="144557"/>
                  </a:lnTo>
                  <a:lnTo>
                    <a:pt x="268726" y="185446"/>
                  </a:lnTo>
                  <a:lnTo>
                    <a:pt x="256805" y="222607"/>
                  </a:lnTo>
                  <a:lnTo>
                    <a:pt x="249151" y="264903"/>
                  </a:lnTo>
                  <a:lnTo>
                    <a:pt x="238965" y="311067"/>
                  </a:lnTo>
                  <a:lnTo>
                    <a:pt x="231165" y="350850"/>
                  </a:lnTo>
                  <a:lnTo>
                    <a:pt x="226593" y="383898"/>
                  </a:lnTo>
                  <a:lnTo>
                    <a:pt x="216680" y="428090"/>
                  </a:lnTo>
                  <a:lnTo>
                    <a:pt x="208178" y="467996"/>
                  </a:lnTo>
                  <a:lnTo>
                    <a:pt x="201190" y="506631"/>
                  </a:lnTo>
                  <a:lnTo>
                    <a:pt x="194651" y="544889"/>
                  </a:lnTo>
                  <a:lnTo>
                    <a:pt x="188245" y="583036"/>
                  </a:lnTo>
                  <a:lnTo>
                    <a:pt x="181878" y="624521"/>
                  </a:lnTo>
                  <a:lnTo>
                    <a:pt x="175523" y="664722"/>
                  </a:lnTo>
                  <a:lnTo>
                    <a:pt x="165801" y="706815"/>
                  </a:lnTo>
                  <a:lnTo>
                    <a:pt x="157354" y="750567"/>
                  </a:lnTo>
                  <a:lnTo>
                    <a:pt x="153754" y="798180"/>
                  </a:lnTo>
                  <a:lnTo>
                    <a:pt x="149316" y="844666"/>
                  </a:lnTo>
                  <a:lnTo>
                    <a:pt x="146904" y="889719"/>
                  </a:lnTo>
                  <a:lnTo>
                    <a:pt x="144458" y="921375"/>
                  </a:lnTo>
                  <a:lnTo>
                    <a:pt x="141019" y="954259"/>
                  </a:lnTo>
                  <a:lnTo>
                    <a:pt x="137139" y="987689"/>
                  </a:lnTo>
                  <a:lnTo>
                    <a:pt x="133062" y="1021361"/>
                  </a:lnTo>
                  <a:lnTo>
                    <a:pt x="129604" y="1055142"/>
                  </a:lnTo>
                  <a:lnTo>
                    <a:pt x="128067" y="1088970"/>
                  </a:lnTo>
                  <a:lnTo>
                    <a:pt x="125503" y="1124701"/>
                  </a:lnTo>
                  <a:lnTo>
                    <a:pt x="122011" y="1161042"/>
                  </a:lnTo>
                  <a:lnTo>
                    <a:pt x="118107" y="1196009"/>
                  </a:lnTo>
                  <a:lnTo>
                    <a:pt x="115902" y="1230365"/>
                  </a:lnTo>
                  <a:lnTo>
                    <a:pt x="114217" y="1264449"/>
                  </a:lnTo>
                  <a:lnTo>
                    <a:pt x="111115" y="1298412"/>
                  </a:lnTo>
                  <a:lnTo>
                    <a:pt x="107385" y="1332322"/>
                  </a:lnTo>
                  <a:lnTo>
                    <a:pt x="103375" y="1366207"/>
                  </a:lnTo>
                  <a:lnTo>
                    <a:pt x="99242" y="1400082"/>
                  </a:lnTo>
                  <a:lnTo>
                    <a:pt x="95053" y="1435835"/>
                  </a:lnTo>
                  <a:lnTo>
                    <a:pt x="90839" y="1472185"/>
                  </a:lnTo>
                  <a:lnTo>
                    <a:pt x="86614" y="1507156"/>
                  </a:lnTo>
                  <a:lnTo>
                    <a:pt x="82385" y="1539632"/>
                  </a:lnTo>
                  <a:lnTo>
                    <a:pt x="78153" y="1571940"/>
                  </a:lnTo>
                  <a:lnTo>
                    <a:pt x="73920" y="1607466"/>
                  </a:lnTo>
                  <a:lnTo>
                    <a:pt x="69688" y="1642540"/>
                  </a:lnTo>
                  <a:lnTo>
                    <a:pt x="65455" y="1676943"/>
                  </a:lnTo>
                  <a:lnTo>
                    <a:pt x="61221" y="1711048"/>
                  </a:lnTo>
                  <a:lnTo>
                    <a:pt x="56988" y="1745021"/>
                  </a:lnTo>
                  <a:lnTo>
                    <a:pt x="53460" y="1778229"/>
                  </a:lnTo>
                  <a:lnTo>
                    <a:pt x="50768" y="1825397"/>
                  </a:lnTo>
                  <a:lnTo>
                    <a:pt x="47639" y="1858167"/>
                  </a:lnTo>
                  <a:lnTo>
                    <a:pt x="43896" y="1891546"/>
                  </a:lnTo>
                  <a:lnTo>
                    <a:pt x="39880" y="1924491"/>
                  </a:lnTo>
                  <a:lnTo>
                    <a:pt x="33653" y="1970805"/>
                  </a:lnTo>
                  <a:lnTo>
                    <a:pt x="28045" y="2015807"/>
                  </a:lnTo>
                  <a:lnTo>
                    <a:pt x="25364" y="2059715"/>
                  </a:lnTo>
                  <a:lnTo>
                    <a:pt x="21120" y="2100554"/>
                  </a:lnTo>
                  <a:lnTo>
                    <a:pt x="18844" y="2146444"/>
                  </a:lnTo>
                  <a:lnTo>
                    <a:pt x="15811" y="2186415"/>
                  </a:lnTo>
                  <a:lnTo>
                    <a:pt x="12111" y="2226288"/>
                  </a:lnTo>
                  <a:lnTo>
                    <a:pt x="8115" y="2264470"/>
                  </a:lnTo>
                  <a:lnTo>
                    <a:pt x="3987" y="2300255"/>
                  </a:lnTo>
                  <a:lnTo>
                    <a:pt x="657" y="2345988"/>
                  </a:lnTo>
                  <a:lnTo>
                    <a:pt x="0" y="2389830"/>
                  </a:lnTo>
                  <a:lnTo>
                    <a:pt x="1733" y="2434557"/>
                  </a:lnTo>
                  <a:lnTo>
                    <a:pt x="3218" y="2439689"/>
                  </a:lnTo>
                  <a:lnTo>
                    <a:pt x="7030" y="2443817"/>
                  </a:lnTo>
                  <a:lnTo>
                    <a:pt x="18792" y="2450285"/>
                  </a:lnTo>
                  <a:lnTo>
                    <a:pt x="54764" y="2451151"/>
                  </a:lnTo>
                  <a:lnTo>
                    <a:pt x="101171" y="2450310"/>
                  </a:lnTo>
                  <a:lnTo>
                    <a:pt x="134010" y="2448232"/>
                  </a:lnTo>
                  <a:lnTo>
                    <a:pt x="176706" y="2443096"/>
                  </a:lnTo>
                  <a:lnTo>
                    <a:pt x="291938" y="2418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1000"/>
          <p:cNvGrpSpPr/>
          <p:nvPr/>
        </p:nvGrpSpPr>
        <p:grpSpPr>
          <a:xfrm>
            <a:off x="1917700" y="3308350"/>
            <a:ext cx="241301" cy="151829"/>
            <a:chOff x="1917700" y="3308350"/>
            <a:chExt cx="241301" cy="151829"/>
          </a:xfrm>
        </p:grpSpPr>
        <p:sp>
          <p:nvSpPr>
            <p:cNvPr id="369" name="SMARTInkShape-4655"/>
            <p:cNvSpPr/>
            <p:nvPr>
              <p:custDataLst>
                <p:tags r:id="rId53"/>
              </p:custDataLst>
            </p:nvPr>
          </p:nvSpPr>
          <p:spPr>
            <a:xfrm>
              <a:off x="1936151" y="3422650"/>
              <a:ext cx="222850" cy="37529"/>
            </a:xfrm>
            <a:custGeom>
              <a:avLst/>
              <a:gdLst/>
              <a:ahLst/>
              <a:cxnLst/>
              <a:rect l="0" t="0" r="0" b="0"/>
              <a:pathLst>
                <a:path w="222850" h="37529">
                  <a:moveTo>
                    <a:pt x="25999" y="6350"/>
                  </a:moveTo>
                  <a:lnTo>
                    <a:pt x="25999" y="6350"/>
                  </a:lnTo>
                  <a:lnTo>
                    <a:pt x="759" y="31590"/>
                  </a:lnTo>
                  <a:lnTo>
                    <a:pt x="0" y="33760"/>
                  </a:lnTo>
                  <a:lnTo>
                    <a:pt x="905" y="35206"/>
                  </a:lnTo>
                  <a:lnTo>
                    <a:pt x="2920" y="36171"/>
                  </a:lnTo>
                  <a:lnTo>
                    <a:pt x="15868" y="37528"/>
                  </a:lnTo>
                  <a:lnTo>
                    <a:pt x="55120" y="28553"/>
                  </a:lnTo>
                  <a:lnTo>
                    <a:pt x="96168" y="21474"/>
                  </a:lnTo>
                  <a:lnTo>
                    <a:pt x="143059" y="14908"/>
                  </a:lnTo>
                  <a:lnTo>
                    <a:pt x="185724" y="8494"/>
                  </a:lnTo>
                  <a:lnTo>
                    <a:pt x="2228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656"/>
            <p:cNvSpPr/>
            <p:nvPr>
              <p:custDataLst>
                <p:tags r:id="rId54"/>
              </p:custDataLst>
            </p:nvPr>
          </p:nvSpPr>
          <p:spPr>
            <a:xfrm>
              <a:off x="1917700" y="33083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7530" y="0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1001"/>
          <p:cNvGrpSpPr/>
          <p:nvPr/>
        </p:nvGrpSpPr>
        <p:grpSpPr>
          <a:xfrm>
            <a:off x="508269" y="2194091"/>
            <a:ext cx="1060182" cy="2491801"/>
            <a:chOff x="508269" y="2194091"/>
            <a:chExt cx="1060182" cy="2491801"/>
          </a:xfrm>
        </p:grpSpPr>
        <p:sp>
          <p:nvSpPr>
            <p:cNvPr id="372" name="SMARTInkShape-4657"/>
            <p:cNvSpPr/>
            <p:nvPr>
              <p:custDataLst>
                <p:tags r:id="rId43"/>
              </p:custDataLst>
            </p:nvPr>
          </p:nvSpPr>
          <p:spPr>
            <a:xfrm>
              <a:off x="1339850" y="2194091"/>
              <a:ext cx="228601" cy="2431429"/>
            </a:xfrm>
            <a:custGeom>
              <a:avLst/>
              <a:gdLst/>
              <a:ahLst/>
              <a:cxnLst/>
              <a:rect l="0" t="0" r="0" b="0"/>
              <a:pathLst>
                <a:path w="228601" h="2431429">
                  <a:moveTo>
                    <a:pt x="0" y="22059"/>
                  </a:moveTo>
                  <a:lnTo>
                    <a:pt x="0" y="22059"/>
                  </a:lnTo>
                  <a:lnTo>
                    <a:pt x="0" y="18688"/>
                  </a:lnTo>
                  <a:lnTo>
                    <a:pt x="3763" y="15151"/>
                  </a:lnTo>
                  <a:lnTo>
                    <a:pt x="11550" y="11228"/>
                  </a:lnTo>
                  <a:lnTo>
                    <a:pt x="39545" y="4841"/>
                  </a:lnTo>
                  <a:lnTo>
                    <a:pt x="85736" y="0"/>
                  </a:lnTo>
                  <a:lnTo>
                    <a:pt x="122692" y="1020"/>
                  </a:lnTo>
                  <a:lnTo>
                    <a:pt x="155984" y="9162"/>
                  </a:lnTo>
                  <a:lnTo>
                    <a:pt x="171867" y="18443"/>
                  </a:lnTo>
                  <a:lnTo>
                    <a:pt x="182924" y="30330"/>
                  </a:lnTo>
                  <a:lnTo>
                    <a:pt x="197653" y="68483"/>
                  </a:lnTo>
                  <a:lnTo>
                    <a:pt x="206025" y="109662"/>
                  </a:lnTo>
                  <a:lnTo>
                    <a:pt x="210387" y="152437"/>
                  </a:lnTo>
                  <a:lnTo>
                    <a:pt x="214266" y="193334"/>
                  </a:lnTo>
                  <a:lnTo>
                    <a:pt x="215416" y="232733"/>
                  </a:lnTo>
                  <a:lnTo>
                    <a:pt x="214980" y="266681"/>
                  </a:lnTo>
                  <a:lnTo>
                    <a:pt x="212433" y="302935"/>
                  </a:lnTo>
                  <a:lnTo>
                    <a:pt x="210405" y="348934"/>
                  </a:lnTo>
                  <a:lnTo>
                    <a:pt x="209930" y="385588"/>
                  </a:lnTo>
                  <a:lnTo>
                    <a:pt x="209719" y="424222"/>
                  </a:lnTo>
                  <a:lnTo>
                    <a:pt x="209600" y="469772"/>
                  </a:lnTo>
                  <a:lnTo>
                    <a:pt x="209565" y="510785"/>
                  </a:lnTo>
                  <a:lnTo>
                    <a:pt x="209554" y="553903"/>
                  </a:lnTo>
                  <a:lnTo>
                    <a:pt x="210257" y="597959"/>
                  </a:lnTo>
                  <a:lnTo>
                    <a:pt x="213914" y="642291"/>
                  </a:lnTo>
                  <a:lnTo>
                    <a:pt x="216017" y="686707"/>
                  </a:lnTo>
                  <a:lnTo>
                    <a:pt x="220090" y="731852"/>
                  </a:lnTo>
                  <a:lnTo>
                    <a:pt x="221290" y="764149"/>
                  </a:lnTo>
                  <a:lnTo>
                    <a:pt x="221965" y="810694"/>
                  </a:lnTo>
                  <a:lnTo>
                    <a:pt x="224005" y="842699"/>
                  </a:lnTo>
                  <a:lnTo>
                    <a:pt x="226558" y="875738"/>
                  </a:lnTo>
                  <a:lnTo>
                    <a:pt x="227693" y="909237"/>
                  </a:lnTo>
                  <a:lnTo>
                    <a:pt x="228197" y="942940"/>
                  </a:lnTo>
                  <a:lnTo>
                    <a:pt x="228421" y="976028"/>
                  </a:lnTo>
                  <a:lnTo>
                    <a:pt x="228547" y="1023129"/>
                  </a:lnTo>
                  <a:lnTo>
                    <a:pt x="228577" y="1055882"/>
                  </a:lnTo>
                  <a:lnTo>
                    <a:pt x="228590" y="1091136"/>
                  </a:lnTo>
                  <a:lnTo>
                    <a:pt x="228596" y="1126560"/>
                  </a:lnTo>
                  <a:lnTo>
                    <a:pt x="228598" y="1158767"/>
                  </a:lnTo>
                  <a:lnTo>
                    <a:pt x="228599" y="1193307"/>
                  </a:lnTo>
                  <a:lnTo>
                    <a:pt x="228600" y="1229119"/>
                  </a:lnTo>
                  <a:lnTo>
                    <a:pt x="228600" y="1263850"/>
                  </a:lnTo>
                  <a:lnTo>
                    <a:pt x="226718" y="1298102"/>
                  </a:lnTo>
                  <a:lnTo>
                    <a:pt x="223530" y="1332844"/>
                  </a:lnTo>
                  <a:lnTo>
                    <a:pt x="219762" y="1369452"/>
                  </a:lnTo>
                  <a:lnTo>
                    <a:pt x="215735" y="1405008"/>
                  </a:lnTo>
                  <a:lnTo>
                    <a:pt x="212299" y="1439625"/>
                  </a:lnTo>
                  <a:lnTo>
                    <a:pt x="210772" y="1473826"/>
                  </a:lnTo>
                  <a:lnTo>
                    <a:pt x="208212" y="1509722"/>
                  </a:lnTo>
                  <a:lnTo>
                    <a:pt x="204722" y="1546137"/>
                  </a:lnTo>
                  <a:lnTo>
                    <a:pt x="200819" y="1581136"/>
                  </a:lnTo>
                  <a:lnTo>
                    <a:pt x="196732" y="1615506"/>
                  </a:lnTo>
                  <a:lnTo>
                    <a:pt x="192564" y="1649596"/>
                  </a:lnTo>
                  <a:lnTo>
                    <a:pt x="188360" y="1683563"/>
                  </a:lnTo>
                  <a:lnTo>
                    <a:pt x="184140" y="1717474"/>
                  </a:lnTo>
                  <a:lnTo>
                    <a:pt x="180618" y="1751360"/>
                  </a:lnTo>
                  <a:lnTo>
                    <a:pt x="179052" y="1785235"/>
                  </a:lnTo>
                  <a:lnTo>
                    <a:pt x="174800" y="1832669"/>
                  </a:lnTo>
                  <a:lnTo>
                    <a:pt x="171057" y="1864882"/>
                  </a:lnTo>
                  <a:lnTo>
                    <a:pt x="167042" y="1897308"/>
                  </a:lnTo>
                  <a:lnTo>
                    <a:pt x="161521" y="1943330"/>
                  </a:lnTo>
                  <a:lnTo>
                    <a:pt x="159571" y="1988246"/>
                  </a:lnTo>
                  <a:lnTo>
                    <a:pt x="158288" y="2032129"/>
                  </a:lnTo>
                  <a:lnTo>
                    <a:pt x="154458" y="2072256"/>
                  </a:lnTo>
                  <a:lnTo>
                    <a:pt x="152304" y="2110956"/>
                  </a:lnTo>
                  <a:lnTo>
                    <a:pt x="148217" y="2152056"/>
                  </a:lnTo>
                  <a:lnTo>
                    <a:pt x="147013" y="2188161"/>
                  </a:lnTo>
                  <a:lnTo>
                    <a:pt x="148360" y="2223961"/>
                  </a:lnTo>
                  <a:lnTo>
                    <a:pt x="151203" y="2268324"/>
                  </a:lnTo>
                  <a:lnTo>
                    <a:pt x="155534" y="2311969"/>
                  </a:lnTo>
                  <a:lnTo>
                    <a:pt x="164539" y="2350689"/>
                  </a:lnTo>
                  <a:lnTo>
                    <a:pt x="177447" y="2386258"/>
                  </a:lnTo>
                  <a:lnTo>
                    <a:pt x="188588" y="2402926"/>
                  </a:lnTo>
                  <a:lnTo>
                    <a:pt x="190467" y="2409542"/>
                  </a:lnTo>
                  <a:lnTo>
                    <a:pt x="179649" y="2419069"/>
                  </a:lnTo>
                  <a:lnTo>
                    <a:pt x="161650" y="2426245"/>
                  </a:lnTo>
                  <a:lnTo>
                    <a:pt x="132563" y="2431428"/>
                  </a:lnTo>
                  <a:lnTo>
                    <a:pt x="88900" y="242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658"/>
            <p:cNvSpPr/>
            <p:nvPr>
              <p:custDataLst>
                <p:tags r:id="rId44"/>
              </p:custDataLst>
            </p:nvPr>
          </p:nvSpPr>
          <p:spPr>
            <a:xfrm>
              <a:off x="1028700" y="4569806"/>
              <a:ext cx="133351" cy="94953"/>
            </a:xfrm>
            <a:custGeom>
              <a:avLst/>
              <a:gdLst/>
              <a:ahLst/>
              <a:cxnLst/>
              <a:rect l="0" t="0" r="0" b="0"/>
              <a:pathLst>
                <a:path w="133351" h="94953">
                  <a:moveTo>
                    <a:pt x="0" y="40294"/>
                  </a:moveTo>
                  <a:lnTo>
                    <a:pt x="0" y="40294"/>
                  </a:lnTo>
                  <a:lnTo>
                    <a:pt x="3371" y="40294"/>
                  </a:lnTo>
                  <a:lnTo>
                    <a:pt x="4364" y="40999"/>
                  </a:lnTo>
                  <a:lnTo>
                    <a:pt x="5026" y="42175"/>
                  </a:lnTo>
                  <a:lnTo>
                    <a:pt x="12060" y="64474"/>
                  </a:lnTo>
                  <a:lnTo>
                    <a:pt x="12684" y="94952"/>
                  </a:lnTo>
                  <a:lnTo>
                    <a:pt x="12693" y="93279"/>
                  </a:lnTo>
                  <a:lnTo>
                    <a:pt x="24236" y="49295"/>
                  </a:lnTo>
                  <a:lnTo>
                    <a:pt x="30998" y="32065"/>
                  </a:lnTo>
                  <a:lnTo>
                    <a:pt x="49480" y="9868"/>
                  </a:lnTo>
                  <a:lnTo>
                    <a:pt x="62913" y="2077"/>
                  </a:lnTo>
                  <a:lnTo>
                    <a:pt x="69459" y="0"/>
                  </a:lnTo>
                  <a:lnTo>
                    <a:pt x="84258" y="1454"/>
                  </a:lnTo>
                  <a:lnTo>
                    <a:pt x="92155" y="3817"/>
                  </a:lnTo>
                  <a:lnTo>
                    <a:pt x="104693" y="13969"/>
                  </a:lnTo>
                  <a:lnTo>
                    <a:pt x="114263" y="27888"/>
                  </a:lnTo>
                  <a:lnTo>
                    <a:pt x="130153" y="70713"/>
                  </a:lnTo>
                  <a:lnTo>
                    <a:pt x="133350" y="91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659"/>
            <p:cNvSpPr/>
            <p:nvPr>
              <p:custDataLst>
                <p:tags r:id="rId45"/>
              </p:custDataLst>
            </p:nvPr>
          </p:nvSpPr>
          <p:spPr>
            <a:xfrm>
              <a:off x="939800" y="4256420"/>
              <a:ext cx="57151" cy="321931"/>
            </a:xfrm>
            <a:custGeom>
              <a:avLst/>
              <a:gdLst/>
              <a:ahLst/>
              <a:cxnLst/>
              <a:rect l="0" t="0" r="0" b="0"/>
              <a:pathLst>
                <a:path w="57151" h="321931">
                  <a:moveTo>
                    <a:pt x="57150" y="23480"/>
                  </a:moveTo>
                  <a:lnTo>
                    <a:pt x="57150" y="23480"/>
                  </a:lnTo>
                  <a:lnTo>
                    <a:pt x="57150" y="4561"/>
                  </a:lnTo>
                  <a:lnTo>
                    <a:pt x="56444" y="2400"/>
                  </a:lnTo>
                  <a:lnTo>
                    <a:pt x="55268" y="960"/>
                  </a:lnTo>
                  <a:lnTo>
                    <a:pt x="53779" y="0"/>
                  </a:lnTo>
                  <a:lnTo>
                    <a:pt x="48361" y="815"/>
                  </a:lnTo>
                  <a:lnTo>
                    <a:pt x="41249" y="4234"/>
                  </a:lnTo>
                  <a:lnTo>
                    <a:pt x="30018" y="14093"/>
                  </a:lnTo>
                  <a:lnTo>
                    <a:pt x="13892" y="40963"/>
                  </a:lnTo>
                  <a:lnTo>
                    <a:pt x="2317" y="77218"/>
                  </a:lnTo>
                  <a:lnTo>
                    <a:pt x="136" y="124369"/>
                  </a:lnTo>
                  <a:lnTo>
                    <a:pt x="12" y="169859"/>
                  </a:lnTo>
                  <a:lnTo>
                    <a:pt x="2" y="206572"/>
                  </a:lnTo>
                  <a:lnTo>
                    <a:pt x="0" y="251244"/>
                  </a:lnTo>
                  <a:lnTo>
                    <a:pt x="0" y="294748"/>
                  </a:lnTo>
                  <a:lnTo>
                    <a:pt x="0" y="321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660"/>
            <p:cNvSpPr/>
            <p:nvPr>
              <p:custDataLst>
                <p:tags r:id="rId46"/>
              </p:custDataLst>
            </p:nvPr>
          </p:nvSpPr>
          <p:spPr>
            <a:xfrm>
              <a:off x="813683" y="4245655"/>
              <a:ext cx="94368" cy="97746"/>
            </a:xfrm>
            <a:custGeom>
              <a:avLst/>
              <a:gdLst/>
              <a:ahLst/>
              <a:cxnLst/>
              <a:rect l="0" t="0" r="0" b="0"/>
              <a:pathLst>
                <a:path w="94368" h="97746">
                  <a:moveTo>
                    <a:pt x="5467" y="34245"/>
                  </a:moveTo>
                  <a:lnTo>
                    <a:pt x="5467" y="34245"/>
                  </a:lnTo>
                  <a:lnTo>
                    <a:pt x="2096" y="30874"/>
                  </a:lnTo>
                  <a:lnTo>
                    <a:pt x="0" y="18665"/>
                  </a:lnTo>
                  <a:lnTo>
                    <a:pt x="1116" y="14686"/>
                  </a:lnTo>
                  <a:lnTo>
                    <a:pt x="13500" y="869"/>
                  </a:lnTo>
                  <a:lnTo>
                    <a:pt x="16467" y="0"/>
                  </a:lnTo>
                  <a:lnTo>
                    <a:pt x="23526" y="916"/>
                  </a:lnTo>
                  <a:lnTo>
                    <a:pt x="31367" y="7438"/>
                  </a:lnTo>
                  <a:lnTo>
                    <a:pt x="61337" y="51081"/>
                  </a:lnTo>
                  <a:lnTo>
                    <a:pt x="94367" y="97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661"/>
            <p:cNvSpPr/>
            <p:nvPr>
              <p:custDataLst>
                <p:tags r:id="rId47"/>
              </p:custDataLst>
            </p:nvPr>
          </p:nvSpPr>
          <p:spPr>
            <a:xfrm>
              <a:off x="952500" y="31686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662"/>
            <p:cNvSpPr/>
            <p:nvPr>
              <p:custDataLst>
                <p:tags r:id="rId48"/>
              </p:custDataLst>
            </p:nvPr>
          </p:nvSpPr>
          <p:spPr>
            <a:xfrm>
              <a:off x="958850" y="2908561"/>
              <a:ext cx="6089" cy="18790"/>
            </a:xfrm>
            <a:custGeom>
              <a:avLst/>
              <a:gdLst/>
              <a:ahLst/>
              <a:cxnLst/>
              <a:rect l="0" t="0" r="0" b="0"/>
              <a:pathLst>
                <a:path w="6089" h="187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6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6088" y="6558"/>
                  </a:lnTo>
                  <a:lnTo>
                    <a:pt x="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663"/>
            <p:cNvSpPr/>
            <p:nvPr>
              <p:custDataLst>
                <p:tags r:id="rId49"/>
              </p:custDataLst>
            </p:nvPr>
          </p:nvSpPr>
          <p:spPr>
            <a:xfrm>
              <a:off x="1079500" y="25019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10935" y="0"/>
                  </a:lnTo>
                  <a:lnTo>
                    <a:pt x="5435" y="3371"/>
                  </a:lnTo>
                  <a:lnTo>
                    <a:pt x="4329" y="5070"/>
                  </a:lnTo>
                  <a:lnTo>
                    <a:pt x="4297" y="6908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664"/>
            <p:cNvSpPr/>
            <p:nvPr>
              <p:custDataLst>
                <p:tags r:id="rId50"/>
              </p:custDataLst>
            </p:nvPr>
          </p:nvSpPr>
          <p:spPr>
            <a:xfrm>
              <a:off x="975283" y="2293233"/>
              <a:ext cx="71585" cy="208668"/>
            </a:xfrm>
            <a:custGeom>
              <a:avLst/>
              <a:gdLst/>
              <a:ahLst/>
              <a:cxnLst/>
              <a:rect l="0" t="0" r="0" b="0"/>
              <a:pathLst>
                <a:path w="71585" h="208668">
                  <a:moveTo>
                    <a:pt x="66117" y="5467"/>
                  </a:moveTo>
                  <a:lnTo>
                    <a:pt x="66117" y="5467"/>
                  </a:lnTo>
                  <a:lnTo>
                    <a:pt x="71584" y="0"/>
                  </a:lnTo>
                  <a:lnTo>
                    <a:pt x="65463" y="2750"/>
                  </a:lnTo>
                  <a:lnTo>
                    <a:pt x="60417" y="8022"/>
                  </a:lnTo>
                  <a:lnTo>
                    <a:pt x="30682" y="55567"/>
                  </a:lnTo>
                  <a:lnTo>
                    <a:pt x="10525" y="90543"/>
                  </a:lnTo>
                  <a:lnTo>
                    <a:pt x="808" y="105449"/>
                  </a:lnTo>
                  <a:lnTo>
                    <a:pt x="0" y="109516"/>
                  </a:lnTo>
                  <a:lnTo>
                    <a:pt x="2133" y="127023"/>
                  </a:lnTo>
                  <a:lnTo>
                    <a:pt x="23620" y="171638"/>
                  </a:lnTo>
                  <a:lnTo>
                    <a:pt x="28017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665"/>
            <p:cNvSpPr/>
            <p:nvPr>
              <p:custDataLst>
                <p:tags r:id="rId51"/>
              </p:custDataLst>
            </p:nvPr>
          </p:nvSpPr>
          <p:spPr>
            <a:xfrm>
              <a:off x="895350" y="230505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20970" y="36566"/>
                  </a:lnTo>
                  <a:lnTo>
                    <a:pt x="54366" y="65296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666"/>
            <p:cNvSpPr/>
            <p:nvPr>
              <p:custDataLst>
                <p:tags r:id="rId52"/>
              </p:custDataLst>
            </p:nvPr>
          </p:nvSpPr>
          <p:spPr>
            <a:xfrm>
              <a:off x="508269" y="2217294"/>
              <a:ext cx="291832" cy="2468598"/>
            </a:xfrm>
            <a:custGeom>
              <a:avLst/>
              <a:gdLst/>
              <a:ahLst/>
              <a:cxnLst/>
              <a:rect l="0" t="0" r="0" b="0"/>
              <a:pathLst>
                <a:path w="291832" h="2468598">
                  <a:moveTo>
                    <a:pt x="291831" y="11556"/>
                  </a:moveTo>
                  <a:lnTo>
                    <a:pt x="291831" y="11556"/>
                  </a:lnTo>
                  <a:lnTo>
                    <a:pt x="291831" y="8185"/>
                  </a:lnTo>
                  <a:lnTo>
                    <a:pt x="288068" y="4648"/>
                  </a:lnTo>
                  <a:lnTo>
                    <a:pt x="282397" y="1430"/>
                  </a:lnTo>
                  <a:lnTo>
                    <a:pt x="277525" y="0"/>
                  </a:lnTo>
                  <a:lnTo>
                    <a:pt x="231102" y="2327"/>
                  </a:lnTo>
                  <a:lnTo>
                    <a:pt x="185788" y="15497"/>
                  </a:lnTo>
                  <a:lnTo>
                    <a:pt x="148666" y="34364"/>
                  </a:lnTo>
                  <a:lnTo>
                    <a:pt x="130957" y="50769"/>
                  </a:lnTo>
                  <a:lnTo>
                    <a:pt x="120144" y="72407"/>
                  </a:lnTo>
                  <a:lnTo>
                    <a:pt x="118629" y="88460"/>
                  </a:lnTo>
                  <a:lnTo>
                    <a:pt x="120035" y="128504"/>
                  </a:lnTo>
                  <a:lnTo>
                    <a:pt x="126088" y="169157"/>
                  </a:lnTo>
                  <a:lnTo>
                    <a:pt x="135556" y="207046"/>
                  </a:lnTo>
                  <a:lnTo>
                    <a:pt x="143849" y="244065"/>
                  </a:lnTo>
                  <a:lnTo>
                    <a:pt x="151037" y="276466"/>
                  </a:lnTo>
                  <a:lnTo>
                    <a:pt x="158935" y="315796"/>
                  </a:lnTo>
                  <a:lnTo>
                    <a:pt x="166444" y="355618"/>
                  </a:lnTo>
                  <a:lnTo>
                    <a:pt x="174638" y="401837"/>
                  </a:lnTo>
                  <a:lnTo>
                    <a:pt x="180829" y="443048"/>
                  </a:lnTo>
                  <a:lnTo>
                    <a:pt x="182271" y="486225"/>
                  </a:lnTo>
                  <a:lnTo>
                    <a:pt x="179249" y="530298"/>
                  </a:lnTo>
                  <a:lnTo>
                    <a:pt x="178040" y="575342"/>
                  </a:lnTo>
                  <a:lnTo>
                    <a:pt x="177757" y="607615"/>
                  </a:lnTo>
                  <a:lnTo>
                    <a:pt x="175750" y="640773"/>
                  </a:lnTo>
                  <a:lnTo>
                    <a:pt x="172506" y="675030"/>
                  </a:lnTo>
                  <a:lnTo>
                    <a:pt x="168713" y="711422"/>
                  </a:lnTo>
                  <a:lnTo>
                    <a:pt x="164675" y="748763"/>
                  </a:lnTo>
                  <a:lnTo>
                    <a:pt x="160528" y="786526"/>
                  </a:lnTo>
                  <a:lnTo>
                    <a:pt x="156333" y="824476"/>
                  </a:lnTo>
                  <a:lnTo>
                    <a:pt x="152117" y="862509"/>
                  </a:lnTo>
                  <a:lnTo>
                    <a:pt x="147892" y="901285"/>
                  </a:lnTo>
                  <a:lnTo>
                    <a:pt x="143662" y="942038"/>
                  </a:lnTo>
                  <a:lnTo>
                    <a:pt x="139430" y="983668"/>
                  </a:lnTo>
                  <a:lnTo>
                    <a:pt x="135197" y="1025689"/>
                  </a:lnTo>
                  <a:lnTo>
                    <a:pt x="130964" y="1067883"/>
                  </a:lnTo>
                  <a:lnTo>
                    <a:pt x="126731" y="1112037"/>
                  </a:lnTo>
                  <a:lnTo>
                    <a:pt x="122498" y="1157531"/>
                  </a:lnTo>
                  <a:lnTo>
                    <a:pt x="118264" y="1203620"/>
                  </a:lnTo>
                  <a:lnTo>
                    <a:pt x="114031" y="1249976"/>
                  </a:lnTo>
                  <a:lnTo>
                    <a:pt x="109798" y="1296448"/>
                  </a:lnTo>
                  <a:lnTo>
                    <a:pt x="105564" y="1342972"/>
                  </a:lnTo>
                  <a:lnTo>
                    <a:pt x="99449" y="1389521"/>
                  </a:lnTo>
                  <a:lnTo>
                    <a:pt x="92734" y="1436079"/>
                  </a:lnTo>
                  <a:lnTo>
                    <a:pt x="87397" y="1482642"/>
                  </a:lnTo>
                  <a:lnTo>
                    <a:pt x="80792" y="1529207"/>
                  </a:lnTo>
                  <a:lnTo>
                    <a:pt x="73858" y="1575773"/>
                  </a:lnTo>
                  <a:lnTo>
                    <a:pt x="68424" y="1622339"/>
                  </a:lnTo>
                  <a:lnTo>
                    <a:pt x="63658" y="1668906"/>
                  </a:lnTo>
                  <a:lnTo>
                    <a:pt x="59187" y="1714767"/>
                  </a:lnTo>
                  <a:lnTo>
                    <a:pt x="54849" y="1758668"/>
                  </a:lnTo>
                  <a:lnTo>
                    <a:pt x="50568" y="1801699"/>
                  </a:lnTo>
                  <a:lnTo>
                    <a:pt x="46314" y="1844342"/>
                  </a:lnTo>
                  <a:lnTo>
                    <a:pt x="42072" y="1886812"/>
                  </a:lnTo>
                  <a:lnTo>
                    <a:pt x="37834" y="1927325"/>
                  </a:lnTo>
                  <a:lnTo>
                    <a:pt x="33599" y="1966498"/>
                  </a:lnTo>
                  <a:lnTo>
                    <a:pt x="29365" y="2005075"/>
                  </a:lnTo>
                  <a:lnTo>
                    <a:pt x="25131" y="2041505"/>
                  </a:lnTo>
                  <a:lnTo>
                    <a:pt x="20898" y="2076511"/>
                  </a:lnTo>
                  <a:lnTo>
                    <a:pt x="16664" y="2110884"/>
                  </a:lnTo>
                  <a:lnTo>
                    <a:pt x="14312" y="2143094"/>
                  </a:lnTo>
                  <a:lnTo>
                    <a:pt x="11107" y="2188995"/>
                  </a:lnTo>
                  <a:lnTo>
                    <a:pt x="7570" y="2231994"/>
                  </a:lnTo>
                  <a:lnTo>
                    <a:pt x="6522" y="2269663"/>
                  </a:lnTo>
                  <a:lnTo>
                    <a:pt x="4330" y="2308812"/>
                  </a:lnTo>
                  <a:lnTo>
                    <a:pt x="1094" y="2352396"/>
                  </a:lnTo>
                  <a:lnTo>
                    <a:pt x="0" y="2394936"/>
                  </a:lnTo>
                  <a:lnTo>
                    <a:pt x="3182" y="2420326"/>
                  </a:lnTo>
                  <a:lnTo>
                    <a:pt x="15335" y="2445724"/>
                  </a:lnTo>
                  <a:lnTo>
                    <a:pt x="32341" y="2464381"/>
                  </a:lnTo>
                  <a:lnTo>
                    <a:pt x="52089" y="2468597"/>
                  </a:lnTo>
                  <a:lnTo>
                    <a:pt x="145781" y="2449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1002"/>
          <p:cNvGrpSpPr/>
          <p:nvPr/>
        </p:nvGrpSpPr>
        <p:grpSpPr>
          <a:xfrm>
            <a:off x="4532113" y="1334906"/>
            <a:ext cx="757438" cy="286342"/>
            <a:chOff x="4532113" y="1334906"/>
            <a:chExt cx="757438" cy="286342"/>
          </a:xfrm>
        </p:grpSpPr>
        <p:sp>
          <p:nvSpPr>
            <p:cNvPr id="383" name="SMARTInkShape-4667"/>
            <p:cNvSpPr/>
            <p:nvPr>
              <p:custDataLst>
                <p:tags r:id="rId34"/>
              </p:custDataLst>
            </p:nvPr>
          </p:nvSpPr>
          <p:spPr>
            <a:xfrm>
              <a:off x="5251450" y="135255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18327" y="49542"/>
                  </a:lnTo>
                  <a:lnTo>
                    <a:pt x="7222" y="8975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668"/>
            <p:cNvSpPr/>
            <p:nvPr>
              <p:custDataLst>
                <p:tags r:id="rId35"/>
              </p:custDataLst>
            </p:nvPr>
          </p:nvSpPr>
          <p:spPr>
            <a:xfrm>
              <a:off x="5092700" y="136525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224" y="44965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669"/>
            <p:cNvSpPr/>
            <p:nvPr>
              <p:custDataLst>
                <p:tags r:id="rId36"/>
              </p:custDataLst>
            </p:nvPr>
          </p:nvSpPr>
          <p:spPr>
            <a:xfrm>
              <a:off x="5086350" y="1368229"/>
              <a:ext cx="101601" cy="104972"/>
            </a:xfrm>
            <a:custGeom>
              <a:avLst/>
              <a:gdLst/>
              <a:ahLst/>
              <a:cxnLst/>
              <a:rect l="0" t="0" r="0" b="0"/>
              <a:pathLst>
                <a:path w="101601" h="104972">
                  <a:moveTo>
                    <a:pt x="101600" y="3371"/>
                  </a:moveTo>
                  <a:lnTo>
                    <a:pt x="101600" y="3371"/>
                  </a:lnTo>
                  <a:lnTo>
                    <a:pt x="94858" y="0"/>
                  </a:lnTo>
                  <a:lnTo>
                    <a:pt x="84022" y="2108"/>
                  </a:lnTo>
                  <a:lnTo>
                    <a:pt x="54070" y="18330"/>
                  </a:lnTo>
                  <a:lnTo>
                    <a:pt x="21362" y="48119"/>
                  </a:lnTo>
                  <a:lnTo>
                    <a:pt x="12317" y="62064"/>
                  </a:lnTo>
                  <a:lnTo>
                    <a:pt x="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670"/>
            <p:cNvSpPr/>
            <p:nvPr>
              <p:custDataLst>
                <p:tags r:id="rId37"/>
              </p:custDataLst>
            </p:nvPr>
          </p:nvSpPr>
          <p:spPr>
            <a:xfrm>
              <a:off x="4532113" y="1334906"/>
              <a:ext cx="65288" cy="170045"/>
            </a:xfrm>
            <a:custGeom>
              <a:avLst/>
              <a:gdLst/>
              <a:ahLst/>
              <a:cxnLst/>
              <a:rect l="0" t="0" r="0" b="0"/>
              <a:pathLst>
                <a:path w="65288" h="170045">
                  <a:moveTo>
                    <a:pt x="39887" y="17644"/>
                  </a:moveTo>
                  <a:lnTo>
                    <a:pt x="39887" y="17644"/>
                  </a:lnTo>
                  <a:lnTo>
                    <a:pt x="39887" y="10902"/>
                  </a:lnTo>
                  <a:lnTo>
                    <a:pt x="38006" y="5710"/>
                  </a:lnTo>
                  <a:lnTo>
                    <a:pt x="36516" y="3338"/>
                  </a:lnTo>
                  <a:lnTo>
                    <a:pt x="34112" y="1757"/>
                  </a:lnTo>
                  <a:lnTo>
                    <a:pt x="27678" y="0"/>
                  </a:lnTo>
                  <a:lnTo>
                    <a:pt x="23986" y="2353"/>
                  </a:lnTo>
                  <a:lnTo>
                    <a:pt x="16121" y="12494"/>
                  </a:lnTo>
                  <a:lnTo>
                    <a:pt x="7131" y="34071"/>
                  </a:lnTo>
                  <a:lnTo>
                    <a:pt x="0" y="68451"/>
                  </a:lnTo>
                  <a:lnTo>
                    <a:pt x="3531" y="103175"/>
                  </a:lnTo>
                  <a:lnTo>
                    <a:pt x="20257" y="132435"/>
                  </a:lnTo>
                  <a:lnTo>
                    <a:pt x="65287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671"/>
            <p:cNvSpPr/>
            <p:nvPr>
              <p:custDataLst>
                <p:tags r:id="rId38"/>
              </p:custDataLst>
            </p:nvPr>
          </p:nvSpPr>
          <p:spPr>
            <a:xfrm>
              <a:off x="4940300" y="1349179"/>
              <a:ext cx="21200" cy="143072"/>
            </a:xfrm>
            <a:custGeom>
              <a:avLst/>
              <a:gdLst/>
              <a:ahLst/>
              <a:cxnLst/>
              <a:rect l="0" t="0" r="0" b="0"/>
              <a:pathLst>
                <a:path w="21200" h="143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9" y="4646"/>
                  </a:lnTo>
                  <a:lnTo>
                    <a:pt x="17007" y="20269"/>
                  </a:lnTo>
                  <a:lnTo>
                    <a:pt x="21199" y="33694"/>
                  </a:lnTo>
                  <a:lnTo>
                    <a:pt x="20785" y="70603"/>
                  </a:lnTo>
                  <a:lnTo>
                    <a:pt x="9959" y="116318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672"/>
            <p:cNvSpPr/>
            <p:nvPr>
              <p:custDataLst>
                <p:tags r:id="rId39"/>
              </p:custDataLst>
            </p:nvPr>
          </p:nvSpPr>
          <p:spPr>
            <a:xfrm>
              <a:off x="4864100" y="1378833"/>
              <a:ext cx="6351" cy="94368"/>
            </a:xfrm>
            <a:custGeom>
              <a:avLst/>
              <a:gdLst/>
              <a:ahLst/>
              <a:cxnLst/>
              <a:rect l="0" t="0" r="0" b="0"/>
              <a:pathLst>
                <a:path w="635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1116"/>
                  </a:lnTo>
                  <a:lnTo>
                    <a:pt x="5467" y="6121"/>
                  </a:lnTo>
                  <a:lnTo>
                    <a:pt x="6273" y="47945"/>
                  </a:lnTo>
                  <a:lnTo>
                    <a:pt x="63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673"/>
            <p:cNvSpPr/>
            <p:nvPr>
              <p:custDataLst>
                <p:tags r:id="rId40"/>
              </p:custDataLst>
            </p:nvPr>
          </p:nvSpPr>
          <p:spPr>
            <a:xfrm>
              <a:off x="4790766" y="1384300"/>
              <a:ext cx="16185" cy="101601"/>
            </a:xfrm>
            <a:custGeom>
              <a:avLst/>
              <a:gdLst/>
              <a:ahLst/>
              <a:cxnLst/>
              <a:rect l="0" t="0" r="0" b="0"/>
              <a:pathLst>
                <a:path w="16185" h="101601">
                  <a:moveTo>
                    <a:pt x="9834" y="0"/>
                  </a:moveTo>
                  <a:lnTo>
                    <a:pt x="9834" y="0"/>
                  </a:lnTo>
                  <a:lnTo>
                    <a:pt x="4367" y="0"/>
                  </a:lnTo>
                  <a:lnTo>
                    <a:pt x="374" y="3371"/>
                  </a:lnTo>
                  <a:lnTo>
                    <a:pt x="0" y="5070"/>
                  </a:lnTo>
                  <a:lnTo>
                    <a:pt x="456" y="6908"/>
                  </a:lnTo>
                  <a:lnTo>
                    <a:pt x="6257" y="18298"/>
                  </a:lnTo>
                  <a:lnTo>
                    <a:pt x="9625" y="63945"/>
                  </a:lnTo>
                  <a:lnTo>
                    <a:pt x="10477" y="85425"/>
                  </a:lnTo>
                  <a:lnTo>
                    <a:pt x="1618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674"/>
            <p:cNvSpPr/>
            <p:nvPr>
              <p:custDataLst>
                <p:tags r:id="rId41"/>
              </p:custDataLst>
            </p:nvPr>
          </p:nvSpPr>
          <p:spPr>
            <a:xfrm>
              <a:off x="4610100" y="1377685"/>
              <a:ext cx="79769" cy="243563"/>
            </a:xfrm>
            <a:custGeom>
              <a:avLst/>
              <a:gdLst/>
              <a:ahLst/>
              <a:cxnLst/>
              <a:rect l="0" t="0" r="0" b="0"/>
              <a:pathLst>
                <a:path w="79769" h="243563">
                  <a:moveTo>
                    <a:pt x="0" y="70115"/>
                  </a:moveTo>
                  <a:lnTo>
                    <a:pt x="0" y="70115"/>
                  </a:lnTo>
                  <a:lnTo>
                    <a:pt x="5467" y="75582"/>
                  </a:lnTo>
                  <a:lnTo>
                    <a:pt x="17129" y="116093"/>
                  </a:lnTo>
                  <a:lnTo>
                    <a:pt x="22636" y="152804"/>
                  </a:lnTo>
                  <a:lnTo>
                    <a:pt x="24854" y="199729"/>
                  </a:lnTo>
                  <a:lnTo>
                    <a:pt x="25368" y="243562"/>
                  </a:lnTo>
                  <a:lnTo>
                    <a:pt x="24673" y="242896"/>
                  </a:lnTo>
                  <a:lnTo>
                    <a:pt x="22020" y="236512"/>
                  </a:lnTo>
                  <a:lnTo>
                    <a:pt x="14567" y="191230"/>
                  </a:lnTo>
                  <a:lnTo>
                    <a:pt x="9098" y="152097"/>
                  </a:lnTo>
                  <a:lnTo>
                    <a:pt x="7165" y="112358"/>
                  </a:lnTo>
                  <a:lnTo>
                    <a:pt x="8392" y="72893"/>
                  </a:lnTo>
                  <a:lnTo>
                    <a:pt x="15220" y="35072"/>
                  </a:lnTo>
                  <a:lnTo>
                    <a:pt x="28028" y="13871"/>
                  </a:lnTo>
                  <a:lnTo>
                    <a:pt x="41858" y="925"/>
                  </a:lnTo>
                  <a:lnTo>
                    <a:pt x="46954" y="0"/>
                  </a:lnTo>
                  <a:lnTo>
                    <a:pt x="58263" y="2734"/>
                  </a:lnTo>
                  <a:lnTo>
                    <a:pt x="68463" y="14298"/>
                  </a:lnTo>
                  <a:lnTo>
                    <a:pt x="76289" y="30491"/>
                  </a:lnTo>
                  <a:lnTo>
                    <a:pt x="79768" y="47095"/>
                  </a:lnTo>
                  <a:lnTo>
                    <a:pt x="77550" y="63882"/>
                  </a:lnTo>
                  <a:lnTo>
                    <a:pt x="71861" y="79339"/>
                  </a:lnTo>
                  <a:lnTo>
                    <a:pt x="64629" y="90913"/>
                  </a:lnTo>
                  <a:lnTo>
                    <a:pt x="54829" y="98879"/>
                  </a:lnTo>
                  <a:lnTo>
                    <a:pt x="49252" y="101991"/>
                  </a:lnTo>
                  <a:lnTo>
                    <a:pt x="44124" y="102654"/>
                  </a:lnTo>
                  <a:lnTo>
                    <a:pt x="34662" y="99629"/>
                  </a:lnTo>
                  <a:lnTo>
                    <a:pt x="19050" y="82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675"/>
            <p:cNvSpPr/>
            <p:nvPr>
              <p:custDataLst>
                <p:tags r:id="rId42"/>
              </p:custDataLst>
            </p:nvPr>
          </p:nvSpPr>
          <p:spPr>
            <a:xfrm>
              <a:off x="4758841" y="1441450"/>
              <a:ext cx="86210" cy="19051"/>
            </a:xfrm>
            <a:custGeom>
              <a:avLst/>
              <a:gdLst/>
              <a:ahLst/>
              <a:cxnLst/>
              <a:rect l="0" t="0" r="0" b="0"/>
              <a:pathLst>
                <a:path w="862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6409" y="10211"/>
                  </a:lnTo>
                  <a:lnTo>
                    <a:pt x="32529" y="2749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3" name="SMARTInkShape-4676"/>
          <p:cNvSpPr/>
          <p:nvPr>
            <p:custDataLst>
              <p:tags r:id="rId13"/>
            </p:custDataLst>
          </p:nvPr>
        </p:nvSpPr>
        <p:spPr>
          <a:xfrm>
            <a:off x="4330700" y="764789"/>
            <a:ext cx="204328" cy="605039"/>
          </a:xfrm>
          <a:custGeom>
            <a:avLst/>
            <a:gdLst/>
            <a:ahLst/>
            <a:cxnLst/>
            <a:rect l="0" t="0" r="0" b="0"/>
            <a:pathLst>
              <a:path w="204328" h="605039">
                <a:moveTo>
                  <a:pt x="0" y="124211"/>
                </a:moveTo>
                <a:lnTo>
                  <a:pt x="0" y="124211"/>
                </a:lnTo>
                <a:lnTo>
                  <a:pt x="3371" y="124211"/>
                </a:lnTo>
                <a:lnTo>
                  <a:pt x="5026" y="131737"/>
                </a:lnTo>
                <a:lnTo>
                  <a:pt x="6881" y="179086"/>
                </a:lnTo>
                <a:lnTo>
                  <a:pt x="11368" y="221923"/>
                </a:lnTo>
                <a:lnTo>
                  <a:pt x="17166" y="262132"/>
                </a:lnTo>
                <a:lnTo>
                  <a:pt x="21270" y="300279"/>
                </a:lnTo>
                <a:lnTo>
                  <a:pt x="25446" y="343104"/>
                </a:lnTo>
                <a:lnTo>
                  <a:pt x="28948" y="387302"/>
                </a:lnTo>
                <a:lnTo>
                  <a:pt x="30504" y="430465"/>
                </a:lnTo>
                <a:lnTo>
                  <a:pt x="31381" y="477576"/>
                </a:lnTo>
                <a:lnTo>
                  <a:pt x="31641" y="523991"/>
                </a:lnTo>
                <a:lnTo>
                  <a:pt x="31023" y="566306"/>
                </a:lnTo>
                <a:lnTo>
                  <a:pt x="25986" y="605038"/>
                </a:lnTo>
                <a:lnTo>
                  <a:pt x="25452" y="566343"/>
                </a:lnTo>
                <a:lnTo>
                  <a:pt x="25415" y="534691"/>
                </a:lnTo>
                <a:lnTo>
                  <a:pt x="25407" y="498793"/>
                </a:lnTo>
                <a:lnTo>
                  <a:pt x="25402" y="451804"/>
                </a:lnTo>
                <a:lnTo>
                  <a:pt x="25401" y="407699"/>
                </a:lnTo>
                <a:lnTo>
                  <a:pt x="25400" y="363351"/>
                </a:lnTo>
                <a:lnTo>
                  <a:pt x="25400" y="318931"/>
                </a:lnTo>
                <a:lnTo>
                  <a:pt x="22029" y="274490"/>
                </a:lnTo>
                <a:lnTo>
                  <a:pt x="19933" y="233414"/>
                </a:lnTo>
                <a:lnTo>
                  <a:pt x="19312" y="194432"/>
                </a:lnTo>
                <a:lnTo>
                  <a:pt x="15756" y="156071"/>
                </a:lnTo>
                <a:lnTo>
                  <a:pt x="14058" y="124965"/>
                </a:lnTo>
                <a:lnTo>
                  <a:pt x="13303" y="90680"/>
                </a:lnTo>
                <a:lnTo>
                  <a:pt x="14289" y="43171"/>
                </a:lnTo>
                <a:lnTo>
                  <a:pt x="19521" y="22577"/>
                </a:lnTo>
                <a:lnTo>
                  <a:pt x="32195" y="8249"/>
                </a:lnTo>
                <a:lnTo>
                  <a:pt x="40513" y="2453"/>
                </a:lnTo>
                <a:lnTo>
                  <a:pt x="49586" y="0"/>
                </a:lnTo>
                <a:lnTo>
                  <a:pt x="69076" y="1038"/>
                </a:lnTo>
                <a:lnTo>
                  <a:pt x="87614" y="9966"/>
                </a:lnTo>
                <a:lnTo>
                  <a:pt x="125994" y="39421"/>
                </a:lnTo>
                <a:lnTo>
                  <a:pt x="151876" y="83725"/>
                </a:lnTo>
                <a:lnTo>
                  <a:pt x="156713" y="111196"/>
                </a:lnTo>
                <a:lnTo>
                  <a:pt x="153278" y="155036"/>
                </a:lnTo>
                <a:lnTo>
                  <a:pt x="145805" y="182511"/>
                </a:lnTo>
                <a:lnTo>
                  <a:pt x="141708" y="188928"/>
                </a:lnTo>
                <a:lnTo>
                  <a:pt x="137535" y="191779"/>
                </a:lnTo>
                <a:lnTo>
                  <a:pt x="137551" y="193246"/>
                </a:lnTo>
                <a:lnTo>
                  <a:pt x="151394" y="206070"/>
                </a:lnTo>
                <a:lnTo>
                  <a:pt x="192182" y="239008"/>
                </a:lnTo>
                <a:lnTo>
                  <a:pt x="203306" y="264450"/>
                </a:lnTo>
                <a:lnTo>
                  <a:pt x="204327" y="290960"/>
                </a:lnTo>
                <a:lnTo>
                  <a:pt x="196175" y="306272"/>
                </a:lnTo>
                <a:lnTo>
                  <a:pt x="190052" y="313318"/>
                </a:lnTo>
                <a:lnTo>
                  <a:pt x="173837" y="321148"/>
                </a:lnTo>
                <a:lnTo>
                  <a:pt x="146050" y="3274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SMARTInkShape-4677"/>
          <p:cNvSpPr/>
          <p:nvPr>
            <p:custDataLst>
              <p:tags r:id="rId14"/>
            </p:custDataLst>
          </p:nvPr>
        </p:nvSpPr>
        <p:spPr>
          <a:xfrm>
            <a:off x="3952392" y="1092200"/>
            <a:ext cx="29059" cy="3659"/>
          </a:xfrm>
          <a:custGeom>
            <a:avLst/>
            <a:gdLst/>
            <a:ahLst/>
            <a:cxnLst/>
            <a:rect l="0" t="0" r="0" b="0"/>
            <a:pathLst>
              <a:path w="29059" h="3659">
                <a:moveTo>
                  <a:pt x="3658" y="0"/>
                </a:moveTo>
                <a:lnTo>
                  <a:pt x="3658" y="0"/>
                </a:lnTo>
                <a:lnTo>
                  <a:pt x="0" y="3658"/>
                </a:lnTo>
                <a:lnTo>
                  <a:pt x="1561" y="2096"/>
                </a:lnTo>
                <a:lnTo>
                  <a:pt x="290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6" name="SMARTInkShape-Group1005"/>
          <p:cNvGrpSpPr/>
          <p:nvPr/>
        </p:nvGrpSpPr>
        <p:grpSpPr>
          <a:xfrm>
            <a:off x="2406650" y="790379"/>
            <a:ext cx="1301044" cy="814854"/>
            <a:chOff x="2406650" y="790379"/>
            <a:chExt cx="1301044" cy="814854"/>
          </a:xfrm>
        </p:grpSpPr>
        <p:sp>
          <p:nvSpPr>
            <p:cNvPr id="395" name="SMARTInkShape-4678"/>
            <p:cNvSpPr/>
            <p:nvPr>
              <p:custDataLst>
                <p:tags r:id="rId23"/>
              </p:custDataLst>
            </p:nvPr>
          </p:nvSpPr>
          <p:spPr>
            <a:xfrm>
              <a:off x="3327486" y="1337325"/>
              <a:ext cx="67528" cy="267908"/>
            </a:xfrm>
            <a:custGeom>
              <a:avLst/>
              <a:gdLst/>
              <a:ahLst/>
              <a:cxnLst/>
              <a:rect l="0" t="0" r="0" b="0"/>
              <a:pathLst>
                <a:path w="67528" h="267908">
                  <a:moveTo>
                    <a:pt x="25314" y="85075"/>
                  </a:moveTo>
                  <a:lnTo>
                    <a:pt x="25314" y="85075"/>
                  </a:lnTo>
                  <a:lnTo>
                    <a:pt x="14482" y="124741"/>
                  </a:lnTo>
                  <a:lnTo>
                    <a:pt x="8096" y="166184"/>
                  </a:lnTo>
                  <a:lnTo>
                    <a:pt x="4926" y="203416"/>
                  </a:lnTo>
                  <a:lnTo>
                    <a:pt x="904" y="247602"/>
                  </a:lnTo>
                  <a:lnTo>
                    <a:pt x="110" y="267907"/>
                  </a:lnTo>
                  <a:lnTo>
                    <a:pt x="0" y="266052"/>
                  </a:lnTo>
                  <a:lnTo>
                    <a:pt x="637" y="228016"/>
                  </a:lnTo>
                  <a:lnTo>
                    <a:pt x="4283" y="186538"/>
                  </a:lnTo>
                  <a:lnTo>
                    <a:pt x="5677" y="141636"/>
                  </a:lnTo>
                  <a:lnTo>
                    <a:pt x="8030" y="94105"/>
                  </a:lnTo>
                  <a:lnTo>
                    <a:pt x="17080" y="47850"/>
                  </a:lnTo>
                  <a:lnTo>
                    <a:pt x="30832" y="11969"/>
                  </a:lnTo>
                  <a:lnTo>
                    <a:pt x="38585" y="3195"/>
                  </a:lnTo>
                  <a:lnTo>
                    <a:pt x="42628" y="855"/>
                  </a:lnTo>
                  <a:lnTo>
                    <a:pt x="46028" y="0"/>
                  </a:lnTo>
                  <a:lnTo>
                    <a:pt x="49001" y="136"/>
                  </a:lnTo>
                  <a:lnTo>
                    <a:pt x="51689" y="933"/>
                  </a:lnTo>
                  <a:lnTo>
                    <a:pt x="62213" y="15537"/>
                  </a:lnTo>
                  <a:lnTo>
                    <a:pt x="67527" y="34367"/>
                  </a:lnTo>
                  <a:lnTo>
                    <a:pt x="65730" y="60094"/>
                  </a:lnTo>
                  <a:lnTo>
                    <a:pt x="57359" y="83318"/>
                  </a:lnTo>
                  <a:lnTo>
                    <a:pt x="42570" y="100233"/>
                  </a:lnTo>
                  <a:lnTo>
                    <a:pt x="32748" y="105923"/>
                  </a:lnTo>
                  <a:lnTo>
                    <a:pt x="12614" y="11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679"/>
            <p:cNvSpPr/>
            <p:nvPr>
              <p:custDataLst>
                <p:tags r:id="rId24"/>
              </p:custDataLst>
            </p:nvPr>
          </p:nvSpPr>
          <p:spPr>
            <a:xfrm>
              <a:off x="2952750" y="1336479"/>
              <a:ext cx="133351" cy="124022"/>
            </a:xfrm>
            <a:custGeom>
              <a:avLst/>
              <a:gdLst/>
              <a:ahLst/>
              <a:cxnLst/>
              <a:rect l="0" t="0" r="0" b="0"/>
              <a:pathLst>
                <a:path w="133351" h="124022">
                  <a:moveTo>
                    <a:pt x="133350" y="3371"/>
                  </a:moveTo>
                  <a:lnTo>
                    <a:pt x="133350" y="3371"/>
                  </a:lnTo>
                  <a:lnTo>
                    <a:pt x="129979" y="0"/>
                  </a:lnTo>
                  <a:lnTo>
                    <a:pt x="128281" y="418"/>
                  </a:lnTo>
                  <a:lnTo>
                    <a:pt x="84087" y="43424"/>
                  </a:lnTo>
                  <a:lnTo>
                    <a:pt x="41589" y="80857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680"/>
            <p:cNvSpPr/>
            <p:nvPr>
              <p:custDataLst>
                <p:tags r:id="rId25"/>
              </p:custDataLst>
            </p:nvPr>
          </p:nvSpPr>
          <p:spPr>
            <a:xfrm>
              <a:off x="3587750" y="1349179"/>
              <a:ext cx="10663" cy="98622"/>
            </a:xfrm>
            <a:custGeom>
              <a:avLst/>
              <a:gdLst/>
              <a:ahLst/>
              <a:cxnLst/>
              <a:rect l="0" t="0" r="0" b="0"/>
              <a:pathLst>
                <a:path w="10663" h="986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5467" y="4646"/>
                  </a:lnTo>
                  <a:lnTo>
                    <a:pt x="10662" y="51351"/>
                  </a:lnTo>
                  <a:lnTo>
                    <a:pt x="635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681"/>
            <p:cNvSpPr/>
            <p:nvPr>
              <p:custDataLst>
                <p:tags r:id="rId26"/>
              </p:custDataLst>
            </p:nvPr>
          </p:nvSpPr>
          <p:spPr>
            <a:xfrm>
              <a:off x="3663950" y="1297165"/>
              <a:ext cx="43744" cy="214136"/>
            </a:xfrm>
            <a:custGeom>
              <a:avLst/>
              <a:gdLst/>
              <a:ahLst/>
              <a:cxnLst/>
              <a:rect l="0" t="0" r="0" b="0"/>
              <a:pathLst>
                <a:path w="43744" h="2141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9" y="0"/>
                  </a:lnTo>
                  <a:lnTo>
                    <a:pt x="11537" y="823"/>
                  </a:lnTo>
                  <a:lnTo>
                    <a:pt x="18298" y="5500"/>
                  </a:lnTo>
                  <a:lnTo>
                    <a:pt x="30037" y="26180"/>
                  </a:lnTo>
                  <a:lnTo>
                    <a:pt x="40871" y="67725"/>
                  </a:lnTo>
                  <a:lnTo>
                    <a:pt x="43743" y="106035"/>
                  </a:lnTo>
                  <a:lnTo>
                    <a:pt x="40477" y="142359"/>
                  </a:lnTo>
                  <a:lnTo>
                    <a:pt x="30103" y="176125"/>
                  </a:lnTo>
                  <a:lnTo>
                    <a:pt x="635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682"/>
            <p:cNvSpPr/>
            <p:nvPr>
              <p:custDataLst>
                <p:tags r:id="rId27"/>
              </p:custDataLst>
            </p:nvPr>
          </p:nvSpPr>
          <p:spPr>
            <a:xfrm>
              <a:off x="3505284" y="1371600"/>
              <a:ext cx="12617" cy="107951"/>
            </a:xfrm>
            <a:custGeom>
              <a:avLst/>
              <a:gdLst/>
              <a:ahLst/>
              <a:cxnLst/>
              <a:rect l="0" t="0" r="0" b="0"/>
              <a:pathLst>
                <a:path w="12617" h="107951">
                  <a:moveTo>
                    <a:pt x="12616" y="0"/>
                  </a:moveTo>
                  <a:lnTo>
                    <a:pt x="12616" y="0"/>
                  </a:lnTo>
                  <a:lnTo>
                    <a:pt x="9245" y="0"/>
                  </a:lnTo>
                  <a:lnTo>
                    <a:pt x="8252" y="706"/>
                  </a:lnTo>
                  <a:lnTo>
                    <a:pt x="7590" y="1882"/>
                  </a:lnTo>
                  <a:lnTo>
                    <a:pt x="876" y="30507"/>
                  </a:lnTo>
                  <a:lnTo>
                    <a:pt x="0" y="71015"/>
                  </a:lnTo>
                  <a:lnTo>
                    <a:pt x="626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683"/>
            <p:cNvSpPr/>
            <p:nvPr>
              <p:custDataLst>
                <p:tags r:id="rId28"/>
              </p:custDataLst>
            </p:nvPr>
          </p:nvSpPr>
          <p:spPr>
            <a:xfrm>
              <a:off x="2406650" y="790379"/>
              <a:ext cx="431801" cy="390722"/>
            </a:xfrm>
            <a:custGeom>
              <a:avLst/>
              <a:gdLst/>
              <a:ahLst/>
              <a:cxnLst/>
              <a:rect l="0" t="0" r="0" b="0"/>
              <a:pathLst>
                <a:path w="431801" h="390722">
                  <a:moveTo>
                    <a:pt x="431800" y="3371"/>
                  </a:moveTo>
                  <a:lnTo>
                    <a:pt x="431800" y="3371"/>
                  </a:lnTo>
                  <a:lnTo>
                    <a:pt x="428429" y="0"/>
                  </a:lnTo>
                  <a:lnTo>
                    <a:pt x="409478" y="4646"/>
                  </a:lnTo>
                  <a:lnTo>
                    <a:pt x="363103" y="46725"/>
                  </a:lnTo>
                  <a:lnTo>
                    <a:pt x="323951" y="89196"/>
                  </a:lnTo>
                  <a:lnTo>
                    <a:pt x="292695" y="127203"/>
                  </a:lnTo>
                  <a:lnTo>
                    <a:pt x="253281" y="166800"/>
                  </a:lnTo>
                  <a:lnTo>
                    <a:pt x="214895" y="205378"/>
                  </a:lnTo>
                  <a:lnTo>
                    <a:pt x="175067" y="246970"/>
                  </a:lnTo>
                  <a:lnTo>
                    <a:pt x="133228" y="287276"/>
                  </a:lnTo>
                  <a:lnTo>
                    <a:pt x="94364" y="319252"/>
                  </a:lnTo>
                  <a:lnTo>
                    <a:pt x="52843" y="350526"/>
                  </a:lnTo>
                  <a:lnTo>
                    <a:pt x="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684"/>
            <p:cNvSpPr/>
            <p:nvPr>
              <p:custDataLst>
                <p:tags r:id="rId29"/>
              </p:custDataLst>
            </p:nvPr>
          </p:nvSpPr>
          <p:spPr>
            <a:xfrm>
              <a:off x="2794000" y="1309516"/>
              <a:ext cx="114301" cy="131935"/>
            </a:xfrm>
            <a:custGeom>
              <a:avLst/>
              <a:gdLst/>
              <a:ahLst/>
              <a:cxnLst/>
              <a:rect l="0" t="0" r="0" b="0"/>
              <a:pathLst>
                <a:path w="114301" h="131935">
                  <a:moveTo>
                    <a:pt x="0" y="11284"/>
                  </a:moveTo>
                  <a:lnTo>
                    <a:pt x="0" y="11284"/>
                  </a:lnTo>
                  <a:lnTo>
                    <a:pt x="3371" y="14655"/>
                  </a:lnTo>
                  <a:lnTo>
                    <a:pt x="10539" y="58681"/>
                  </a:lnTo>
                  <a:lnTo>
                    <a:pt x="10392" y="88693"/>
                  </a:lnTo>
                  <a:lnTo>
                    <a:pt x="5666" y="107598"/>
                  </a:lnTo>
                  <a:lnTo>
                    <a:pt x="2518" y="113357"/>
                  </a:lnTo>
                  <a:lnTo>
                    <a:pt x="1679" y="113905"/>
                  </a:lnTo>
                  <a:lnTo>
                    <a:pt x="1119" y="113565"/>
                  </a:lnTo>
                  <a:lnTo>
                    <a:pt x="98" y="85154"/>
                  </a:lnTo>
                  <a:lnTo>
                    <a:pt x="3400" y="59904"/>
                  </a:lnTo>
                  <a:lnTo>
                    <a:pt x="15589" y="31178"/>
                  </a:lnTo>
                  <a:lnTo>
                    <a:pt x="32606" y="7065"/>
                  </a:lnTo>
                  <a:lnTo>
                    <a:pt x="38670" y="2827"/>
                  </a:lnTo>
                  <a:lnTo>
                    <a:pt x="51054" y="0"/>
                  </a:lnTo>
                  <a:lnTo>
                    <a:pt x="65494" y="6739"/>
                  </a:lnTo>
                  <a:lnTo>
                    <a:pt x="85728" y="24519"/>
                  </a:lnTo>
                  <a:lnTo>
                    <a:pt x="91019" y="30691"/>
                  </a:lnTo>
                  <a:lnTo>
                    <a:pt x="104579" y="69602"/>
                  </a:lnTo>
                  <a:lnTo>
                    <a:pt x="113354" y="116717"/>
                  </a:lnTo>
                  <a:lnTo>
                    <a:pt x="114300" y="131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685"/>
            <p:cNvSpPr/>
            <p:nvPr>
              <p:custDataLst>
                <p:tags r:id="rId30"/>
              </p:custDataLst>
            </p:nvPr>
          </p:nvSpPr>
          <p:spPr>
            <a:xfrm>
              <a:off x="3216057" y="1308983"/>
              <a:ext cx="41886" cy="195968"/>
            </a:xfrm>
            <a:custGeom>
              <a:avLst/>
              <a:gdLst/>
              <a:ahLst/>
              <a:cxnLst/>
              <a:rect l="0" t="0" r="0" b="0"/>
              <a:pathLst>
                <a:path w="41886" h="195968">
                  <a:moveTo>
                    <a:pt x="35143" y="5467"/>
                  </a:moveTo>
                  <a:lnTo>
                    <a:pt x="35143" y="5467"/>
                  </a:lnTo>
                  <a:lnTo>
                    <a:pt x="35143" y="2096"/>
                  </a:lnTo>
                  <a:lnTo>
                    <a:pt x="36554" y="1103"/>
                  </a:lnTo>
                  <a:lnTo>
                    <a:pt x="41885" y="0"/>
                  </a:lnTo>
                  <a:lnTo>
                    <a:pt x="41754" y="1116"/>
                  </a:lnTo>
                  <a:lnTo>
                    <a:pt x="27547" y="16871"/>
                  </a:lnTo>
                  <a:lnTo>
                    <a:pt x="13312" y="59199"/>
                  </a:lnTo>
                  <a:lnTo>
                    <a:pt x="2491" y="102840"/>
                  </a:lnTo>
                  <a:lnTo>
                    <a:pt x="0" y="148383"/>
                  </a:lnTo>
                  <a:lnTo>
                    <a:pt x="1131" y="157894"/>
                  </a:lnTo>
                  <a:lnTo>
                    <a:pt x="9914" y="174107"/>
                  </a:lnTo>
                  <a:lnTo>
                    <a:pt x="21814" y="186251"/>
                  </a:lnTo>
                  <a:lnTo>
                    <a:pt x="41493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686"/>
            <p:cNvSpPr/>
            <p:nvPr>
              <p:custDataLst>
                <p:tags r:id="rId31"/>
              </p:custDataLst>
            </p:nvPr>
          </p:nvSpPr>
          <p:spPr>
            <a:xfrm>
              <a:off x="2940050" y="1324080"/>
              <a:ext cx="120651" cy="123721"/>
            </a:xfrm>
            <a:custGeom>
              <a:avLst/>
              <a:gdLst/>
              <a:ahLst/>
              <a:cxnLst/>
              <a:rect l="0" t="0" r="0" b="0"/>
              <a:pathLst>
                <a:path w="120651" h="123721">
                  <a:moveTo>
                    <a:pt x="0" y="9420"/>
                  </a:moveTo>
                  <a:lnTo>
                    <a:pt x="0" y="9420"/>
                  </a:lnTo>
                  <a:lnTo>
                    <a:pt x="8838" y="582"/>
                  </a:lnTo>
                  <a:lnTo>
                    <a:pt x="10831" y="0"/>
                  </a:lnTo>
                  <a:lnTo>
                    <a:pt x="12865" y="318"/>
                  </a:lnTo>
                  <a:lnTo>
                    <a:pt x="17713" y="3258"/>
                  </a:lnTo>
                  <a:lnTo>
                    <a:pt x="32322" y="18525"/>
                  </a:lnTo>
                  <a:lnTo>
                    <a:pt x="67252" y="64164"/>
                  </a:lnTo>
                  <a:lnTo>
                    <a:pt x="108671" y="111501"/>
                  </a:lnTo>
                  <a:lnTo>
                    <a:pt x="120650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687"/>
            <p:cNvSpPr/>
            <p:nvPr>
              <p:custDataLst>
                <p:tags r:id="rId32"/>
              </p:custDataLst>
            </p:nvPr>
          </p:nvSpPr>
          <p:spPr>
            <a:xfrm>
              <a:off x="2451623" y="801244"/>
              <a:ext cx="310628" cy="297307"/>
            </a:xfrm>
            <a:custGeom>
              <a:avLst/>
              <a:gdLst/>
              <a:ahLst/>
              <a:cxnLst/>
              <a:rect l="0" t="0" r="0" b="0"/>
              <a:pathLst>
                <a:path w="310628" h="297307">
                  <a:moveTo>
                    <a:pt x="12177" y="11556"/>
                  </a:moveTo>
                  <a:lnTo>
                    <a:pt x="12177" y="11556"/>
                  </a:lnTo>
                  <a:lnTo>
                    <a:pt x="5435" y="8185"/>
                  </a:lnTo>
                  <a:lnTo>
                    <a:pt x="3449" y="6486"/>
                  </a:lnTo>
                  <a:lnTo>
                    <a:pt x="0" y="0"/>
                  </a:lnTo>
                  <a:lnTo>
                    <a:pt x="41618" y="23375"/>
                  </a:lnTo>
                  <a:lnTo>
                    <a:pt x="87764" y="58210"/>
                  </a:lnTo>
                  <a:lnTo>
                    <a:pt x="134305" y="100302"/>
                  </a:lnTo>
                  <a:lnTo>
                    <a:pt x="174048" y="139581"/>
                  </a:lnTo>
                  <a:lnTo>
                    <a:pt x="214821" y="180319"/>
                  </a:lnTo>
                  <a:lnTo>
                    <a:pt x="259170" y="224515"/>
                  </a:lnTo>
                  <a:lnTo>
                    <a:pt x="293146" y="265393"/>
                  </a:lnTo>
                  <a:lnTo>
                    <a:pt x="310627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688"/>
            <p:cNvSpPr/>
            <p:nvPr>
              <p:custDataLst>
                <p:tags r:id="rId33"/>
              </p:custDataLst>
            </p:nvPr>
          </p:nvSpPr>
          <p:spPr>
            <a:xfrm>
              <a:off x="3470554" y="1416050"/>
              <a:ext cx="91797" cy="12601"/>
            </a:xfrm>
            <a:custGeom>
              <a:avLst/>
              <a:gdLst/>
              <a:ahLst/>
              <a:cxnLst/>
              <a:rect l="0" t="0" r="0" b="0"/>
              <a:pathLst>
                <a:path w="91797" h="12601">
                  <a:moveTo>
                    <a:pt x="15596" y="0"/>
                  </a:moveTo>
                  <a:lnTo>
                    <a:pt x="15596" y="0"/>
                  </a:lnTo>
                  <a:lnTo>
                    <a:pt x="4764" y="10126"/>
                  </a:lnTo>
                  <a:lnTo>
                    <a:pt x="0" y="11937"/>
                  </a:lnTo>
                  <a:lnTo>
                    <a:pt x="260" y="12191"/>
                  </a:lnTo>
                  <a:lnTo>
                    <a:pt x="9117" y="12600"/>
                  </a:lnTo>
                  <a:lnTo>
                    <a:pt x="50543" y="7661"/>
                  </a:lnTo>
                  <a:lnTo>
                    <a:pt x="91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1006"/>
          <p:cNvGrpSpPr/>
          <p:nvPr/>
        </p:nvGrpSpPr>
        <p:grpSpPr>
          <a:xfrm>
            <a:off x="1651000" y="984250"/>
            <a:ext cx="355601" cy="171265"/>
            <a:chOff x="1651000" y="984250"/>
            <a:chExt cx="355601" cy="171265"/>
          </a:xfrm>
        </p:grpSpPr>
        <p:sp>
          <p:nvSpPr>
            <p:cNvPr id="407" name="SMARTInkShape-4689"/>
            <p:cNvSpPr/>
            <p:nvPr>
              <p:custDataLst>
                <p:tags r:id="rId21"/>
              </p:custDataLst>
            </p:nvPr>
          </p:nvSpPr>
          <p:spPr>
            <a:xfrm>
              <a:off x="1688261" y="1092200"/>
              <a:ext cx="318340" cy="63315"/>
            </a:xfrm>
            <a:custGeom>
              <a:avLst/>
              <a:gdLst/>
              <a:ahLst/>
              <a:cxnLst/>
              <a:rect l="0" t="0" r="0" b="0"/>
              <a:pathLst>
                <a:path w="318340" h="63315">
                  <a:moveTo>
                    <a:pt x="32589" y="19050"/>
                  </a:moveTo>
                  <a:lnTo>
                    <a:pt x="32589" y="19050"/>
                  </a:lnTo>
                  <a:lnTo>
                    <a:pt x="21744" y="25531"/>
                  </a:lnTo>
                  <a:lnTo>
                    <a:pt x="639" y="44911"/>
                  </a:lnTo>
                  <a:lnTo>
                    <a:pt x="0" y="48991"/>
                  </a:lnTo>
                  <a:lnTo>
                    <a:pt x="3053" y="59168"/>
                  </a:lnTo>
                  <a:lnTo>
                    <a:pt x="7960" y="62023"/>
                  </a:lnTo>
                  <a:lnTo>
                    <a:pt x="22818" y="63314"/>
                  </a:lnTo>
                  <a:lnTo>
                    <a:pt x="64501" y="56703"/>
                  </a:lnTo>
                  <a:lnTo>
                    <a:pt x="103585" y="49178"/>
                  </a:lnTo>
                  <a:lnTo>
                    <a:pt x="140879" y="39109"/>
                  </a:lnTo>
                  <a:lnTo>
                    <a:pt x="178740" y="30559"/>
                  </a:lnTo>
                  <a:lnTo>
                    <a:pt x="216769" y="23558"/>
                  </a:lnTo>
                  <a:lnTo>
                    <a:pt x="254848" y="17015"/>
                  </a:lnTo>
                  <a:lnTo>
                    <a:pt x="318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690"/>
            <p:cNvSpPr/>
            <p:nvPr>
              <p:custDataLst>
                <p:tags r:id="rId22"/>
              </p:custDataLst>
            </p:nvPr>
          </p:nvSpPr>
          <p:spPr>
            <a:xfrm>
              <a:off x="1651000" y="984250"/>
              <a:ext cx="266701" cy="31751"/>
            </a:xfrm>
            <a:custGeom>
              <a:avLst/>
              <a:gdLst/>
              <a:ahLst/>
              <a:cxnLst/>
              <a:rect l="0" t="0" r="0" b="0"/>
              <a:pathLst>
                <a:path w="266701" h="31751">
                  <a:moveTo>
                    <a:pt x="0" y="31750"/>
                  </a:moveTo>
                  <a:lnTo>
                    <a:pt x="0" y="31750"/>
                  </a:lnTo>
                  <a:lnTo>
                    <a:pt x="38682" y="31044"/>
                  </a:lnTo>
                  <a:lnTo>
                    <a:pt x="82796" y="22961"/>
                  </a:lnTo>
                  <a:lnTo>
                    <a:pt x="121428" y="15740"/>
                  </a:lnTo>
                  <a:lnTo>
                    <a:pt x="158275" y="11719"/>
                  </a:lnTo>
                  <a:lnTo>
                    <a:pt x="204941" y="605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1007"/>
          <p:cNvGrpSpPr/>
          <p:nvPr/>
        </p:nvGrpSpPr>
        <p:grpSpPr>
          <a:xfrm>
            <a:off x="515233" y="677223"/>
            <a:ext cx="777189" cy="757878"/>
            <a:chOff x="515233" y="677223"/>
            <a:chExt cx="777189" cy="757878"/>
          </a:xfrm>
        </p:grpSpPr>
        <p:sp>
          <p:nvSpPr>
            <p:cNvPr id="410" name="SMARTInkShape-4691"/>
            <p:cNvSpPr/>
            <p:nvPr>
              <p:custDataLst>
                <p:tags r:id="rId15"/>
              </p:custDataLst>
            </p:nvPr>
          </p:nvSpPr>
          <p:spPr>
            <a:xfrm>
              <a:off x="1276350" y="1238250"/>
              <a:ext cx="16072" cy="152401"/>
            </a:xfrm>
            <a:custGeom>
              <a:avLst/>
              <a:gdLst/>
              <a:ahLst/>
              <a:cxnLst/>
              <a:rect l="0" t="0" r="0" b="0"/>
              <a:pathLst>
                <a:path w="16072" h="152401">
                  <a:moveTo>
                    <a:pt x="12700" y="0"/>
                  </a:moveTo>
                  <a:lnTo>
                    <a:pt x="12700" y="0"/>
                  </a:lnTo>
                  <a:lnTo>
                    <a:pt x="16071" y="10113"/>
                  </a:lnTo>
                  <a:lnTo>
                    <a:pt x="15844" y="18841"/>
                  </a:lnTo>
                  <a:lnTo>
                    <a:pt x="8045" y="59762"/>
                  </a:lnTo>
                  <a:lnTo>
                    <a:pt x="1798" y="10357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692"/>
            <p:cNvSpPr/>
            <p:nvPr>
              <p:custDataLst>
                <p:tags r:id="rId16"/>
              </p:custDataLst>
            </p:nvPr>
          </p:nvSpPr>
          <p:spPr>
            <a:xfrm>
              <a:off x="1136650" y="1282700"/>
              <a:ext cx="69851" cy="152401"/>
            </a:xfrm>
            <a:custGeom>
              <a:avLst/>
              <a:gdLst/>
              <a:ahLst/>
              <a:cxnLst/>
              <a:rect l="0" t="0" r="0" b="0"/>
              <a:pathLst>
                <a:path w="69851" h="152401">
                  <a:moveTo>
                    <a:pt x="69850" y="0"/>
                  </a:moveTo>
                  <a:lnTo>
                    <a:pt x="69850" y="0"/>
                  </a:lnTo>
                  <a:lnTo>
                    <a:pt x="63108" y="0"/>
                  </a:lnTo>
                  <a:lnTo>
                    <a:pt x="57917" y="1881"/>
                  </a:lnTo>
                  <a:lnTo>
                    <a:pt x="55544" y="3371"/>
                  </a:lnTo>
                  <a:lnTo>
                    <a:pt x="30169" y="48184"/>
                  </a:lnTo>
                  <a:lnTo>
                    <a:pt x="11813" y="8725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693"/>
            <p:cNvSpPr/>
            <p:nvPr>
              <p:custDataLst>
                <p:tags r:id="rId17"/>
              </p:custDataLst>
            </p:nvPr>
          </p:nvSpPr>
          <p:spPr>
            <a:xfrm>
              <a:off x="1073150" y="1296806"/>
              <a:ext cx="114301" cy="93845"/>
            </a:xfrm>
            <a:custGeom>
              <a:avLst/>
              <a:gdLst/>
              <a:ahLst/>
              <a:cxnLst/>
              <a:rect l="0" t="0" r="0" b="0"/>
              <a:pathLst>
                <a:path w="114301" h="938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0"/>
                  </a:lnTo>
                  <a:lnTo>
                    <a:pt x="3371" y="3338"/>
                  </a:lnTo>
                  <a:lnTo>
                    <a:pt x="5070" y="1757"/>
                  </a:lnTo>
                  <a:lnTo>
                    <a:pt x="8838" y="0"/>
                  </a:lnTo>
                  <a:lnTo>
                    <a:pt x="11536" y="942"/>
                  </a:lnTo>
                  <a:lnTo>
                    <a:pt x="55879" y="39953"/>
                  </a:lnTo>
                  <a:lnTo>
                    <a:pt x="65052" y="47315"/>
                  </a:lnTo>
                  <a:lnTo>
                    <a:pt x="114300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694"/>
            <p:cNvSpPr/>
            <p:nvPr>
              <p:custDataLst>
                <p:tags r:id="rId18"/>
              </p:custDataLst>
            </p:nvPr>
          </p:nvSpPr>
          <p:spPr>
            <a:xfrm>
              <a:off x="515233" y="692412"/>
              <a:ext cx="253118" cy="193511"/>
            </a:xfrm>
            <a:custGeom>
              <a:avLst/>
              <a:gdLst/>
              <a:ahLst/>
              <a:cxnLst/>
              <a:rect l="0" t="0" r="0" b="0"/>
              <a:pathLst>
                <a:path w="253118" h="193511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49338" y="29294"/>
                  </a:lnTo>
                  <a:lnTo>
                    <a:pt x="92340" y="68184"/>
                  </a:lnTo>
                  <a:lnTo>
                    <a:pt x="136823" y="99075"/>
                  </a:lnTo>
                  <a:lnTo>
                    <a:pt x="183240" y="135581"/>
                  </a:lnTo>
                  <a:lnTo>
                    <a:pt x="228606" y="178574"/>
                  </a:lnTo>
                  <a:lnTo>
                    <a:pt x="243267" y="191251"/>
                  </a:lnTo>
                  <a:lnTo>
                    <a:pt x="246551" y="193030"/>
                  </a:lnTo>
                  <a:lnTo>
                    <a:pt x="248739" y="193510"/>
                  </a:lnTo>
                  <a:lnTo>
                    <a:pt x="253117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695"/>
            <p:cNvSpPr/>
            <p:nvPr>
              <p:custDataLst>
                <p:tags r:id="rId19"/>
              </p:custDataLst>
            </p:nvPr>
          </p:nvSpPr>
          <p:spPr>
            <a:xfrm>
              <a:off x="850900" y="1228695"/>
              <a:ext cx="139701" cy="136392"/>
            </a:xfrm>
            <a:custGeom>
              <a:avLst/>
              <a:gdLst/>
              <a:ahLst/>
              <a:cxnLst/>
              <a:rect l="0" t="0" r="0" b="0"/>
              <a:pathLst>
                <a:path w="139701" h="136392">
                  <a:moveTo>
                    <a:pt x="0" y="34955"/>
                  </a:moveTo>
                  <a:lnTo>
                    <a:pt x="0" y="34955"/>
                  </a:lnTo>
                  <a:lnTo>
                    <a:pt x="0" y="28213"/>
                  </a:lnTo>
                  <a:lnTo>
                    <a:pt x="1881" y="23021"/>
                  </a:lnTo>
                  <a:lnTo>
                    <a:pt x="4364" y="18362"/>
                  </a:lnTo>
                  <a:lnTo>
                    <a:pt x="5761" y="13184"/>
                  </a:lnTo>
                  <a:lnTo>
                    <a:pt x="5958" y="13385"/>
                  </a:lnTo>
                  <a:lnTo>
                    <a:pt x="6088" y="14225"/>
                  </a:lnTo>
                  <a:lnTo>
                    <a:pt x="9644" y="22149"/>
                  </a:lnTo>
                  <a:lnTo>
                    <a:pt x="14179" y="65437"/>
                  </a:lnTo>
                  <a:lnTo>
                    <a:pt x="18409" y="111824"/>
                  </a:lnTo>
                  <a:lnTo>
                    <a:pt x="18154" y="129306"/>
                  </a:lnTo>
                  <a:lnTo>
                    <a:pt x="15595" y="136391"/>
                  </a:lnTo>
                  <a:lnTo>
                    <a:pt x="15335" y="135740"/>
                  </a:lnTo>
                  <a:lnTo>
                    <a:pt x="19337" y="93424"/>
                  </a:lnTo>
                  <a:lnTo>
                    <a:pt x="24462" y="47777"/>
                  </a:lnTo>
                  <a:lnTo>
                    <a:pt x="31864" y="25270"/>
                  </a:lnTo>
                  <a:lnTo>
                    <a:pt x="42994" y="7469"/>
                  </a:lnTo>
                  <a:lnTo>
                    <a:pt x="48418" y="3931"/>
                  </a:lnTo>
                  <a:lnTo>
                    <a:pt x="61971" y="0"/>
                  </a:lnTo>
                  <a:lnTo>
                    <a:pt x="68831" y="1068"/>
                  </a:lnTo>
                  <a:lnTo>
                    <a:pt x="82097" y="7900"/>
                  </a:lnTo>
                  <a:lnTo>
                    <a:pt x="101466" y="33759"/>
                  </a:lnTo>
                  <a:lnTo>
                    <a:pt x="117239" y="74974"/>
                  </a:lnTo>
                  <a:lnTo>
                    <a:pt x="139700" y="130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696"/>
            <p:cNvSpPr/>
            <p:nvPr>
              <p:custDataLst>
                <p:tags r:id="rId20"/>
              </p:custDataLst>
            </p:nvPr>
          </p:nvSpPr>
          <p:spPr>
            <a:xfrm>
              <a:off x="732768" y="677223"/>
              <a:ext cx="129427" cy="510228"/>
            </a:xfrm>
            <a:custGeom>
              <a:avLst/>
              <a:gdLst/>
              <a:ahLst/>
              <a:cxnLst/>
              <a:rect l="0" t="0" r="0" b="0"/>
              <a:pathLst>
                <a:path w="129427" h="510228">
                  <a:moveTo>
                    <a:pt x="111782" y="14927"/>
                  </a:moveTo>
                  <a:lnTo>
                    <a:pt x="111782" y="14927"/>
                  </a:lnTo>
                  <a:lnTo>
                    <a:pt x="126088" y="6089"/>
                  </a:lnTo>
                  <a:lnTo>
                    <a:pt x="128723" y="2062"/>
                  </a:lnTo>
                  <a:lnTo>
                    <a:pt x="129426" y="0"/>
                  </a:lnTo>
                  <a:lnTo>
                    <a:pt x="129189" y="37"/>
                  </a:lnTo>
                  <a:lnTo>
                    <a:pt x="115128" y="17287"/>
                  </a:lnTo>
                  <a:lnTo>
                    <a:pt x="74212" y="63173"/>
                  </a:lnTo>
                  <a:lnTo>
                    <a:pt x="42739" y="106631"/>
                  </a:lnTo>
                  <a:lnTo>
                    <a:pt x="21037" y="144831"/>
                  </a:lnTo>
                  <a:lnTo>
                    <a:pt x="3598" y="191158"/>
                  </a:lnTo>
                  <a:lnTo>
                    <a:pt x="0" y="220641"/>
                  </a:lnTo>
                  <a:lnTo>
                    <a:pt x="6629" y="259650"/>
                  </a:lnTo>
                  <a:lnTo>
                    <a:pt x="17947" y="304332"/>
                  </a:lnTo>
                  <a:lnTo>
                    <a:pt x="24791" y="346602"/>
                  </a:lnTo>
                  <a:lnTo>
                    <a:pt x="34658" y="388133"/>
                  </a:lnTo>
                  <a:lnTo>
                    <a:pt x="40495" y="426294"/>
                  </a:lnTo>
                  <a:lnTo>
                    <a:pt x="41648" y="466340"/>
                  </a:lnTo>
                  <a:lnTo>
                    <a:pt x="41932" y="51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13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MARTInkShape-4780"/>
          <p:cNvSpPr/>
          <p:nvPr>
            <p:custDataLst>
              <p:tags r:id="rId1"/>
            </p:custDataLst>
          </p:nvPr>
        </p:nvSpPr>
        <p:spPr>
          <a:xfrm>
            <a:off x="2482850" y="5855100"/>
            <a:ext cx="3357819" cy="264774"/>
          </a:xfrm>
          <a:custGeom>
            <a:avLst/>
            <a:gdLst/>
            <a:ahLst/>
            <a:cxnLst/>
            <a:rect l="0" t="0" r="0" b="0"/>
            <a:pathLst>
              <a:path w="3357819" h="264774">
                <a:moveTo>
                  <a:pt x="63500" y="164700"/>
                </a:moveTo>
                <a:lnTo>
                  <a:pt x="63500" y="164700"/>
                </a:lnTo>
                <a:lnTo>
                  <a:pt x="103499" y="164700"/>
                </a:lnTo>
                <a:lnTo>
                  <a:pt x="150376" y="164700"/>
                </a:lnTo>
                <a:lnTo>
                  <a:pt x="195480" y="164700"/>
                </a:lnTo>
                <a:lnTo>
                  <a:pt x="221336" y="164700"/>
                </a:lnTo>
                <a:lnTo>
                  <a:pt x="249863" y="164700"/>
                </a:lnTo>
                <a:lnTo>
                  <a:pt x="280170" y="164700"/>
                </a:lnTo>
                <a:lnTo>
                  <a:pt x="311663" y="164700"/>
                </a:lnTo>
                <a:lnTo>
                  <a:pt x="346065" y="163995"/>
                </a:lnTo>
                <a:lnTo>
                  <a:pt x="382404" y="162819"/>
                </a:lnTo>
                <a:lnTo>
                  <a:pt x="420036" y="161329"/>
                </a:lnTo>
                <a:lnTo>
                  <a:pt x="461352" y="160336"/>
                </a:lnTo>
                <a:lnTo>
                  <a:pt x="505123" y="159674"/>
                </a:lnTo>
                <a:lnTo>
                  <a:pt x="550532" y="159233"/>
                </a:lnTo>
                <a:lnTo>
                  <a:pt x="598443" y="158938"/>
                </a:lnTo>
                <a:lnTo>
                  <a:pt x="648023" y="158741"/>
                </a:lnTo>
                <a:lnTo>
                  <a:pt x="698716" y="158612"/>
                </a:lnTo>
                <a:lnTo>
                  <a:pt x="751560" y="158525"/>
                </a:lnTo>
                <a:lnTo>
                  <a:pt x="805840" y="158466"/>
                </a:lnTo>
                <a:lnTo>
                  <a:pt x="861077" y="158427"/>
                </a:lnTo>
                <a:lnTo>
                  <a:pt x="916245" y="159107"/>
                </a:lnTo>
                <a:lnTo>
                  <a:pt x="971369" y="160265"/>
                </a:lnTo>
                <a:lnTo>
                  <a:pt x="1026463" y="161744"/>
                </a:lnTo>
                <a:lnTo>
                  <a:pt x="1080125" y="162730"/>
                </a:lnTo>
                <a:lnTo>
                  <a:pt x="1132833" y="163387"/>
                </a:lnTo>
                <a:lnTo>
                  <a:pt x="1184905" y="163824"/>
                </a:lnTo>
                <a:lnTo>
                  <a:pt x="1237966" y="164821"/>
                </a:lnTo>
                <a:lnTo>
                  <a:pt x="1291682" y="166193"/>
                </a:lnTo>
                <a:lnTo>
                  <a:pt x="1345838" y="167811"/>
                </a:lnTo>
                <a:lnTo>
                  <a:pt x="1400287" y="169597"/>
                </a:lnTo>
                <a:lnTo>
                  <a:pt x="1454931" y="171492"/>
                </a:lnTo>
                <a:lnTo>
                  <a:pt x="1509703" y="173461"/>
                </a:lnTo>
                <a:lnTo>
                  <a:pt x="1564563" y="176185"/>
                </a:lnTo>
                <a:lnTo>
                  <a:pt x="1619481" y="179413"/>
                </a:lnTo>
                <a:lnTo>
                  <a:pt x="1674437" y="182976"/>
                </a:lnTo>
                <a:lnTo>
                  <a:pt x="1728714" y="186055"/>
                </a:lnTo>
                <a:lnTo>
                  <a:pt x="1782537" y="188815"/>
                </a:lnTo>
                <a:lnTo>
                  <a:pt x="1836058" y="191360"/>
                </a:lnTo>
                <a:lnTo>
                  <a:pt x="1887967" y="193762"/>
                </a:lnTo>
                <a:lnTo>
                  <a:pt x="1938800" y="196069"/>
                </a:lnTo>
                <a:lnTo>
                  <a:pt x="1988917" y="198313"/>
                </a:lnTo>
                <a:lnTo>
                  <a:pt x="2038556" y="201219"/>
                </a:lnTo>
                <a:lnTo>
                  <a:pt x="2087876" y="204569"/>
                </a:lnTo>
                <a:lnTo>
                  <a:pt x="2136984" y="208213"/>
                </a:lnTo>
                <a:lnTo>
                  <a:pt x="2185245" y="211347"/>
                </a:lnTo>
                <a:lnTo>
                  <a:pt x="2232941" y="214143"/>
                </a:lnTo>
                <a:lnTo>
                  <a:pt x="2280260" y="216712"/>
                </a:lnTo>
                <a:lnTo>
                  <a:pt x="2328035" y="219130"/>
                </a:lnTo>
                <a:lnTo>
                  <a:pt x="2376112" y="221448"/>
                </a:lnTo>
                <a:lnTo>
                  <a:pt x="2424390" y="223699"/>
                </a:lnTo>
                <a:lnTo>
                  <a:pt x="2470688" y="226611"/>
                </a:lnTo>
                <a:lnTo>
                  <a:pt x="2515665" y="229963"/>
                </a:lnTo>
                <a:lnTo>
                  <a:pt x="2559760" y="233609"/>
                </a:lnTo>
                <a:lnTo>
                  <a:pt x="2601856" y="236744"/>
                </a:lnTo>
                <a:lnTo>
                  <a:pt x="2642621" y="239540"/>
                </a:lnTo>
                <a:lnTo>
                  <a:pt x="2682498" y="242111"/>
                </a:lnTo>
                <a:lnTo>
                  <a:pt x="2720372" y="243823"/>
                </a:lnTo>
                <a:lnTo>
                  <a:pt x="2756908" y="244965"/>
                </a:lnTo>
                <a:lnTo>
                  <a:pt x="2792556" y="245726"/>
                </a:lnTo>
                <a:lnTo>
                  <a:pt x="2826198" y="246941"/>
                </a:lnTo>
                <a:lnTo>
                  <a:pt x="2858505" y="248455"/>
                </a:lnTo>
                <a:lnTo>
                  <a:pt x="2889921" y="250169"/>
                </a:lnTo>
                <a:lnTo>
                  <a:pt x="2921446" y="252019"/>
                </a:lnTo>
                <a:lnTo>
                  <a:pt x="2953048" y="253958"/>
                </a:lnTo>
                <a:lnTo>
                  <a:pt x="2984698" y="255955"/>
                </a:lnTo>
                <a:lnTo>
                  <a:pt x="3014971" y="257992"/>
                </a:lnTo>
                <a:lnTo>
                  <a:pt x="3044325" y="260056"/>
                </a:lnTo>
                <a:lnTo>
                  <a:pt x="3073067" y="262137"/>
                </a:lnTo>
                <a:lnTo>
                  <a:pt x="3099989" y="263525"/>
                </a:lnTo>
                <a:lnTo>
                  <a:pt x="3125698" y="264450"/>
                </a:lnTo>
                <a:lnTo>
                  <a:pt x="3172139" y="264773"/>
                </a:lnTo>
                <a:lnTo>
                  <a:pt x="3209241" y="262563"/>
                </a:lnTo>
                <a:lnTo>
                  <a:pt x="3242194" y="261111"/>
                </a:lnTo>
                <a:lnTo>
                  <a:pt x="3286632" y="258414"/>
                </a:lnTo>
                <a:lnTo>
                  <a:pt x="3326609" y="253144"/>
                </a:lnTo>
                <a:lnTo>
                  <a:pt x="3348215" y="248458"/>
                </a:lnTo>
                <a:lnTo>
                  <a:pt x="3353977" y="245233"/>
                </a:lnTo>
                <a:lnTo>
                  <a:pt x="3357818" y="241672"/>
                </a:lnTo>
                <a:lnTo>
                  <a:pt x="3356145" y="236476"/>
                </a:lnTo>
                <a:lnTo>
                  <a:pt x="3342998" y="223176"/>
                </a:lnTo>
                <a:lnTo>
                  <a:pt x="3313635" y="207858"/>
                </a:lnTo>
                <a:lnTo>
                  <a:pt x="3276127" y="193053"/>
                </a:lnTo>
                <a:lnTo>
                  <a:pt x="3238290" y="181770"/>
                </a:lnTo>
                <a:lnTo>
                  <a:pt x="3196544" y="172051"/>
                </a:lnTo>
                <a:lnTo>
                  <a:pt x="3150708" y="163028"/>
                </a:lnTo>
                <a:lnTo>
                  <a:pt x="3125644" y="158646"/>
                </a:lnTo>
                <a:lnTo>
                  <a:pt x="3099763" y="154315"/>
                </a:lnTo>
                <a:lnTo>
                  <a:pt x="3071925" y="149309"/>
                </a:lnTo>
                <a:lnTo>
                  <a:pt x="3042784" y="143857"/>
                </a:lnTo>
                <a:lnTo>
                  <a:pt x="3012773" y="138105"/>
                </a:lnTo>
                <a:lnTo>
                  <a:pt x="2980770" y="132859"/>
                </a:lnTo>
                <a:lnTo>
                  <a:pt x="2947441" y="127950"/>
                </a:lnTo>
                <a:lnTo>
                  <a:pt x="2913228" y="123266"/>
                </a:lnTo>
                <a:lnTo>
                  <a:pt x="2876307" y="118028"/>
                </a:lnTo>
                <a:lnTo>
                  <a:pt x="2837583" y="112419"/>
                </a:lnTo>
                <a:lnTo>
                  <a:pt x="2797654" y="106562"/>
                </a:lnTo>
                <a:lnTo>
                  <a:pt x="2755514" y="101247"/>
                </a:lnTo>
                <a:lnTo>
                  <a:pt x="2711898" y="96293"/>
                </a:lnTo>
                <a:lnTo>
                  <a:pt x="2667299" y="91578"/>
                </a:lnTo>
                <a:lnTo>
                  <a:pt x="2620633" y="87026"/>
                </a:lnTo>
                <a:lnTo>
                  <a:pt x="2572588" y="82577"/>
                </a:lnTo>
                <a:lnTo>
                  <a:pt x="2523626" y="78202"/>
                </a:lnTo>
                <a:lnTo>
                  <a:pt x="2472639" y="73168"/>
                </a:lnTo>
                <a:lnTo>
                  <a:pt x="2420304" y="67694"/>
                </a:lnTo>
                <a:lnTo>
                  <a:pt x="2367070" y="61930"/>
                </a:lnTo>
                <a:lnTo>
                  <a:pt x="2311119" y="55970"/>
                </a:lnTo>
                <a:lnTo>
                  <a:pt x="2253357" y="49881"/>
                </a:lnTo>
                <a:lnTo>
                  <a:pt x="2194388" y="43704"/>
                </a:lnTo>
                <a:lnTo>
                  <a:pt x="2133909" y="38880"/>
                </a:lnTo>
                <a:lnTo>
                  <a:pt x="2072422" y="34958"/>
                </a:lnTo>
                <a:lnTo>
                  <a:pt x="2010265" y="31640"/>
                </a:lnTo>
                <a:lnTo>
                  <a:pt x="1946249" y="28015"/>
                </a:lnTo>
                <a:lnTo>
                  <a:pt x="1880993" y="24188"/>
                </a:lnTo>
                <a:lnTo>
                  <a:pt x="1814912" y="20225"/>
                </a:lnTo>
                <a:lnTo>
                  <a:pt x="1746869" y="16878"/>
                </a:lnTo>
                <a:lnTo>
                  <a:pt x="1677518" y="13941"/>
                </a:lnTo>
                <a:lnTo>
                  <a:pt x="1607296" y="11278"/>
                </a:lnTo>
                <a:lnTo>
                  <a:pt x="1535786" y="8796"/>
                </a:lnTo>
                <a:lnTo>
                  <a:pt x="1463418" y="6436"/>
                </a:lnTo>
                <a:lnTo>
                  <a:pt x="1390479" y="4156"/>
                </a:lnTo>
                <a:lnTo>
                  <a:pt x="1315747" y="2638"/>
                </a:lnTo>
                <a:lnTo>
                  <a:pt x="1239820" y="1625"/>
                </a:lnTo>
                <a:lnTo>
                  <a:pt x="1163097" y="950"/>
                </a:lnTo>
                <a:lnTo>
                  <a:pt x="1084431" y="500"/>
                </a:lnTo>
                <a:lnTo>
                  <a:pt x="1004471" y="200"/>
                </a:lnTo>
                <a:lnTo>
                  <a:pt x="923647" y="0"/>
                </a:lnTo>
                <a:lnTo>
                  <a:pt x="842248" y="572"/>
                </a:lnTo>
                <a:lnTo>
                  <a:pt x="760466" y="1660"/>
                </a:lnTo>
                <a:lnTo>
                  <a:pt x="678427" y="3089"/>
                </a:lnTo>
                <a:lnTo>
                  <a:pt x="595513" y="5454"/>
                </a:lnTo>
                <a:lnTo>
                  <a:pt x="512014" y="8441"/>
                </a:lnTo>
                <a:lnTo>
                  <a:pt x="428126" y="11843"/>
                </a:lnTo>
                <a:lnTo>
                  <a:pt x="343273" y="15523"/>
                </a:lnTo>
                <a:lnTo>
                  <a:pt x="0" y="31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1030"/>
          <p:cNvGrpSpPr/>
          <p:nvPr/>
        </p:nvGrpSpPr>
        <p:grpSpPr>
          <a:xfrm>
            <a:off x="4838700" y="5207000"/>
            <a:ext cx="831851" cy="533401"/>
            <a:chOff x="4838700" y="5207000"/>
            <a:chExt cx="831851" cy="533401"/>
          </a:xfrm>
        </p:grpSpPr>
        <p:sp>
          <p:nvSpPr>
            <p:cNvPr id="116" name="SMARTInkShape-4781"/>
            <p:cNvSpPr/>
            <p:nvPr>
              <p:custDataLst>
                <p:tags r:id="rId74"/>
              </p:custDataLst>
            </p:nvPr>
          </p:nvSpPr>
          <p:spPr>
            <a:xfrm>
              <a:off x="5547352" y="5467350"/>
              <a:ext cx="123199" cy="273051"/>
            </a:xfrm>
            <a:custGeom>
              <a:avLst/>
              <a:gdLst/>
              <a:ahLst/>
              <a:cxnLst/>
              <a:rect l="0" t="0" r="0" b="0"/>
              <a:pathLst>
                <a:path w="123199" h="273051">
                  <a:moveTo>
                    <a:pt x="123198" y="0"/>
                  </a:moveTo>
                  <a:lnTo>
                    <a:pt x="123198" y="0"/>
                  </a:lnTo>
                  <a:lnTo>
                    <a:pt x="119827" y="0"/>
                  </a:lnTo>
                  <a:lnTo>
                    <a:pt x="77419" y="19773"/>
                  </a:lnTo>
                  <a:lnTo>
                    <a:pt x="54836" y="33846"/>
                  </a:lnTo>
                  <a:lnTo>
                    <a:pt x="17823" y="65388"/>
                  </a:lnTo>
                  <a:lnTo>
                    <a:pt x="843" y="95024"/>
                  </a:lnTo>
                  <a:lnTo>
                    <a:pt x="0" y="98627"/>
                  </a:lnTo>
                  <a:lnTo>
                    <a:pt x="945" y="106394"/>
                  </a:lnTo>
                  <a:lnTo>
                    <a:pt x="7874" y="131282"/>
                  </a:lnTo>
                  <a:lnTo>
                    <a:pt x="8763" y="176274"/>
                  </a:lnTo>
                  <a:lnTo>
                    <a:pt x="8872" y="214736"/>
                  </a:lnTo>
                  <a:lnTo>
                    <a:pt x="254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782"/>
            <p:cNvSpPr/>
            <p:nvPr>
              <p:custDataLst>
                <p:tags r:id="rId75"/>
              </p:custDataLst>
            </p:nvPr>
          </p:nvSpPr>
          <p:spPr>
            <a:xfrm>
              <a:off x="5454650" y="544195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5730" y="49855"/>
                  </a:lnTo>
                  <a:lnTo>
                    <a:pt x="58424" y="95195"/>
                  </a:lnTo>
                  <a:lnTo>
                    <a:pt x="952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783"/>
            <p:cNvSpPr/>
            <p:nvPr>
              <p:custDataLst>
                <p:tags r:id="rId76"/>
              </p:custDataLst>
            </p:nvPr>
          </p:nvSpPr>
          <p:spPr>
            <a:xfrm>
              <a:off x="5107165" y="5207000"/>
              <a:ext cx="207786" cy="38101"/>
            </a:xfrm>
            <a:custGeom>
              <a:avLst/>
              <a:gdLst/>
              <a:ahLst/>
              <a:cxnLst/>
              <a:rect l="0" t="0" r="0" b="0"/>
              <a:pathLst>
                <a:path w="2077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5500" y="34729"/>
                  </a:lnTo>
                  <a:lnTo>
                    <a:pt x="40349" y="23352"/>
                  </a:lnTo>
                  <a:lnTo>
                    <a:pt x="81974" y="13976"/>
                  </a:lnTo>
                  <a:lnTo>
                    <a:pt x="123706" y="6727"/>
                  </a:lnTo>
                  <a:lnTo>
                    <a:pt x="165619" y="1329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784"/>
            <p:cNvSpPr/>
            <p:nvPr>
              <p:custDataLst>
                <p:tags r:id="rId77"/>
              </p:custDataLst>
            </p:nvPr>
          </p:nvSpPr>
          <p:spPr>
            <a:xfrm>
              <a:off x="4889500" y="5372100"/>
              <a:ext cx="133351" cy="260351"/>
            </a:xfrm>
            <a:custGeom>
              <a:avLst/>
              <a:gdLst/>
              <a:ahLst/>
              <a:cxnLst/>
              <a:rect l="0" t="0" r="0" b="0"/>
              <a:pathLst>
                <a:path w="133351" h="260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27941" y="48151"/>
                  </a:lnTo>
                  <a:lnTo>
                    <a:pt x="46937" y="85816"/>
                  </a:lnTo>
                  <a:lnTo>
                    <a:pt x="68460" y="129110"/>
                  </a:lnTo>
                  <a:lnTo>
                    <a:pt x="89881" y="174846"/>
                  </a:lnTo>
                  <a:lnTo>
                    <a:pt x="109424" y="220098"/>
                  </a:lnTo>
                  <a:lnTo>
                    <a:pt x="1333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785"/>
            <p:cNvSpPr/>
            <p:nvPr>
              <p:custDataLst>
                <p:tags r:id="rId78"/>
              </p:custDataLst>
            </p:nvPr>
          </p:nvSpPr>
          <p:spPr>
            <a:xfrm>
              <a:off x="4838700" y="5410200"/>
              <a:ext cx="247651" cy="234951"/>
            </a:xfrm>
            <a:custGeom>
              <a:avLst/>
              <a:gdLst/>
              <a:ahLst/>
              <a:cxnLst/>
              <a:rect l="0" t="0" r="0" b="0"/>
              <a:pathLst>
                <a:path w="247651" h="234951">
                  <a:moveTo>
                    <a:pt x="247650" y="0"/>
                  </a:moveTo>
                  <a:lnTo>
                    <a:pt x="247650" y="0"/>
                  </a:lnTo>
                  <a:lnTo>
                    <a:pt x="244279" y="0"/>
                  </a:lnTo>
                  <a:lnTo>
                    <a:pt x="211675" y="21048"/>
                  </a:lnTo>
                  <a:lnTo>
                    <a:pt x="166990" y="55229"/>
                  </a:lnTo>
                  <a:lnTo>
                    <a:pt x="121886" y="90898"/>
                  </a:lnTo>
                  <a:lnTo>
                    <a:pt x="80178" y="126428"/>
                  </a:lnTo>
                  <a:lnTo>
                    <a:pt x="37174" y="171792"/>
                  </a:lnTo>
                  <a:lnTo>
                    <a:pt x="13196" y="197649"/>
                  </a:lnTo>
                  <a:lnTo>
                    <a:pt x="4223" y="21543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786"/>
            <p:cNvSpPr/>
            <p:nvPr>
              <p:custDataLst>
                <p:tags r:id="rId79"/>
              </p:custDataLst>
            </p:nvPr>
          </p:nvSpPr>
          <p:spPr>
            <a:xfrm>
              <a:off x="5200650" y="5254141"/>
              <a:ext cx="12439" cy="105260"/>
            </a:xfrm>
            <a:custGeom>
              <a:avLst/>
              <a:gdLst/>
              <a:ahLst/>
              <a:cxnLst/>
              <a:rect l="0" t="0" r="0" b="0"/>
              <a:pathLst>
                <a:path w="12439" h="105260">
                  <a:moveTo>
                    <a:pt x="6350" y="3659"/>
                  </a:moveTo>
                  <a:lnTo>
                    <a:pt x="6350" y="3659"/>
                  </a:lnTo>
                  <a:lnTo>
                    <a:pt x="9721" y="3659"/>
                  </a:lnTo>
                  <a:lnTo>
                    <a:pt x="10714" y="2953"/>
                  </a:lnTo>
                  <a:lnTo>
                    <a:pt x="11376" y="1778"/>
                  </a:lnTo>
                  <a:lnTo>
                    <a:pt x="11817" y="288"/>
                  </a:lnTo>
                  <a:lnTo>
                    <a:pt x="12111" y="0"/>
                  </a:lnTo>
                  <a:lnTo>
                    <a:pt x="12308" y="514"/>
                  </a:lnTo>
                  <a:lnTo>
                    <a:pt x="12438" y="1563"/>
                  </a:lnTo>
                  <a:lnTo>
                    <a:pt x="6605" y="46288"/>
                  </a:lnTo>
                  <a:lnTo>
                    <a:pt x="603" y="92438"/>
                  </a:lnTo>
                  <a:lnTo>
                    <a:pt x="0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031"/>
          <p:cNvGrpSpPr/>
          <p:nvPr/>
        </p:nvGrpSpPr>
        <p:grpSpPr>
          <a:xfrm>
            <a:off x="4260850" y="5065479"/>
            <a:ext cx="342639" cy="592372"/>
            <a:chOff x="4260850" y="5065479"/>
            <a:chExt cx="342639" cy="592372"/>
          </a:xfrm>
        </p:grpSpPr>
        <p:sp>
          <p:nvSpPr>
            <p:cNvPr id="123" name="SMARTInkShape-4787"/>
            <p:cNvSpPr/>
            <p:nvPr>
              <p:custDataLst>
                <p:tags r:id="rId71"/>
              </p:custDataLst>
            </p:nvPr>
          </p:nvSpPr>
          <p:spPr>
            <a:xfrm>
              <a:off x="4591050" y="5065479"/>
              <a:ext cx="12439" cy="135172"/>
            </a:xfrm>
            <a:custGeom>
              <a:avLst/>
              <a:gdLst/>
              <a:ahLst/>
              <a:cxnLst/>
              <a:rect l="0" t="0" r="0" b="0"/>
              <a:pathLst>
                <a:path w="12439" h="135172">
                  <a:moveTo>
                    <a:pt x="6350" y="8171"/>
                  </a:moveTo>
                  <a:lnTo>
                    <a:pt x="6350" y="8171"/>
                  </a:lnTo>
                  <a:lnTo>
                    <a:pt x="10714" y="148"/>
                  </a:lnTo>
                  <a:lnTo>
                    <a:pt x="11376" y="0"/>
                  </a:lnTo>
                  <a:lnTo>
                    <a:pt x="11817" y="607"/>
                  </a:lnTo>
                  <a:lnTo>
                    <a:pt x="12438" y="8203"/>
                  </a:lnTo>
                  <a:lnTo>
                    <a:pt x="7639" y="48226"/>
                  </a:lnTo>
                  <a:lnTo>
                    <a:pt x="3234" y="88990"/>
                  </a:lnTo>
                  <a:lnTo>
                    <a:pt x="0" y="1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788"/>
            <p:cNvSpPr/>
            <p:nvPr>
              <p:custDataLst>
                <p:tags r:id="rId72"/>
              </p:custDataLst>
            </p:nvPr>
          </p:nvSpPr>
          <p:spPr>
            <a:xfrm>
              <a:off x="4362450" y="5168900"/>
              <a:ext cx="133351" cy="18168"/>
            </a:xfrm>
            <a:custGeom>
              <a:avLst/>
              <a:gdLst/>
              <a:ahLst/>
              <a:cxnLst/>
              <a:rect l="0" t="0" r="0" b="0"/>
              <a:pathLst>
                <a:path w="13335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55500" y="1390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789"/>
            <p:cNvSpPr/>
            <p:nvPr>
              <p:custDataLst>
                <p:tags r:id="rId73"/>
              </p:custDataLst>
            </p:nvPr>
          </p:nvSpPr>
          <p:spPr>
            <a:xfrm>
              <a:off x="4260850" y="5276850"/>
              <a:ext cx="75161" cy="381001"/>
            </a:xfrm>
            <a:custGeom>
              <a:avLst/>
              <a:gdLst/>
              <a:ahLst/>
              <a:cxnLst/>
              <a:rect l="0" t="0" r="0" b="0"/>
              <a:pathLst>
                <a:path w="75161" h="3810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4" y="706"/>
                  </a:lnTo>
                  <a:lnTo>
                    <a:pt x="17726" y="1881"/>
                  </a:lnTo>
                  <a:lnTo>
                    <a:pt x="22160" y="12209"/>
                  </a:lnTo>
                  <a:lnTo>
                    <a:pt x="46163" y="58448"/>
                  </a:lnTo>
                  <a:lnTo>
                    <a:pt x="60636" y="99006"/>
                  </a:lnTo>
                  <a:lnTo>
                    <a:pt x="70491" y="142303"/>
                  </a:lnTo>
                  <a:lnTo>
                    <a:pt x="75073" y="189499"/>
                  </a:lnTo>
                  <a:lnTo>
                    <a:pt x="75160" y="234183"/>
                  </a:lnTo>
                  <a:lnTo>
                    <a:pt x="69226" y="277916"/>
                  </a:lnTo>
                  <a:lnTo>
                    <a:pt x="61433" y="315178"/>
                  </a:lnTo>
                  <a:lnTo>
                    <a:pt x="50187" y="342917"/>
                  </a:lnTo>
                  <a:lnTo>
                    <a:pt x="33745" y="368303"/>
                  </a:lnTo>
                  <a:lnTo>
                    <a:pt x="28141" y="372535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032"/>
          <p:cNvGrpSpPr/>
          <p:nvPr/>
        </p:nvGrpSpPr>
        <p:grpSpPr>
          <a:xfrm>
            <a:off x="2713084" y="5175250"/>
            <a:ext cx="1300117" cy="469901"/>
            <a:chOff x="2713084" y="5175250"/>
            <a:chExt cx="1300117" cy="469901"/>
          </a:xfrm>
        </p:grpSpPr>
        <p:sp>
          <p:nvSpPr>
            <p:cNvPr id="127" name="SMARTInkShape-4790"/>
            <p:cNvSpPr/>
            <p:nvPr>
              <p:custDataLst>
                <p:tags r:id="rId64"/>
              </p:custDataLst>
            </p:nvPr>
          </p:nvSpPr>
          <p:spPr>
            <a:xfrm>
              <a:off x="2713084" y="5267129"/>
              <a:ext cx="150767" cy="378022"/>
            </a:xfrm>
            <a:custGeom>
              <a:avLst/>
              <a:gdLst/>
              <a:ahLst/>
              <a:cxnLst/>
              <a:rect l="0" t="0" r="0" b="0"/>
              <a:pathLst>
                <a:path w="150767" h="378022">
                  <a:moveTo>
                    <a:pt x="150766" y="3371"/>
                  </a:moveTo>
                  <a:lnTo>
                    <a:pt x="150766" y="3371"/>
                  </a:lnTo>
                  <a:lnTo>
                    <a:pt x="147395" y="0"/>
                  </a:lnTo>
                  <a:lnTo>
                    <a:pt x="138214" y="226"/>
                  </a:lnTo>
                  <a:lnTo>
                    <a:pt x="125432" y="3385"/>
                  </a:lnTo>
                  <a:lnTo>
                    <a:pt x="112695" y="9492"/>
                  </a:lnTo>
                  <a:lnTo>
                    <a:pt x="77939" y="44105"/>
                  </a:lnTo>
                  <a:lnTo>
                    <a:pt x="49859" y="84011"/>
                  </a:lnTo>
                  <a:lnTo>
                    <a:pt x="27578" y="125885"/>
                  </a:lnTo>
                  <a:lnTo>
                    <a:pt x="14861" y="160949"/>
                  </a:lnTo>
                  <a:lnTo>
                    <a:pt x="3880" y="207165"/>
                  </a:lnTo>
                  <a:lnTo>
                    <a:pt x="0" y="246572"/>
                  </a:lnTo>
                  <a:lnTo>
                    <a:pt x="967" y="291644"/>
                  </a:lnTo>
                  <a:lnTo>
                    <a:pt x="15421" y="337989"/>
                  </a:lnTo>
                  <a:lnTo>
                    <a:pt x="18203" y="344983"/>
                  </a:lnTo>
                  <a:lnTo>
                    <a:pt x="35602" y="364938"/>
                  </a:lnTo>
                  <a:lnTo>
                    <a:pt x="62002" y="377516"/>
                  </a:lnTo>
                  <a:lnTo>
                    <a:pt x="106316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791"/>
            <p:cNvSpPr/>
            <p:nvPr>
              <p:custDataLst>
                <p:tags r:id="rId65"/>
              </p:custDataLst>
            </p:nvPr>
          </p:nvSpPr>
          <p:spPr>
            <a:xfrm>
              <a:off x="2997278" y="5372100"/>
              <a:ext cx="203123" cy="228601"/>
            </a:xfrm>
            <a:custGeom>
              <a:avLst/>
              <a:gdLst/>
              <a:ahLst/>
              <a:cxnLst/>
              <a:rect l="0" t="0" r="0" b="0"/>
              <a:pathLst>
                <a:path w="203123" h="228601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42608" y="36595"/>
                  </a:lnTo>
                  <a:lnTo>
                    <a:pt x="83592" y="73971"/>
                  </a:lnTo>
                  <a:lnTo>
                    <a:pt x="128053" y="115827"/>
                  </a:lnTo>
                  <a:lnTo>
                    <a:pt x="163185" y="155685"/>
                  </a:lnTo>
                  <a:lnTo>
                    <a:pt x="192821" y="197915"/>
                  </a:lnTo>
                  <a:lnTo>
                    <a:pt x="20312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792"/>
            <p:cNvSpPr/>
            <p:nvPr>
              <p:custDataLst>
                <p:tags r:id="rId66"/>
              </p:custDataLst>
            </p:nvPr>
          </p:nvSpPr>
          <p:spPr>
            <a:xfrm>
              <a:off x="3784600" y="5378711"/>
              <a:ext cx="190501" cy="260090"/>
            </a:xfrm>
            <a:custGeom>
              <a:avLst/>
              <a:gdLst/>
              <a:ahLst/>
              <a:cxnLst/>
              <a:rect l="0" t="0" r="0" b="0"/>
              <a:pathLst>
                <a:path w="190501" h="2600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846" y="40495"/>
                  </a:lnTo>
                  <a:lnTo>
                    <a:pt x="61863" y="80702"/>
                  </a:lnTo>
                  <a:lnTo>
                    <a:pt x="91947" y="122583"/>
                  </a:lnTo>
                  <a:lnTo>
                    <a:pt x="123421" y="167218"/>
                  </a:lnTo>
                  <a:lnTo>
                    <a:pt x="157878" y="211588"/>
                  </a:lnTo>
                  <a:lnTo>
                    <a:pt x="190500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793"/>
            <p:cNvSpPr/>
            <p:nvPr>
              <p:custDataLst>
                <p:tags r:id="rId67"/>
              </p:custDataLst>
            </p:nvPr>
          </p:nvSpPr>
          <p:spPr>
            <a:xfrm>
              <a:off x="3787773" y="5365750"/>
              <a:ext cx="225428" cy="273051"/>
            </a:xfrm>
            <a:custGeom>
              <a:avLst/>
              <a:gdLst/>
              <a:ahLst/>
              <a:cxnLst/>
              <a:rect l="0" t="0" r="0" b="0"/>
              <a:pathLst>
                <a:path w="225428" h="273051">
                  <a:moveTo>
                    <a:pt x="225427" y="0"/>
                  </a:moveTo>
                  <a:lnTo>
                    <a:pt x="225427" y="0"/>
                  </a:lnTo>
                  <a:lnTo>
                    <a:pt x="218685" y="0"/>
                  </a:lnTo>
                  <a:lnTo>
                    <a:pt x="211612" y="5645"/>
                  </a:lnTo>
                  <a:lnTo>
                    <a:pt x="168691" y="48917"/>
                  </a:lnTo>
                  <a:lnTo>
                    <a:pt x="127886" y="94867"/>
                  </a:lnTo>
                  <a:lnTo>
                    <a:pt x="93316" y="137271"/>
                  </a:lnTo>
                  <a:lnTo>
                    <a:pt x="62494" y="179239"/>
                  </a:lnTo>
                  <a:lnTo>
                    <a:pt x="33888" y="219504"/>
                  </a:lnTo>
                  <a:lnTo>
                    <a:pt x="2380" y="265282"/>
                  </a:lnTo>
                  <a:lnTo>
                    <a:pt x="529" y="267872"/>
                  </a:lnTo>
                  <a:lnTo>
                    <a:pt x="0" y="269597"/>
                  </a:lnTo>
                  <a:lnTo>
                    <a:pt x="317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794"/>
            <p:cNvSpPr/>
            <p:nvPr>
              <p:custDataLst>
                <p:tags r:id="rId68"/>
              </p:custDataLst>
            </p:nvPr>
          </p:nvSpPr>
          <p:spPr>
            <a:xfrm>
              <a:off x="3351024" y="5175250"/>
              <a:ext cx="255777" cy="44451"/>
            </a:xfrm>
            <a:custGeom>
              <a:avLst/>
              <a:gdLst/>
              <a:ahLst/>
              <a:cxnLst/>
              <a:rect l="0" t="0" r="0" b="0"/>
              <a:pathLst>
                <a:path w="255777" h="44451">
                  <a:moveTo>
                    <a:pt x="14476" y="44450"/>
                  </a:moveTo>
                  <a:lnTo>
                    <a:pt x="14476" y="44450"/>
                  </a:lnTo>
                  <a:lnTo>
                    <a:pt x="2542" y="39424"/>
                  </a:lnTo>
                  <a:lnTo>
                    <a:pt x="170" y="38983"/>
                  </a:lnTo>
                  <a:lnTo>
                    <a:pt x="0" y="37983"/>
                  </a:lnTo>
                  <a:lnTo>
                    <a:pt x="3574" y="34990"/>
                  </a:lnTo>
                  <a:lnTo>
                    <a:pt x="50852" y="25271"/>
                  </a:lnTo>
                  <a:lnTo>
                    <a:pt x="88284" y="19011"/>
                  </a:lnTo>
                  <a:lnTo>
                    <a:pt x="127361" y="12688"/>
                  </a:lnTo>
                  <a:lnTo>
                    <a:pt x="172807" y="6347"/>
                  </a:lnTo>
                  <a:lnTo>
                    <a:pt x="218926" y="1254"/>
                  </a:lnTo>
                  <a:lnTo>
                    <a:pt x="255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795"/>
            <p:cNvSpPr/>
            <p:nvPr>
              <p:custDataLst>
                <p:tags r:id="rId69"/>
              </p:custDataLst>
            </p:nvPr>
          </p:nvSpPr>
          <p:spPr>
            <a:xfrm>
              <a:off x="3454400" y="520700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145" y="7526"/>
                  </a:lnTo>
                  <a:lnTo>
                    <a:pt x="2103" y="20278"/>
                  </a:lnTo>
                  <a:lnTo>
                    <a:pt x="5652" y="66449"/>
                  </a:lnTo>
                  <a:lnTo>
                    <a:pt x="6918" y="112766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796"/>
            <p:cNvSpPr/>
            <p:nvPr>
              <p:custDataLst>
                <p:tags r:id="rId70"/>
              </p:custDataLst>
            </p:nvPr>
          </p:nvSpPr>
          <p:spPr>
            <a:xfrm>
              <a:off x="3022600" y="5349679"/>
              <a:ext cx="203201" cy="253236"/>
            </a:xfrm>
            <a:custGeom>
              <a:avLst/>
              <a:gdLst/>
              <a:ahLst/>
              <a:cxnLst/>
              <a:rect l="0" t="0" r="0" b="0"/>
              <a:pathLst>
                <a:path w="203201" h="253236">
                  <a:moveTo>
                    <a:pt x="203200" y="3371"/>
                  </a:moveTo>
                  <a:lnTo>
                    <a:pt x="203200" y="3371"/>
                  </a:lnTo>
                  <a:lnTo>
                    <a:pt x="199829" y="0"/>
                  </a:lnTo>
                  <a:lnTo>
                    <a:pt x="197425" y="418"/>
                  </a:lnTo>
                  <a:lnTo>
                    <a:pt x="183427" y="11229"/>
                  </a:lnTo>
                  <a:lnTo>
                    <a:pt x="144872" y="55976"/>
                  </a:lnTo>
                  <a:lnTo>
                    <a:pt x="117359" y="97186"/>
                  </a:lnTo>
                  <a:lnTo>
                    <a:pt x="85920" y="138006"/>
                  </a:lnTo>
                  <a:lnTo>
                    <a:pt x="54754" y="179389"/>
                  </a:lnTo>
                  <a:lnTo>
                    <a:pt x="25085" y="222738"/>
                  </a:lnTo>
                  <a:lnTo>
                    <a:pt x="2969" y="249652"/>
                  </a:lnTo>
                  <a:lnTo>
                    <a:pt x="1319" y="253235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033"/>
          <p:cNvGrpSpPr/>
          <p:nvPr/>
        </p:nvGrpSpPr>
        <p:grpSpPr>
          <a:xfrm>
            <a:off x="1803661" y="5071759"/>
            <a:ext cx="647440" cy="697651"/>
            <a:chOff x="1803661" y="5071759"/>
            <a:chExt cx="647440" cy="697651"/>
          </a:xfrm>
        </p:grpSpPr>
        <p:sp>
          <p:nvSpPr>
            <p:cNvPr id="135" name="SMARTInkShape-4797"/>
            <p:cNvSpPr/>
            <p:nvPr>
              <p:custDataLst>
                <p:tags r:id="rId60"/>
              </p:custDataLst>
            </p:nvPr>
          </p:nvSpPr>
          <p:spPr>
            <a:xfrm>
              <a:off x="2287765" y="5549900"/>
              <a:ext cx="163336" cy="26437"/>
            </a:xfrm>
            <a:custGeom>
              <a:avLst/>
              <a:gdLst/>
              <a:ahLst/>
              <a:cxnLst/>
              <a:rect l="0" t="0" r="0" b="0"/>
              <a:pathLst>
                <a:path w="163336" h="26437">
                  <a:moveTo>
                    <a:pt x="10935" y="6350"/>
                  </a:moveTo>
                  <a:lnTo>
                    <a:pt x="10935" y="6350"/>
                  </a:lnTo>
                  <a:lnTo>
                    <a:pt x="4193" y="13092"/>
                  </a:lnTo>
                  <a:lnTo>
                    <a:pt x="883" y="20165"/>
                  </a:lnTo>
                  <a:lnTo>
                    <a:pt x="0" y="24026"/>
                  </a:lnTo>
                  <a:lnTo>
                    <a:pt x="823" y="25895"/>
                  </a:lnTo>
                  <a:lnTo>
                    <a:pt x="2782" y="26436"/>
                  </a:lnTo>
                  <a:lnTo>
                    <a:pt x="46638" y="18583"/>
                  </a:lnTo>
                  <a:lnTo>
                    <a:pt x="93613" y="9111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798"/>
            <p:cNvSpPr/>
            <p:nvPr>
              <p:custDataLst>
                <p:tags r:id="rId61"/>
              </p:custDataLst>
            </p:nvPr>
          </p:nvSpPr>
          <p:spPr>
            <a:xfrm>
              <a:off x="1810144" y="5071759"/>
              <a:ext cx="158357" cy="155088"/>
            </a:xfrm>
            <a:custGeom>
              <a:avLst/>
              <a:gdLst/>
              <a:ahLst/>
              <a:cxnLst/>
              <a:rect l="0" t="0" r="0" b="0"/>
              <a:pathLst>
                <a:path w="158357" h="155088">
                  <a:moveTo>
                    <a:pt x="31356" y="78091"/>
                  </a:moveTo>
                  <a:lnTo>
                    <a:pt x="31356" y="78091"/>
                  </a:lnTo>
                  <a:lnTo>
                    <a:pt x="31356" y="69253"/>
                  </a:lnTo>
                  <a:lnTo>
                    <a:pt x="33238" y="65226"/>
                  </a:lnTo>
                  <a:lnTo>
                    <a:pt x="34727" y="63164"/>
                  </a:lnTo>
                  <a:lnTo>
                    <a:pt x="38263" y="60873"/>
                  </a:lnTo>
                  <a:lnTo>
                    <a:pt x="42911" y="59403"/>
                  </a:lnTo>
                  <a:lnTo>
                    <a:pt x="38760" y="73615"/>
                  </a:lnTo>
                  <a:lnTo>
                    <a:pt x="23062" y="117292"/>
                  </a:lnTo>
                  <a:lnTo>
                    <a:pt x="2600" y="154427"/>
                  </a:lnTo>
                  <a:lnTo>
                    <a:pt x="1602" y="155087"/>
                  </a:lnTo>
                  <a:lnTo>
                    <a:pt x="936" y="154822"/>
                  </a:lnTo>
                  <a:lnTo>
                    <a:pt x="0" y="144335"/>
                  </a:lnTo>
                  <a:lnTo>
                    <a:pt x="13473" y="96876"/>
                  </a:lnTo>
                  <a:lnTo>
                    <a:pt x="27233" y="69075"/>
                  </a:lnTo>
                  <a:lnTo>
                    <a:pt x="64119" y="26623"/>
                  </a:lnTo>
                  <a:lnTo>
                    <a:pt x="88706" y="7534"/>
                  </a:lnTo>
                  <a:lnTo>
                    <a:pt x="101295" y="1342"/>
                  </a:lnTo>
                  <a:lnTo>
                    <a:pt x="110182" y="0"/>
                  </a:lnTo>
                  <a:lnTo>
                    <a:pt x="113540" y="631"/>
                  </a:lnTo>
                  <a:lnTo>
                    <a:pt x="121034" y="8857"/>
                  </a:lnTo>
                  <a:lnTo>
                    <a:pt x="128363" y="22626"/>
                  </a:lnTo>
                  <a:lnTo>
                    <a:pt x="141097" y="67033"/>
                  </a:lnTo>
                  <a:lnTo>
                    <a:pt x="146166" y="103527"/>
                  </a:lnTo>
                  <a:lnTo>
                    <a:pt x="158356" y="12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799"/>
            <p:cNvSpPr/>
            <p:nvPr>
              <p:custDataLst>
                <p:tags r:id="rId62"/>
              </p:custDataLst>
            </p:nvPr>
          </p:nvSpPr>
          <p:spPr>
            <a:xfrm>
              <a:off x="1803661" y="5337777"/>
              <a:ext cx="180092" cy="431633"/>
            </a:xfrm>
            <a:custGeom>
              <a:avLst/>
              <a:gdLst/>
              <a:ahLst/>
              <a:cxnLst/>
              <a:rect l="0" t="0" r="0" b="0"/>
              <a:pathLst>
                <a:path w="180092" h="431633">
                  <a:moveTo>
                    <a:pt x="6089" y="154973"/>
                  </a:moveTo>
                  <a:lnTo>
                    <a:pt x="6089" y="154973"/>
                  </a:lnTo>
                  <a:lnTo>
                    <a:pt x="622" y="144038"/>
                  </a:lnTo>
                  <a:lnTo>
                    <a:pt x="327" y="144861"/>
                  </a:lnTo>
                  <a:lnTo>
                    <a:pt x="0" y="149538"/>
                  </a:lnTo>
                  <a:lnTo>
                    <a:pt x="5516" y="193629"/>
                  </a:lnTo>
                  <a:lnTo>
                    <a:pt x="6013" y="237648"/>
                  </a:lnTo>
                  <a:lnTo>
                    <a:pt x="6780" y="280404"/>
                  </a:lnTo>
                  <a:lnTo>
                    <a:pt x="11112" y="319685"/>
                  </a:lnTo>
                  <a:lnTo>
                    <a:pt x="13927" y="359939"/>
                  </a:lnTo>
                  <a:lnTo>
                    <a:pt x="17348" y="397501"/>
                  </a:lnTo>
                  <a:lnTo>
                    <a:pt x="18663" y="431632"/>
                  </a:lnTo>
                  <a:lnTo>
                    <a:pt x="15411" y="395799"/>
                  </a:lnTo>
                  <a:lnTo>
                    <a:pt x="9949" y="354662"/>
                  </a:lnTo>
                  <a:lnTo>
                    <a:pt x="6851" y="308195"/>
                  </a:lnTo>
                  <a:lnTo>
                    <a:pt x="6428" y="276694"/>
                  </a:lnTo>
                  <a:lnTo>
                    <a:pt x="6240" y="241527"/>
                  </a:lnTo>
                  <a:lnTo>
                    <a:pt x="6156" y="207552"/>
                  </a:lnTo>
                  <a:lnTo>
                    <a:pt x="7520" y="166475"/>
                  </a:lnTo>
                  <a:lnTo>
                    <a:pt x="16234" y="120908"/>
                  </a:lnTo>
                  <a:lnTo>
                    <a:pt x="27048" y="82084"/>
                  </a:lnTo>
                  <a:lnTo>
                    <a:pt x="41143" y="43287"/>
                  </a:lnTo>
                  <a:lnTo>
                    <a:pt x="60521" y="8969"/>
                  </a:lnTo>
                  <a:lnTo>
                    <a:pt x="71203" y="1888"/>
                  </a:lnTo>
                  <a:lnTo>
                    <a:pt x="77015" y="0"/>
                  </a:lnTo>
                  <a:lnTo>
                    <a:pt x="81595" y="152"/>
                  </a:lnTo>
                  <a:lnTo>
                    <a:pt x="85355" y="1664"/>
                  </a:lnTo>
                  <a:lnTo>
                    <a:pt x="88566" y="4083"/>
                  </a:lnTo>
                  <a:lnTo>
                    <a:pt x="96457" y="17602"/>
                  </a:lnTo>
                  <a:lnTo>
                    <a:pt x="96521" y="41755"/>
                  </a:lnTo>
                  <a:lnTo>
                    <a:pt x="88283" y="86869"/>
                  </a:lnTo>
                  <a:lnTo>
                    <a:pt x="79420" y="121649"/>
                  </a:lnTo>
                  <a:lnTo>
                    <a:pt x="79671" y="124291"/>
                  </a:lnTo>
                  <a:lnTo>
                    <a:pt x="80544" y="126052"/>
                  </a:lnTo>
                  <a:lnTo>
                    <a:pt x="82537" y="127225"/>
                  </a:lnTo>
                  <a:lnTo>
                    <a:pt x="126443" y="138321"/>
                  </a:lnTo>
                  <a:lnTo>
                    <a:pt x="138601" y="146161"/>
                  </a:lnTo>
                  <a:lnTo>
                    <a:pt x="165990" y="172692"/>
                  </a:lnTo>
                  <a:lnTo>
                    <a:pt x="176930" y="202714"/>
                  </a:lnTo>
                  <a:lnTo>
                    <a:pt x="180091" y="221346"/>
                  </a:lnTo>
                  <a:lnTo>
                    <a:pt x="179143" y="239035"/>
                  </a:lnTo>
                  <a:lnTo>
                    <a:pt x="172608" y="254424"/>
                  </a:lnTo>
                  <a:lnTo>
                    <a:pt x="162647" y="266906"/>
                  </a:lnTo>
                  <a:lnTo>
                    <a:pt x="151165" y="274806"/>
                  </a:lnTo>
                  <a:lnTo>
                    <a:pt x="144434" y="275783"/>
                  </a:lnTo>
                  <a:lnTo>
                    <a:pt x="129429" y="273108"/>
                  </a:lnTo>
                  <a:lnTo>
                    <a:pt x="94989" y="25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800"/>
            <p:cNvSpPr/>
            <p:nvPr>
              <p:custDataLst>
                <p:tags r:id="rId63"/>
              </p:custDataLst>
            </p:nvPr>
          </p:nvSpPr>
          <p:spPr>
            <a:xfrm>
              <a:off x="2241550" y="54546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775" y="8728"/>
                  </a:lnTo>
                  <a:lnTo>
                    <a:pt x="12210" y="10934"/>
                  </a:lnTo>
                  <a:lnTo>
                    <a:pt x="56449" y="10587"/>
                  </a:lnTo>
                  <a:lnTo>
                    <a:pt x="93161" y="7605"/>
                  </a:lnTo>
                  <a:lnTo>
                    <a:pt x="140705" y="7220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034"/>
          <p:cNvGrpSpPr/>
          <p:nvPr/>
        </p:nvGrpSpPr>
        <p:grpSpPr>
          <a:xfrm>
            <a:off x="311150" y="4335622"/>
            <a:ext cx="374651" cy="735240"/>
            <a:chOff x="311150" y="4335622"/>
            <a:chExt cx="374651" cy="735240"/>
          </a:xfrm>
        </p:grpSpPr>
        <p:sp>
          <p:nvSpPr>
            <p:cNvPr id="140" name="SMARTInkShape-4801"/>
            <p:cNvSpPr/>
            <p:nvPr>
              <p:custDataLst>
                <p:tags r:id="rId54"/>
              </p:custDataLst>
            </p:nvPr>
          </p:nvSpPr>
          <p:spPr>
            <a:xfrm>
              <a:off x="361950" y="4594740"/>
              <a:ext cx="114301" cy="80692"/>
            </a:xfrm>
            <a:custGeom>
              <a:avLst/>
              <a:gdLst/>
              <a:ahLst/>
              <a:cxnLst/>
              <a:rect l="0" t="0" r="0" b="0"/>
              <a:pathLst>
                <a:path w="114301" h="80692">
                  <a:moveTo>
                    <a:pt x="0" y="40760"/>
                  </a:moveTo>
                  <a:lnTo>
                    <a:pt x="0" y="40760"/>
                  </a:lnTo>
                  <a:lnTo>
                    <a:pt x="3371" y="37389"/>
                  </a:lnTo>
                  <a:lnTo>
                    <a:pt x="5026" y="33852"/>
                  </a:lnTo>
                  <a:lnTo>
                    <a:pt x="5467" y="31921"/>
                  </a:lnTo>
                  <a:lnTo>
                    <a:pt x="7173" y="30634"/>
                  </a:lnTo>
                  <a:lnTo>
                    <a:pt x="17207" y="28399"/>
                  </a:lnTo>
                  <a:lnTo>
                    <a:pt x="17116" y="29697"/>
                  </a:lnTo>
                  <a:lnTo>
                    <a:pt x="13781" y="43801"/>
                  </a:lnTo>
                  <a:lnTo>
                    <a:pt x="11139" y="58829"/>
                  </a:lnTo>
                  <a:lnTo>
                    <a:pt x="4889" y="78216"/>
                  </a:lnTo>
                  <a:lnTo>
                    <a:pt x="3259" y="80547"/>
                  </a:lnTo>
                  <a:lnTo>
                    <a:pt x="2878" y="80691"/>
                  </a:lnTo>
                  <a:lnTo>
                    <a:pt x="14110" y="38886"/>
                  </a:lnTo>
                  <a:lnTo>
                    <a:pt x="39122" y="8763"/>
                  </a:lnTo>
                  <a:lnTo>
                    <a:pt x="49373" y="1845"/>
                  </a:lnTo>
                  <a:lnTo>
                    <a:pt x="54082" y="0"/>
                  </a:lnTo>
                  <a:lnTo>
                    <a:pt x="59338" y="887"/>
                  </a:lnTo>
                  <a:lnTo>
                    <a:pt x="76848" y="12247"/>
                  </a:lnTo>
                  <a:lnTo>
                    <a:pt x="114300" y="47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802"/>
            <p:cNvSpPr/>
            <p:nvPr>
              <p:custDataLst>
                <p:tags r:id="rId55"/>
              </p:custDataLst>
            </p:nvPr>
          </p:nvSpPr>
          <p:spPr>
            <a:xfrm>
              <a:off x="419674" y="4704818"/>
              <a:ext cx="158253" cy="366044"/>
            </a:xfrm>
            <a:custGeom>
              <a:avLst/>
              <a:gdLst/>
              <a:ahLst/>
              <a:cxnLst/>
              <a:rect l="0" t="0" r="0" b="0"/>
              <a:pathLst>
                <a:path w="158253" h="366044">
                  <a:moveTo>
                    <a:pt x="12126" y="203732"/>
                  </a:moveTo>
                  <a:lnTo>
                    <a:pt x="12126" y="203732"/>
                  </a:lnTo>
                  <a:lnTo>
                    <a:pt x="15497" y="203732"/>
                  </a:lnTo>
                  <a:lnTo>
                    <a:pt x="19034" y="207495"/>
                  </a:lnTo>
                  <a:lnTo>
                    <a:pt x="20964" y="210474"/>
                  </a:lnTo>
                  <a:lnTo>
                    <a:pt x="34034" y="258010"/>
                  </a:lnTo>
                  <a:lnTo>
                    <a:pt x="45486" y="296246"/>
                  </a:lnTo>
                  <a:lnTo>
                    <a:pt x="57756" y="340774"/>
                  </a:lnTo>
                  <a:lnTo>
                    <a:pt x="62472" y="366043"/>
                  </a:lnTo>
                  <a:lnTo>
                    <a:pt x="50657" y="324625"/>
                  </a:lnTo>
                  <a:lnTo>
                    <a:pt x="36478" y="285961"/>
                  </a:lnTo>
                  <a:lnTo>
                    <a:pt x="23731" y="245343"/>
                  </a:lnTo>
                  <a:lnTo>
                    <a:pt x="15173" y="210966"/>
                  </a:lnTo>
                  <a:lnTo>
                    <a:pt x="8168" y="165658"/>
                  </a:lnTo>
                  <a:lnTo>
                    <a:pt x="2330" y="130676"/>
                  </a:lnTo>
                  <a:lnTo>
                    <a:pt x="0" y="83206"/>
                  </a:lnTo>
                  <a:lnTo>
                    <a:pt x="4571" y="36401"/>
                  </a:lnTo>
                  <a:lnTo>
                    <a:pt x="12306" y="6572"/>
                  </a:lnTo>
                  <a:lnTo>
                    <a:pt x="14363" y="2442"/>
                  </a:lnTo>
                  <a:lnTo>
                    <a:pt x="18556" y="394"/>
                  </a:lnTo>
                  <a:lnTo>
                    <a:pt x="30741" y="0"/>
                  </a:lnTo>
                  <a:lnTo>
                    <a:pt x="37236" y="3705"/>
                  </a:lnTo>
                  <a:lnTo>
                    <a:pt x="50097" y="17229"/>
                  </a:lnTo>
                  <a:lnTo>
                    <a:pt x="65462" y="49588"/>
                  </a:lnTo>
                  <a:lnTo>
                    <a:pt x="73409" y="85037"/>
                  </a:lnTo>
                  <a:lnTo>
                    <a:pt x="74629" y="120342"/>
                  </a:lnTo>
                  <a:lnTo>
                    <a:pt x="70120" y="131960"/>
                  </a:lnTo>
                  <a:lnTo>
                    <a:pt x="72897" y="126570"/>
                  </a:lnTo>
                  <a:lnTo>
                    <a:pt x="75923" y="124774"/>
                  </a:lnTo>
                  <a:lnTo>
                    <a:pt x="94108" y="121891"/>
                  </a:lnTo>
                  <a:lnTo>
                    <a:pt x="98530" y="121655"/>
                  </a:lnTo>
                  <a:lnTo>
                    <a:pt x="118239" y="128064"/>
                  </a:lnTo>
                  <a:lnTo>
                    <a:pt x="138582" y="142271"/>
                  </a:lnTo>
                  <a:lnTo>
                    <a:pt x="154644" y="163257"/>
                  </a:lnTo>
                  <a:lnTo>
                    <a:pt x="158252" y="177277"/>
                  </a:lnTo>
                  <a:lnTo>
                    <a:pt x="156317" y="197069"/>
                  </a:lnTo>
                  <a:lnTo>
                    <a:pt x="151705" y="209943"/>
                  </a:lnTo>
                  <a:lnTo>
                    <a:pt x="142600" y="222720"/>
                  </a:lnTo>
                  <a:lnTo>
                    <a:pt x="135798" y="226268"/>
                  </a:lnTo>
                  <a:lnTo>
                    <a:pt x="101026" y="22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803"/>
            <p:cNvSpPr/>
            <p:nvPr>
              <p:custDataLst>
                <p:tags r:id="rId56"/>
              </p:custDataLst>
            </p:nvPr>
          </p:nvSpPr>
          <p:spPr>
            <a:xfrm>
              <a:off x="591433" y="4368946"/>
              <a:ext cx="94368" cy="107805"/>
            </a:xfrm>
            <a:custGeom>
              <a:avLst/>
              <a:gdLst/>
              <a:ahLst/>
              <a:cxnLst/>
              <a:rect l="0" t="0" r="0" b="0"/>
              <a:pathLst>
                <a:path w="94368" h="107805">
                  <a:moveTo>
                    <a:pt x="5467" y="12554"/>
                  </a:moveTo>
                  <a:lnTo>
                    <a:pt x="5467" y="12554"/>
                  </a:lnTo>
                  <a:lnTo>
                    <a:pt x="4761" y="19033"/>
                  </a:lnTo>
                  <a:lnTo>
                    <a:pt x="0" y="41786"/>
                  </a:lnTo>
                  <a:lnTo>
                    <a:pt x="5109" y="88903"/>
                  </a:lnTo>
                  <a:lnTo>
                    <a:pt x="5396" y="104071"/>
                  </a:lnTo>
                  <a:lnTo>
                    <a:pt x="6125" y="103198"/>
                  </a:lnTo>
                  <a:lnTo>
                    <a:pt x="8817" y="96585"/>
                  </a:lnTo>
                  <a:lnTo>
                    <a:pt x="13303" y="58392"/>
                  </a:lnTo>
                  <a:lnTo>
                    <a:pt x="20577" y="21687"/>
                  </a:lnTo>
                  <a:lnTo>
                    <a:pt x="28410" y="9322"/>
                  </a:lnTo>
                  <a:lnTo>
                    <a:pt x="33463" y="4049"/>
                  </a:lnTo>
                  <a:lnTo>
                    <a:pt x="38947" y="1240"/>
                  </a:lnTo>
                  <a:lnTo>
                    <a:pt x="50686" y="0"/>
                  </a:lnTo>
                  <a:lnTo>
                    <a:pt x="61077" y="3681"/>
                  </a:lnTo>
                  <a:lnTo>
                    <a:pt x="65824" y="6639"/>
                  </a:lnTo>
                  <a:lnTo>
                    <a:pt x="72979" y="17451"/>
                  </a:lnTo>
                  <a:lnTo>
                    <a:pt x="89251" y="64965"/>
                  </a:lnTo>
                  <a:lnTo>
                    <a:pt x="94367" y="107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804"/>
            <p:cNvSpPr/>
            <p:nvPr>
              <p:custDataLst>
                <p:tags r:id="rId57"/>
              </p:custDataLst>
            </p:nvPr>
          </p:nvSpPr>
          <p:spPr>
            <a:xfrm>
              <a:off x="488950" y="4335622"/>
              <a:ext cx="19051" cy="26829"/>
            </a:xfrm>
            <a:custGeom>
              <a:avLst/>
              <a:gdLst/>
              <a:ahLst/>
              <a:cxnLst/>
              <a:rect l="0" t="0" r="0" b="0"/>
              <a:pathLst>
                <a:path w="19051" h="26829">
                  <a:moveTo>
                    <a:pt x="19050" y="26828"/>
                  </a:moveTo>
                  <a:lnTo>
                    <a:pt x="19050" y="26828"/>
                  </a:lnTo>
                  <a:lnTo>
                    <a:pt x="4123" y="345"/>
                  </a:lnTo>
                  <a:lnTo>
                    <a:pt x="2749" y="0"/>
                  </a:lnTo>
                  <a:lnTo>
                    <a:pt x="0" y="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805"/>
            <p:cNvSpPr/>
            <p:nvPr>
              <p:custDataLst>
                <p:tags r:id="rId58"/>
              </p:custDataLst>
            </p:nvPr>
          </p:nvSpPr>
          <p:spPr>
            <a:xfrm>
              <a:off x="527050" y="44450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4" y="2026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806"/>
            <p:cNvSpPr/>
            <p:nvPr>
              <p:custDataLst>
                <p:tags r:id="rId59"/>
              </p:custDataLst>
            </p:nvPr>
          </p:nvSpPr>
          <p:spPr>
            <a:xfrm>
              <a:off x="311150" y="4429482"/>
              <a:ext cx="171451" cy="138129"/>
            </a:xfrm>
            <a:custGeom>
              <a:avLst/>
              <a:gdLst/>
              <a:ahLst/>
              <a:cxnLst/>
              <a:rect l="0" t="0" r="0" b="0"/>
              <a:pathLst>
                <a:path w="171451" h="138129">
                  <a:moveTo>
                    <a:pt x="0" y="47268"/>
                  </a:moveTo>
                  <a:lnTo>
                    <a:pt x="0" y="47268"/>
                  </a:lnTo>
                  <a:lnTo>
                    <a:pt x="0" y="52735"/>
                  </a:lnTo>
                  <a:lnTo>
                    <a:pt x="706" y="53029"/>
                  </a:lnTo>
                  <a:lnTo>
                    <a:pt x="3371" y="53356"/>
                  </a:lnTo>
                  <a:lnTo>
                    <a:pt x="4364" y="55560"/>
                  </a:lnTo>
                  <a:lnTo>
                    <a:pt x="17130" y="102531"/>
                  </a:lnTo>
                  <a:lnTo>
                    <a:pt x="30919" y="138049"/>
                  </a:lnTo>
                  <a:lnTo>
                    <a:pt x="31196" y="138128"/>
                  </a:lnTo>
                  <a:lnTo>
                    <a:pt x="31381" y="137475"/>
                  </a:lnTo>
                  <a:lnTo>
                    <a:pt x="28347" y="90817"/>
                  </a:lnTo>
                  <a:lnTo>
                    <a:pt x="26688" y="50174"/>
                  </a:lnTo>
                  <a:lnTo>
                    <a:pt x="31348" y="22180"/>
                  </a:lnTo>
                  <a:lnTo>
                    <a:pt x="37686" y="11893"/>
                  </a:lnTo>
                  <a:lnTo>
                    <a:pt x="41352" y="9574"/>
                  </a:lnTo>
                  <a:lnTo>
                    <a:pt x="45207" y="8733"/>
                  </a:lnTo>
                  <a:lnTo>
                    <a:pt x="49188" y="8878"/>
                  </a:lnTo>
                  <a:lnTo>
                    <a:pt x="52547" y="10386"/>
                  </a:lnTo>
                  <a:lnTo>
                    <a:pt x="58162" y="15824"/>
                  </a:lnTo>
                  <a:lnTo>
                    <a:pt x="78288" y="63120"/>
                  </a:lnTo>
                  <a:lnTo>
                    <a:pt x="81287" y="69839"/>
                  </a:lnTo>
                  <a:lnTo>
                    <a:pt x="81708" y="70076"/>
                  </a:lnTo>
                  <a:lnTo>
                    <a:pt x="81989" y="69529"/>
                  </a:lnTo>
                  <a:lnTo>
                    <a:pt x="83939" y="36053"/>
                  </a:lnTo>
                  <a:lnTo>
                    <a:pt x="100224" y="8388"/>
                  </a:lnTo>
                  <a:lnTo>
                    <a:pt x="104916" y="4415"/>
                  </a:lnTo>
                  <a:lnTo>
                    <a:pt x="115774" y="0"/>
                  </a:lnTo>
                  <a:lnTo>
                    <a:pt x="120927" y="234"/>
                  </a:lnTo>
                  <a:lnTo>
                    <a:pt x="130416" y="4256"/>
                  </a:lnTo>
                  <a:lnTo>
                    <a:pt x="143691" y="17826"/>
                  </a:lnTo>
                  <a:lnTo>
                    <a:pt x="156562" y="38623"/>
                  </a:lnTo>
                  <a:lnTo>
                    <a:pt x="171450" y="91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4807"/>
          <p:cNvSpPr/>
          <p:nvPr>
            <p:custDataLst>
              <p:tags r:id="rId2"/>
            </p:custDataLst>
          </p:nvPr>
        </p:nvSpPr>
        <p:spPr>
          <a:xfrm>
            <a:off x="796426" y="4813310"/>
            <a:ext cx="5871075" cy="181162"/>
          </a:xfrm>
          <a:custGeom>
            <a:avLst/>
            <a:gdLst/>
            <a:ahLst/>
            <a:cxnLst/>
            <a:rect l="0" t="0" r="0" b="0"/>
            <a:pathLst>
              <a:path w="5871075" h="181162">
                <a:moveTo>
                  <a:pt x="54474" y="177790"/>
                </a:moveTo>
                <a:lnTo>
                  <a:pt x="54474" y="177790"/>
                </a:lnTo>
                <a:lnTo>
                  <a:pt x="37619" y="181161"/>
                </a:lnTo>
                <a:lnTo>
                  <a:pt x="31243" y="180743"/>
                </a:lnTo>
                <a:lnTo>
                  <a:pt x="0" y="166418"/>
                </a:lnTo>
                <a:lnTo>
                  <a:pt x="519" y="165270"/>
                </a:lnTo>
                <a:lnTo>
                  <a:pt x="4859" y="162112"/>
                </a:lnTo>
                <a:lnTo>
                  <a:pt x="38832" y="152997"/>
                </a:lnTo>
                <a:lnTo>
                  <a:pt x="75274" y="147250"/>
                </a:lnTo>
                <a:lnTo>
                  <a:pt x="114518" y="142345"/>
                </a:lnTo>
                <a:lnTo>
                  <a:pt x="148423" y="137813"/>
                </a:lnTo>
                <a:lnTo>
                  <a:pt x="181836" y="133446"/>
                </a:lnTo>
                <a:lnTo>
                  <a:pt x="216913" y="129153"/>
                </a:lnTo>
                <a:lnTo>
                  <a:pt x="256021" y="124894"/>
                </a:lnTo>
                <a:lnTo>
                  <a:pt x="298802" y="118768"/>
                </a:lnTo>
                <a:lnTo>
                  <a:pt x="343687" y="112046"/>
                </a:lnTo>
                <a:lnTo>
                  <a:pt x="389506" y="106708"/>
                </a:lnTo>
                <a:lnTo>
                  <a:pt x="414000" y="104296"/>
                </a:lnTo>
                <a:lnTo>
                  <a:pt x="439503" y="101983"/>
                </a:lnTo>
                <a:lnTo>
                  <a:pt x="465676" y="99735"/>
                </a:lnTo>
                <a:lnTo>
                  <a:pt x="492298" y="97531"/>
                </a:lnTo>
                <a:lnTo>
                  <a:pt x="519218" y="95356"/>
                </a:lnTo>
                <a:lnTo>
                  <a:pt x="546337" y="93201"/>
                </a:lnTo>
                <a:lnTo>
                  <a:pt x="575704" y="90352"/>
                </a:lnTo>
                <a:lnTo>
                  <a:pt x="606572" y="87042"/>
                </a:lnTo>
                <a:lnTo>
                  <a:pt x="638439" y="83425"/>
                </a:lnTo>
                <a:lnTo>
                  <a:pt x="672384" y="80308"/>
                </a:lnTo>
                <a:lnTo>
                  <a:pt x="707714" y="77524"/>
                </a:lnTo>
                <a:lnTo>
                  <a:pt x="743967" y="74963"/>
                </a:lnTo>
                <a:lnTo>
                  <a:pt x="781542" y="71843"/>
                </a:lnTo>
                <a:lnTo>
                  <a:pt x="819997" y="68354"/>
                </a:lnTo>
                <a:lnTo>
                  <a:pt x="859039" y="64616"/>
                </a:lnTo>
                <a:lnTo>
                  <a:pt x="897062" y="61418"/>
                </a:lnTo>
                <a:lnTo>
                  <a:pt x="934405" y="58581"/>
                </a:lnTo>
                <a:lnTo>
                  <a:pt x="971295" y="55984"/>
                </a:lnTo>
                <a:lnTo>
                  <a:pt x="1009999" y="52841"/>
                </a:lnTo>
                <a:lnTo>
                  <a:pt x="1049913" y="49335"/>
                </a:lnTo>
                <a:lnTo>
                  <a:pt x="1090633" y="45586"/>
                </a:lnTo>
                <a:lnTo>
                  <a:pt x="1133302" y="42382"/>
                </a:lnTo>
                <a:lnTo>
                  <a:pt x="1177271" y="39540"/>
                </a:lnTo>
                <a:lnTo>
                  <a:pt x="1222105" y="36940"/>
                </a:lnTo>
                <a:lnTo>
                  <a:pt x="1267517" y="34501"/>
                </a:lnTo>
                <a:lnTo>
                  <a:pt x="1313314" y="32170"/>
                </a:lnTo>
                <a:lnTo>
                  <a:pt x="1359367" y="29909"/>
                </a:lnTo>
                <a:lnTo>
                  <a:pt x="1408414" y="27698"/>
                </a:lnTo>
                <a:lnTo>
                  <a:pt x="1459456" y="25518"/>
                </a:lnTo>
                <a:lnTo>
                  <a:pt x="1511829" y="23358"/>
                </a:lnTo>
                <a:lnTo>
                  <a:pt x="1565088" y="21214"/>
                </a:lnTo>
                <a:lnTo>
                  <a:pt x="1618939" y="19078"/>
                </a:lnTo>
                <a:lnTo>
                  <a:pt x="1673184" y="16948"/>
                </a:lnTo>
                <a:lnTo>
                  <a:pt x="1727692" y="14822"/>
                </a:lnTo>
                <a:lnTo>
                  <a:pt x="1782375" y="12701"/>
                </a:lnTo>
                <a:lnTo>
                  <a:pt x="1837174" y="10580"/>
                </a:lnTo>
                <a:lnTo>
                  <a:pt x="1891347" y="8462"/>
                </a:lnTo>
                <a:lnTo>
                  <a:pt x="1945100" y="6343"/>
                </a:lnTo>
                <a:lnTo>
                  <a:pt x="1998575" y="4225"/>
                </a:lnTo>
                <a:lnTo>
                  <a:pt x="2054685" y="2813"/>
                </a:lnTo>
                <a:lnTo>
                  <a:pt x="2112554" y="1872"/>
                </a:lnTo>
                <a:lnTo>
                  <a:pt x="2171594" y="1245"/>
                </a:lnTo>
                <a:lnTo>
                  <a:pt x="2230709" y="827"/>
                </a:lnTo>
                <a:lnTo>
                  <a:pt x="2289875" y="548"/>
                </a:lnTo>
                <a:lnTo>
                  <a:pt x="2349075" y="362"/>
                </a:lnTo>
                <a:lnTo>
                  <a:pt x="2409002" y="238"/>
                </a:lnTo>
                <a:lnTo>
                  <a:pt x="2469415" y="155"/>
                </a:lnTo>
                <a:lnTo>
                  <a:pt x="2530151" y="100"/>
                </a:lnTo>
                <a:lnTo>
                  <a:pt x="2591809" y="64"/>
                </a:lnTo>
                <a:lnTo>
                  <a:pt x="2654081" y="38"/>
                </a:lnTo>
                <a:lnTo>
                  <a:pt x="2716762" y="23"/>
                </a:lnTo>
                <a:lnTo>
                  <a:pt x="2779010" y="12"/>
                </a:lnTo>
                <a:lnTo>
                  <a:pt x="2840970" y="4"/>
                </a:lnTo>
                <a:lnTo>
                  <a:pt x="2902738" y="0"/>
                </a:lnTo>
                <a:lnTo>
                  <a:pt x="2965083" y="702"/>
                </a:lnTo>
                <a:lnTo>
                  <a:pt x="3027814" y="1876"/>
                </a:lnTo>
                <a:lnTo>
                  <a:pt x="3090801" y="3363"/>
                </a:lnTo>
                <a:lnTo>
                  <a:pt x="3152547" y="4354"/>
                </a:lnTo>
                <a:lnTo>
                  <a:pt x="3213467" y="5017"/>
                </a:lnTo>
                <a:lnTo>
                  <a:pt x="3273836" y="5458"/>
                </a:lnTo>
                <a:lnTo>
                  <a:pt x="3335249" y="6457"/>
                </a:lnTo>
                <a:lnTo>
                  <a:pt x="3397357" y="7829"/>
                </a:lnTo>
                <a:lnTo>
                  <a:pt x="3459929" y="9449"/>
                </a:lnTo>
                <a:lnTo>
                  <a:pt x="3519988" y="11941"/>
                </a:lnTo>
                <a:lnTo>
                  <a:pt x="3578372" y="15014"/>
                </a:lnTo>
                <a:lnTo>
                  <a:pt x="3635640" y="18471"/>
                </a:lnTo>
                <a:lnTo>
                  <a:pt x="3694985" y="21484"/>
                </a:lnTo>
                <a:lnTo>
                  <a:pt x="3755714" y="24197"/>
                </a:lnTo>
                <a:lnTo>
                  <a:pt x="3817367" y="26711"/>
                </a:lnTo>
                <a:lnTo>
                  <a:pt x="3876814" y="29093"/>
                </a:lnTo>
                <a:lnTo>
                  <a:pt x="3934790" y="31386"/>
                </a:lnTo>
                <a:lnTo>
                  <a:pt x="3991784" y="33621"/>
                </a:lnTo>
                <a:lnTo>
                  <a:pt x="4050948" y="36522"/>
                </a:lnTo>
                <a:lnTo>
                  <a:pt x="4111555" y="39867"/>
                </a:lnTo>
                <a:lnTo>
                  <a:pt x="4173128" y="43507"/>
                </a:lnTo>
                <a:lnTo>
                  <a:pt x="4230405" y="46641"/>
                </a:lnTo>
                <a:lnTo>
                  <a:pt x="4284817" y="49435"/>
                </a:lnTo>
                <a:lnTo>
                  <a:pt x="4337319" y="52003"/>
                </a:lnTo>
                <a:lnTo>
                  <a:pt x="4390665" y="54421"/>
                </a:lnTo>
                <a:lnTo>
                  <a:pt x="4444573" y="56738"/>
                </a:lnTo>
                <a:lnTo>
                  <a:pt x="4498857" y="58989"/>
                </a:lnTo>
                <a:lnTo>
                  <a:pt x="4553390" y="61195"/>
                </a:lnTo>
                <a:lnTo>
                  <a:pt x="4608089" y="63371"/>
                </a:lnTo>
                <a:lnTo>
                  <a:pt x="4662901" y="65527"/>
                </a:lnTo>
                <a:lnTo>
                  <a:pt x="4716375" y="67670"/>
                </a:lnTo>
                <a:lnTo>
                  <a:pt x="4768958" y="69805"/>
                </a:lnTo>
                <a:lnTo>
                  <a:pt x="4820947" y="71933"/>
                </a:lnTo>
                <a:lnTo>
                  <a:pt x="4873950" y="74058"/>
                </a:lnTo>
                <a:lnTo>
                  <a:pt x="4927630" y="76180"/>
                </a:lnTo>
                <a:lnTo>
                  <a:pt x="4981761" y="78300"/>
                </a:lnTo>
                <a:lnTo>
                  <a:pt x="5032665" y="80418"/>
                </a:lnTo>
                <a:lnTo>
                  <a:pt x="5081418" y="82537"/>
                </a:lnTo>
                <a:lnTo>
                  <a:pt x="5128737" y="84653"/>
                </a:lnTo>
                <a:lnTo>
                  <a:pt x="5177217" y="86772"/>
                </a:lnTo>
                <a:lnTo>
                  <a:pt x="5226469" y="88889"/>
                </a:lnTo>
                <a:lnTo>
                  <a:pt x="5276237" y="91006"/>
                </a:lnTo>
                <a:lnTo>
                  <a:pt x="5322116" y="91712"/>
                </a:lnTo>
                <a:lnTo>
                  <a:pt x="5365401" y="91477"/>
                </a:lnTo>
                <a:lnTo>
                  <a:pt x="5406958" y="90614"/>
                </a:lnTo>
                <a:lnTo>
                  <a:pt x="5448776" y="90745"/>
                </a:lnTo>
                <a:lnTo>
                  <a:pt x="5490764" y="91538"/>
                </a:lnTo>
                <a:lnTo>
                  <a:pt x="5532868" y="92772"/>
                </a:lnTo>
                <a:lnTo>
                  <a:pt x="5570815" y="93594"/>
                </a:lnTo>
                <a:lnTo>
                  <a:pt x="5605991" y="94144"/>
                </a:lnTo>
                <a:lnTo>
                  <a:pt x="5639318" y="94507"/>
                </a:lnTo>
                <a:lnTo>
                  <a:pt x="5672120" y="94047"/>
                </a:lnTo>
                <a:lnTo>
                  <a:pt x="5704571" y="93034"/>
                </a:lnTo>
                <a:lnTo>
                  <a:pt x="5736789" y="91651"/>
                </a:lnTo>
                <a:lnTo>
                  <a:pt x="5766028" y="90731"/>
                </a:lnTo>
                <a:lnTo>
                  <a:pt x="5793283" y="90118"/>
                </a:lnTo>
                <a:lnTo>
                  <a:pt x="5836499" y="89435"/>
                </a:lnTo>
                <a:lnTo>
                  <a:pt x="5871074" y="888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1036"/>
          <p:cNvGrpSpPr/>
          <p:nvPr/>
        </p:nvGrpSpPr>
        <p:grpSpPr>
          <a:xfrm>
            <a:off x="947771" y="3995210"/>
            <a:ext cx="1115980" cy="633941"/>
            <a:chOff x="947771" y="3995210"/>
            <a:chExt cx="1115980" cy="633941"/>
          </a:xfrm>
        </p:grpSpPr>
        <p:sp>
          <p:nvSpPr>
            <p:cNvPr id="148" name="SMARTInkShape-4808"/>
            <p:cNvSpPr/>
            <p:nvPr>
              <p:custDataLst>
                <p:tags r:id="rId48"/>
              </p:custDataLst>
            </p:nvPr>
          </p:nvSpPr>
          <p:spPr>
            <a:xfrm>
              <a:off x="1916664" y="3995210"/>
              <a:ext cx="147087" cy="121149"/>
            </a:xfrm>
            <a:custGeom>
              <a:avLst/>
              <a:gdLst/>
              <a:ahLst/>
              <a:cxnLst/>
              <a:rect l="0" t="0" r="0" b="0"/>
              <a:pathLst>
                <a:path w="147087" h="121149">
                  <a:moveTo>
                    <a:pt x="20086" y="24340"/>
                  </a:moveTo>
                  <a:lnTo>
                    <a:pt x="20086" y="24340"/>
                  </a:lnTo>
                  <a:lnTo>
                    <a:pt x="20086" y="20969"/>
                  </a:lnTo>
                  <a:lnTo>
                    <a:pt x="13344" y="12130"/>
                  </a:lnTo>
                  <a:lnTo>
                    <a:pt x="6271" y="8331"/>
                  </a:lnTo>
                  <a:lnTo>
                    <a:pt x="2409" y="7317"/>
                  </a:lnTo>
                  <a:lnTo>
                    <a:pt x="540" y="5936"/>
                  </a:lnTo>
                  <a:lnTo>
                    <a:pt x="0" y="4309"/>
                  </a:lnTo>
                  <a:lnTo>
                    <a:pt x="346" y="2519"/>
                  </a:lnTo>
                  <a:lnTo>
                    <a:pt x="2692" y="1326"/>
                  </a:lnTo>
                  <a:lnTo>
                    <a:pt x="10945" y="0"/>
                  </a:lnTo>
                  <a:lnTo>
                    <a:pt x="21667" y="3174"/>
                  </a:lnTo>
                  <a:lnTo>
                    <a:pt x="39604" y="14776"/>
                  </a:lnTo>
                  <a:lnTo>
                    <a:pt x="52680" y="27856"/>
                  </a:lnTo>
                  <a:lnTo>
                    <a:pt x="54516" y="30918"/>
                  </a:lnTo>
                  <a:lnTo>
                    <a:pt x="57099" y="48710"/>
                  </a:lnTo>
                  <a:lnTo>
                    <a:pt x="54493" y="68485"/>
                  </a:lnTo>
                  <a:lnTo>
                    <a:pt x="31048" y="113209"/>
                  </a:lnTo>
                  <a:lnTo>
                    <a:pt x="30922" y="116747"/>
                  </a:lnTo>
                  <a:lnTo>
                    <a:pt x="31543" y="119811"/>
                  </a:lnTo>
                  <a:lnTo>
                    <a:pt x="34780" y="121148"/>
                  </a:lnTo>
                  <a:lnTo>
                    <a:pt x="81812" y="119819"/>
                  </a:lnTo>
                  <a:lnTo>
                    <a:pt x="147086" y="119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809"/>
            <p:cNvSpPr/>
            <p:nvPr>
              <p:custDataLst>
                <p:tags r:id="rId49"/>
              </p:custDataLst>
            </p:nvPr>
          </p:nvSpPr>
          <p:spPr>
            <a:xfrm>
              <a:off x="1676771" y="4002080"/>
              <a:ext cx="120280" cy="132202"/>
            </a:xfrm>
            <a:custGeom>
              <a:avLst/>
              <a:gdLst/>
              <a:ahLst/>
              <a:cxnLst/>
              <a:rect l="0" t="0" r="0" b="0"/>
              <a:pathLst>
                <a:path w="120280" h="132202">
                  <a:moveTo>
                    <a:pt x="31379" y="61920"/>
                  </a:moveTo>
                  <a:lnTo>
                    <a:pt x="31379" y="61920"/>
                  </a:lnTo>
                  <a:lnTo>
                    <a:pt x="28008" y="58549"/>
                  </a:lnTo>
                  <a:lnTo>
                    <a:pt x="26309" y="58967"/>
                  </a:lnTo>
                  <a:lnTo>
                    <a:pt x="22541" y="63195"/>
                  </a:lnTo>
                  <a:lnTo>
                    <a:pt x="8074" y="106227"/>
                  </a:lnTo>
                  <a:lnTo>
                    <a:pt x="463" y="132201"/>
                  </a:lnTo>
                  <a:lnTo>
                    <a:pt x="0" y="129375"/>
                  </a:lnTo>
                  <a:lnTo>
                    <a:pt x="8500" y="82850"/>
                  </a:lnTo>
                  <a:lnTo>
                    <a:pt x="21712" y="37780"/>
                  </a:lnTo>
                  <a:lnTo>
                    <a:pt x="33767" y="10631"/>
                  </a:lnTo>
                  <a:lnTo>
                    <a:pt x="42083" y="790"/>
                  </a:lnTo>
                  <a:lnTo>
                    <a:pt x="47687" y="0"/>
                  </a:lnTo>
                  <a:lnTo>
                    <a:pt x="61440" y="4766"/>
                  </a:lnTo>
                  <a:lnTo>
                    <a:pt x="71316" y="13941"/>
                  </a:lnTo>
                  <a:lnTo>
                    <a:pt x="99616" y="60697"/>
                  </a:lnTo>
                  <a:lnTo>
                    <a:pt x="120279" y="93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810"/>
            <p:cNvSpPr/>
            <p:nvPr>
              <p:custDataLst>
                <p:tags r:id="rId50"/>
              </p:custDataLst>
            </p:nvPr>
          </p:nvSpPr>
          <p:spPr>
            <a:xfrm>
              <a:off x="1854200" y="4457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811"/>
            <p:cNvSpPr/>
            <p:nvPr>
              <p:custDataLst>
                <p:tags r:id="rId51"/>
              </p:custDataLst>
            </p:nvPr>
          </p:nvSpPr>
          <p:spPr>
            <a:xfrm>
              <a:off x="1854200" y="4559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50" y="1430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812"/>
            <p:cNvSpPr/>
            <p:nvPr>
              <p:custDataLst>
                <p:tags r:id="rId52"/>
              </p:custDataLst>
            </p:nvPr>
          </p:nvSpPr>
          <p:spPr>
            <a:xfrm>
              <a:off x="1528370" y="4232930"/>
              <a:ext cx="275031" cy="289684"/>
            </a:xfrm>
            <a:custGeom>
              <a:avLst/>
              <a:gdLst/>
              <a:ahLst/>
              <a:cxnLst/>
              <a:rect l="0" t="0" r="0" b="0"/>
              <a:pathLst>
                <a:path w="275031" h="289684">
                  <a:moveTo>
                    <a:pt x="275030" y="21570"/>
                  </a:moveTo>
                  <a:lnTo>
                    <a:pt x="275030" y="21570"/>
                  </a:lnTo>
                  <a:lnTo>
                    <a:pt x="266192" y="7265"/>
                  </a:lnTo>
                  <a:lnTo>
                    <a:pt x="253361" y="555"/>
                  </a:lnTo>
                  <a:lnTo>
                    <a:pt x="242116" y="0"/>
                  </a:lnTo>
                  <a:lnTo>
                    <a:pt x="204896" y="8669"/>
                  </a:lnTo>
                  <a:lnTo>
                    <a:pt x="165064" y="25372"/>
                  </a:lnTo>
                  <a:lnTo>
                    <a:pt x="126073" y="45996"/>
                  </a:lnTo>
                  <a:lnTo>
                    <a:pt x="81136" y="79517"/>
                  </a:lnTo>
                  <a:lnTo>
                    <a:pt x="72438" y="93656"/>
                  </a:lnTo>
                  <a:lnTo>
                    <a:pt x="70119" y="101377"/>
                  </a:lnTo>
                  <a:lnTo>
                    <a:pt x="70689" y="107230"/>
                  </a:lnTo>
                  <a:lnTo>
                    <a:pt x="73186" y="111839"/>
                  </a:lnTo>
                  <a:lnTo>
                    <a:pt x="76967" y="115615"/>
                  </a:lnTo>
                  <a:lnTo>
                    <a:pt x="116406" y="131816"/>
                  </a:lnTo>
                  <a:lnTo>
                    <a:pt x="162306" y="152827"/>
                  </a:lnTo>
                  <a:lnTo>
                    <a:pt x="166720" y="157758"/>
                  </a:lnTo>
                  <a:lnTo>
                    <a:pt x="168251" y="163163"/>
                  </a:lnTo>
                  <a:lnTo>
                    <a:pt x="167861" y="168881"/>
                  </a:lnTo>
                  <a:lnTo>
                    <a:pt x="164073" y="174105"/>
                  </a:lnTo>
                  <a:lnTo>
                    <a:pt x="122957" y="200363"/>
                  </a:lnTo>
                  <a:lnTo>
                    <a:pt x="79107" y="227919"/>
                  </a:lnTo>
                  <a:lnTo>
                    <a:pt x="34296" y="251700"/>
                  </a:lnTo>
                  <a:lnTo>
                    <a:pt x="5463" y="274461"/>
                  </a:lnTo>
                  <a:lnTo>
                    <a:pt x="0" y="281661"/>
                  </a:lnTo>
                  <a:lnTo>
                    <a:pt x="2071" y="284570"/>
                  </a:lnTo>
                  <a:lnTo>
                    <a:pt x="13779" y="289683"/>
                  </a:lnTo>
                  <a:lnTo>
                    <a:pt x="61389" y="288944"/>
                  </a:lnTo>
                  <a:lnTo>
                    <a:pt x="106927" y="288403"/>
                  </a:lnTo>
                  <a:lnTo>
                    <a:pt x="153883" y="284938"/>
                  </a:lnTo>
                  <a:lnTo>
                    <a:pt x="201449" y="282516"/>
                  </a:lnTo>
                  <a:lnTo>
                    <a:pt x="249630" y="28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813"/>
            <p:cNvSpPr/>
            <p:nvPr>
              <p:custDataLst>
                <p:tags r:id="rId53"/>
              </p:custDataLst>
            </p:nvPr>
          </p:nvSpPr>
          <p:spPr>
            <a:xfrm>
              <a:off x="947771" y="4184672"/>
              <a:ext cx="417480" cy="418755"/>
            </a:xfrm>
            <a:custGeom>
              <a:avLst/>
              <a:gdLst/>
              <a:ahLst/>
              <a:cxnLst/>
              <a:rect l="0" t="0" r="0" b="0"/>
              <a:pathLst>
                <a:path w="417480" h="418755">
                  <a:moveTo>
                    <a:pt x="366679" y="6328"/>
                  </a:moveTo>
                  <a:lnTo>
                    <a:pt x="366679" y="6328"/>
                  </a:lnTo>
                  <a:lnTo>
                    <a:pt x="366679" y="861"/>
                  </a:lnTo>
                  <a:lnTo>
                    <a:pt x="365974" y="566"/>
                  </a:lnTo>
                  <a:lnTo>
                    <a:pt x="360590" y="0"/>
                  </a:lnTo>
                  <a:lnTo>
                    <a:pt x="317697" y="33824"/>
                  </a:lnTo>
                  <a:lnTo>
                    <a:pt x="276032" y="55732"/>
                  </a:lnTo>
                  <a:lnTo>
                    <a:pt x="238064" y="76156"/>
                  </a:lnTo>
                  <a:lnTo>
                    <a:pt x="194202" y="98671"/>
                  </a:lnTo>
                  <a:lnTo>
                    <a:pt x="159255" y="116317"/>
                  </a:lnTo>
                  <a:lnTo>
                    <a:pt x="117934" y="136676"/>
                  </a:lnTo>
                  <a:lnTo>
                    <a:pt x="79458" y="152830"/>
                  </a:lnTo>
                  <a:lnTo>
                    <a:pt x="61225" y="161751"/>
                  </a:lnTo>
                  <a:lnTo>
                    <a:pt x="48418" y="172771"/>
                  </a:lnTo>
                  <a:lnTo>
                    <a:pt x="45144" y="177263"/>
                  </a:lnTo>
                  <a:lnTo>
                    <a:pt x="43667" y="180962"/>
                  </a:lnTo>
                  <a:lnTo>
                    <a:pt x="43388" y="184133"/>
                  </a:lnTo>
                  <a:lnTo>
                    <a:pt x="46729" y="187660"/>
                  </a:lnTo>
                  <a:lnTo>
                    <a:pt x="70404" y="199364"/>
                  </a:lnTo>
                  <a:lnTo>
                    <a:pt x="110815" y="211063"/>
                  </a:lnTo>
                  <a:lnTo>
                    <a:pt x="149521" y="219312"/>
                  </a:lnTo>
                  <a:lnTo>
                    <a:pt x="182235" y="227635"/>
                  </a:lnTo>
                  <a:lnTo>
                    <a:pt x="198626" y="237331"/>
                  </a:lnTo>
                  <a:lnTo>
                    <a:pt x="207322" y="248696"/>
                  </a:lnTo>
                  <a:lnTo>
                    <a:pt x="209641" y="254690"/>
                  </a:lnTo>
                  <a:lnTo>
                    <a:pt x="208365" y="261509"/>
                  </a:lnTo>
                  <a:lnTo>
                    <a:pt x="189801" y="288967"/>
                  </a:lnTo>
                  <a:lnTo>
                    <a:pt x="177295" y="300572"/>
                  </a:lnTo>
                  <a:lnTo>
                    <a:pt x="141781" y="322974"/>
                  </a:lnTo>
                  <a:lnTo>
                    <a:pt x="98646" y="346074"/>
                  </a:lnTo>
                  <a:lnTo>
                    <a:pt x="53593" y="369118"/>
                  </a:lnTo>
                  <a:lnTo>
                    <a:pt x="6789" y="394518"/>
                  </a:lnTo>
                  <a:lnTo>
                    <a:pt x="1869" y="398472"/>
                  </a:lnTo>
                  <a:lnTo>
                    <a:pt x="0" y="402518"/>
                  </a:lnTo>
                  <a:lnTo>
                    <a:pt x="165" y="406627"/>
                  </a:lnTo>
                  <a:lnTo>
                    <a:pt x="1686" y="410777"/>
                  </a:lnTo>
                  <a:lnTo>
                    <a:pt x="6934" y="413544"/>
                  </a:lnTo>
                  <a:lnTo>
                    <a:pt x="49536" y="417984"/>
                  </a:lnTo>
                  <a:lnTo>
                    <a:pt x="89972" y="418754"/>
                  </a:lnTo>
                  <a:lnTo>
                    <a:pt x="135584" y="417100"/>
                  </a:lnTo>
                  <a:lnTo>
                    <a:pt x="173659" y="414671"/>
                  </a:lnTo>
                  <a:lnTo>
                    <a:pt x="207044" y="413592"/>
                  </a:lnTo>
                  <a:lnTo>
                    <a:pt x="246865" y="409613"/>
                  </a:lnTo>
                  <a:lnTo>
                    <a:pt x="284376" y="403965"/>
                  </a:lnTo>
                  <a:lnTo>
                    <a:pt x="317165" y="399896"/>
                  </a:lnTo>
                  <a:lnTo>
                    <a:pt x="353139" y="395030"/>
                  </a:lnTo>
                  <a:lnTo>
                    <a:pt x="396221" y="385770"/>
                  </a:lnTo>
                  <a:lnTo>
                    <a:pt x="417479" y="38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037"/>
          <p:cNvGrpSpPr/>
          <p:nvPr/>
        </p:nvGrpSpPr>
        <p:grpSpPr>
          <a:xfrm>
            <a:off x="400651" y="1257333"/>
            <a:ext cx="427206" cy="109590"/>
            <a:chOff x="400651" y="1257333"/>
            <a:chExt cx="427206" cy="109590"/>
          </a:xfrm>
        </p:grpSpPr>
        <p:sp>
          <p:nvSpPr>
            <p:cNvPr id="155" name="SMARTInkShape-4814"/>
            <p:cNvSpPr/>
            <p:nvPr>
              <p:custDataLst>
                <p:tags r:id="rId46"/>
              </p:custDataLst>
            </p:nvPr>
          </p:nvSpPr>
          <p:spPr>
            <a:xfrm>
              <a:off x="456808" y="1289050"/>
              <a:ext cx="330593" cy="77873"/>
            </a:xfrm>
            <a:custGeom>
              <a:avLst/>
              <a:gdLst/>
              <a:ahLst/>
              <a:cxnLst/>
              <a:rect l="0" t="0" r="0" b="0"/>
              <a:pathLst>
                <a:path w="330593" h="77873">
                  <a:moveTo>
                    <a:pt x="6742" y="69850"/>
                  </a:moveTo>
                  <a:lnTo>
                    <a:pt x="6742" y="69850"/>
                  </a:lnTo>
                  <a:lnTo>
                    <a:pt x="0" y="76592"/>
                  </a:lnTo>
                  <a:lnTo>
                    <a:pt x="836" y="77872"/>
                  </a:lnTo>
                  <a:lnTo>
                    <a:pt x="9291" y="77414"/>
                  </a:lnTo>
                  <a:lnTo>
                    <a:pt x="56582" y="61937"/>
                  </a:lnTo>
                  <a:lnTo>
                    <a:pt x="95358" y="49553"/>
                  </a:lnTo>
                  <a:lnTo>
                    <a:pt x="134363" y="41101"/>
                  </a:lnTo>
                  <a:lnTo>
                    <a:pt x="176887" y="34129"/>
                  </a:lnTo>
                  <a:lnTo>
                    <a:pt x="220766" y="26889"/>
                  </a:lnTo>
                  <a:lnTo>
                    <a:pt x="265752" y="16120"/>
                  </a:lnTo>
                  <a:lnTo>
                    <a:pt x="308871" y="5404"/>
                  </a:lnTo>
                  <a:lnTo>
                    <a:pt x="330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815"/>
            <p:cNvSpPr/>
            <p:nvPr>
              <p:custDataLst>
                <p:tags r:id="rId47"/>
              </p:custDataLst>
            </p:nvPr>
          </p:nvSpPr>
          <p:spPr>
            <a:xfrm>
              <a:off x="400651" y="1257333"/>
              <a:ext cx="427206" cy="63207"/>
            </a:xfrm>
            <a:custGeom>
              <a:avLst/>
              <a:gdLst/>
              <a:ahLst/>
              <a:cxnLst/>
              <a:rect l="0" t="0" r="0" b="0"/>
              <a:pathLst>
                <a:path w="427206" h="63207">
                  <a:moveTo>
                    <a:pt x="18449" y="57117"/>
                  </a:moveTo>
                  <a:lnTo>
                    <a:pt x="18449" y="57117"/>
                  </a:lnTo>
                  <a:lnTo>
                    <a:pt x="6240" y="57117"/>
                  </a:lnTo>
                  <a:lnTo>
                    <a:pt x="3959" y="57823"/>
                  </a:lnTo>
                  <a:lnTo>
                    <a:pt x="2439" y="58999"/>
                  </a:lnTo>
                  <a:lnTo>
                    <a:pt x="0" y="62584"/>
                  </a:lnTo>
                  <a:lnTo>
                    <a:pt x="6319" y="63206"/>
                  </a:lnTo>
                  <a:lnTo>
                    <a:pt x="39833" y="53276"/>
                  </a:lnTo>
                  <a:lnTo>
                    <a:pt x="72638" y="45767"/>
                  </a:lnTo>
                  <a:lnTo>
                    <a:pt x="117290" y="36978"/>
                  </a:lnTo>
                  <a:lnTo>
                    <a:pt x="157332" y="29905"/>
                  </a:lnTo>
                  <a:lnTo>
                    <a:pt x="196007" y="23341"/>
                  </a:lnTo>
                  <a:lnTo>
                    <a:pt x="237648" y="16927"/>
                  </a:lnTo>
                  <a:lnTo>
                    <a:pt x="281266" y="10558"/>
                  </a:lnTo>
                  <a:lnTo>
                    <a:pt x="314468" y="6320"/>
                  </a:lnTo>
                  <a:lnTo>
                    <a:pt x="359453" y="1850"/>
                  </a:lnTo>
                  <a:lnTo>
                    <a:pt x="403308" y="339"/>
                  </a:lnTo>
                  <a:lnTo>
                    <a:pt x="427205" y="41"/>
                  </a:lnTo>
                  <a:lnTo>
                    <a:pt x="423779" y="0"/>
                  </a:lnTo>
                  <a:lnTo>
                    <a:pt x="405799" y="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038"/>
          <p:cNvGrpSpPr/>
          <p:nvPr/>
        </p:nvGrpSpPr>
        <p:grpSpPr>
          <a:xfrm>
            <a:off x="5048250" y="1505995"/>
            <a:ext cx="2006417" cy="2226362"/>
            <a:chOff x="5048250" y="1505995"/>
            <a:chExt cx="2006417" cy="2226362"/>
          </a:xfrm>
        </p:grpSpPr>
        <p:sp>
          <p:nvSpPr>
            <p:cNvPr id="158" name="SMARTInkShape-4816"/>
            <p:cNvSpPr/>
            <p:nvPr>
              <p:custDataLst>
                <p:tags r:id="rId29"/>
              </p:custDataLst>
            </p:nvPr>
          </p:nvSpPr>
          <p:spPr>
            <a:xfrm>
              <a:off x="6705600" y="1674274"/>
              <a:ext cx="349067" cy="2012810"/>
            </a:xfrm>
            <a:custGeom>
              <a:avLst/>
              <a:gdLst/>
              <a:ahLst/>
              <a:cxnLst/>
              <a:rect l="0" t="0" r="0" b="0"/>
              <a:pathLst>
                <a:path w="349067" h="2012810">
                  <a:moveTo>
                    <a:pt x="133350" y="27526"/>
                  </a:moveTo>
                  <a:lnTo>
                    <a:pt x="133350" y="27526"/>
                  </a:lnTo>
                  <a:lnTo>
                    <a:pt x="139124" y="22456"/>
                  </a:lnTo>
                  <a:lnTo>
                    <a:pt x="145559" y="18688"/>
                  </a:lnTo>
                  <a:lnTo>
                    <a:pt x="192945" y="8427"/>
                  </a:lnTo>
                  <a:lnTo>
                    <a:pt x="238412" y="0"/>
                  </a:lnTo>
                  <a:lnTo>
                    <a:pt x="270704" y="398"/>
                  </a:lnTo>
                  <a:lnTo>
                    <a:pt x="286354" y="5121"/>
                  </a:lnTo>
                  <a:lnTo>
                    <a:pt x="311269" y="19651"/>
                  </a:lnTo>
                  <a:lnTo>
                    <a:pt x="322021" y="33433"/>
                  </a:lnTo>
                  <a:lnTo>
                    <a:pt x="339706" y="68834"/>
                  </a:lnTo>
                  <a:lnTo>
                    <a:pt x="347156" y="108201"/>
                  </a:lnTo>
                  <a:lnTo>
                    <a:pt x="348837" y="153685"/>
                  </a:lnTo>
                  <a:lnTo>
                    <a:pt x="349066" y="185197"/>
                  </a:lnTo>
                  <a:lnTo>
                    <a:pt x="347314" y="231112"/>
                  </a:lnTo>
                  <a:lnTo>
                    <a:pt x="342326" y="276466"/>
                  </a:lnTo>
                  <a:lnTo>
                    <a:pt x="338412" y="315261"/>
                  </a:lnTo>
                  <a:lnTo>
                    <a:pt x="334320" y="358373"/>
                  </a:lnTo>
                  <a:lnTo>
                    <a:pt x="330149" y="393997"/>
                  </a:lnTo>
                  <a:lnTo>
                    <a:pt x="325238" y="427468"/>
                  </a:lnTo>
                  <a:lnTo>
                    <a:pt x="318353" y="468215"/>
                  </a:lnTo>
                  <a:lnTo>
                    <a:pt x="312469" y="502788"/>
                  </a:lnTo>
                  <a:lnTo>
                    <a:pt x="307072" y="547933"/>
                  </a:lnTo>
                  <a:lnTo>
                    <a:pt x="303592" y="590708"/>
                  </a:lnTo>
                  <a:lnTo>
                    <a:pt x="298092" y="630193"/>
                  </a:lnTo>
                  <a:lnTo>
                    <a:pt x="293875" y="668703"/>
                  </a:lnTo>
                  <a:lnTo>
                    <a:pt x="292626" y="708806"/>
                  </a:lnTo>
                  <a:lnTo>
                    <a:pt x="290922" y="740951"/>
                  </a:lnTo>
                  <a:lnTo>
                    <a:pt x="285462" y="783459"/>
                  </a:lnTo>
                  <a:lnTo>
                    <a:pt x="280213" y="821167"/>
                  </a:lnTo>
                  <a:lnTo>
                    <a:pt x="275527" y="854389"/>
                  </a:lnTo>
                  <a:lnTo>
                    <a:pt x="268923" y="900859"/>
                  </a:lnTo>
                  <a:lnTo>
                    <a:pt x="262498" y="945907"/>
                  </a:lnTo>
                  <a:lnTo>
                    <a:pt x="256831" y="991240"/>
                  </a:lnTo>
                  <a:lnTo>
                    <a:pt x="255258" y="1023581"/>
                  </a:lnTo>
                  <a:lnTo>
                    <a:pt x="251001" y="1070150"/>
                  </a:lnTo>
                  <a:lnTo>
                    <a:pt x="248644" y="1115228"/>
                  </a:lnTo>
                  <a:lnTo>
                    <a:pt x="246209" y="1146890"/>
                  </a:lnTo>
                  <a:lnTo>
                    <a:pt x="242776" y="1179071"/>
                  </a:lnTo>
                  <a:lnTo>
                    <a:pt x="236172" y="1224955"/>
                  </a:lnTo>
                  <a:lnTo>
                    <a:pt x="227002" y="1269830"/>
                  </a:lnTo>
                  <a:lnTo>
                    <a:pt x="222952" y="1314406"/>
                  </a:lnTo>
                  <a:lnTo>
                    <a:pt x="217598" y="1358894"/>
                  </a:lnTo>
                  <a:lnTo>
                    <a:pt x="211543" y="1402649"/>
                  </a:lnTo>
                  <a:lnTo>
                    <a:pt x="205985" y="1442738"/>
                  </a:lnTo>
                  <a:lnTo>
                    <a:pt x="203319" y="1482134"/>
                  </a:lnTo>
                  <a:lnTo>
                    <a:pt x="199081" y="1524066"/>
                  </a:lnTo>
                  <a:lnTo>
                    <a:pt x="196806" y="1563616"/>
                  </a:lnTo>
                  <a:lnTo>
                    <a:pt x="191976" y="1602145"/>
                  </a:lnTo>
                  <a:lnTo>
                    <a:pt x="186077" y="1639667"/>
                  </a:lnTo>
                  <a:lnTo>
                    <a:pt x="177763" y="1686189"/>
                  </a:lnTo>
                  <a:lnTo>
                    <a:pt x="173320" y="1723365"/>
                  </a:lnTo>
                  <a:lnTo>
                    <a:pt x="168447" y="1770482"/>
                  </a:lnTo>
                  <a:lnTo>
                    <a:pt x="162721" y="1816544"/>
                  </a:lnTo>
                  <a:lnTo>
                    <a:pt x="159927" y="1863667"/>
                  </a:lnTo>
                  <a:lnTo>
                    <a:pt x="155728" y="1908909"/>
                  </a:lnTo>
                  <a:lnTo>
                    <a:pt x="153057" y="1956188"/>
                  </a:lnTo>
                  <a:lnTo>
                    <a:pt x="150557" y="2003599"/>
                  </a:lnTo>
                  <a:lnTo>
                    <a:pt x="149054" y="2007425"/>
                  </a:lnTo>
                  <a:lnTo>
                    <a:pt x="145935" y="2009976"/>
                  </a:lnTo>
                  <a:lnTo>
                    <a:pt x="136827" y="2012809"/>
                  </a:lnTo>
                  <a:lnTo>
                    <a:pt x="92748" y="2010264"/>
                  </a:lnTo>
                  <a:lnTo>
                    <a:pt x="0" y="200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817"/>
            <p:cNvSpPr/>
            <p:nvPr>
              <p:custDataLst>
                <p:tags r:id="rId30"/>
              </p:custDataLst>
            </p:nvPr>
          </p:nvSpPr>
          <p:spPr>
            <a:xfrm>
              <a:off x="6426509" y="3195609"/>
              <a:ext cx="94942" cy="91225"/>
            </a:xfrm>
            <a:custGeom>
              <a:avLst/>
              <a:gdLst/>
              <a:ahLst/>
              <a:cxnLst/>
              <a:rect l="0" t="0" r="0" b="0"/>
              <a:pathLst>
                <a:path w="94942" h="91225">
                  <a:moveTo>
                    <a:pt x="25091" y="42891"/>
                  </a:moveTo>
                  <a:lnTo>
                    <a:pt x="25091" y="42891"/>
                  </a:lnTo>
                  <a:lnTo>
                    <a:pt x="19624" y="37424"/>
                  </a:lnTo>
                  <a:lnTo>
                    <a:pt x="20035" y="36424"/>
                  </a:lnTo>
                  <a:lnTo>
                    <a:pt x="22373" y="33431"/>
                  </a:lnTo>
                  <a:lnTo>
                    <a:pt x="22573" y="32351"/>
                  </a:lnTo>
                  <a:lnTo>
                    <a:pt x="22001" y="31631"/>
                  </a:lnTo>
                  <a:lnTo>
                    <a:pt x="20915" y="31151"/>
                  </a:lnTo>
                  <a:lnTo>
                    <a:pt x="20191" y="32242"/>
                  </a:lnTo>
                  <a:lnTo>
                    <a:pt x="6550" y="75744"/>
                  </a:lnTo>
                  <a:lnTo>
                    <a:pt x="734" y="91049"/>
                  </a:lnTo>
                  <a:lnTo>
                    <a:pt x="386" y="91224"/>
                  </a:lnTo>
                  <a:lnTo>
                    <a:pt x="155" y="90635"/>
                  </a:lnTo>
                  <a:lnTo>
                    <a:pt x="0" y="89537"/>
                  </a:lnTo>
                  <a:lnTo>
                    <a:pt x="17395" y="50084"/>
                  </a:lnTo>
                  <a:lnTo>
                    <a:pt x="44188" y="12489"/>
                  </a:lnTo>
                  <a:lnTo>
                    <a:pt x="58737" y="3701"/>
                  </a:lnTo>
                  <a:lnTo>
                    <a:pt x="69710" y="0"/>
                  </a:lnTo>
                  <a:lnTo>
                    <a:pt x="73182" y="891"/>
                  </a:lnTo>
                  <a:lnTo>
                    <a:pt x="80801" y="5645"/>
                  </a:lnTo>
                  <a:lnTo>
                    <a:pt x="83398" y="8888"/>
                  </a:lnTo>
                  <a:lnTo>
                    <a:pt x="91278" y="31706"/>
                  </a:lnTo>
                  <a:lnTo>
                    <a:pt x="94941" y="61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818"/>
            <p:cNvSpPr/>
            <p:nvPr>
              <p:custDataLst>
                <p:tags r:id="rId31"/>
              </p:custDataLst>
            </p:nvPr>
          </p:nvSpPr>
          <p:spPr>
            <a:xfrm>
              <a:off x="6546951" y="3537095"/>
              <a:ext cx="65811" cy="149128"/>
            </a:xfrm>
            <a:custGeom>
              <a:avLst/>
              <a:gdLst/>
              <a:ahLst/>
              <a:cxnLst/>
              <a:rect l="0" t="0" r="0" b="0"/>
              <a:pathLst>
                <a:path w="65811" h="149128">
                  <a:moveTo>
                    <a:pt x="6249" y="63355"/>
                  </a:moveTo>
                  <a:lnTo>
                    <a:pt x="6249" y="63355"/>
                  </a:lnTo>
                  <a:lnTo>
                    <a:pt x="6249" y="59984"/>
                  </a:lnTo>
                  <a:lnTo>
                    <a:pt x="6954" y="58991"/>
                  </a:lnTo>
                  <a:lnTo>
                    <a:pt x="8130" y="58329"/>
                  </a:lnTo>
                  <a:lnTo>
                    <a:pt x="9619" y="57888"/>
                  </a:lnTo>
                  <a:lnTo>
                    <a:pt x="10612" y="58299"/>
                  </a:lnTo>
                  <a:lnTo>
                    <a:pt x="11274" y="59279"/>
                  </a:lnTo>
                  <a:lnTo>
                    <a:pt x="12011" y="62954"/>
                  </a:lnTo>
                  <a:lnTo>
                    <a:pt x="11878" y="108858"/>
                  </a:lnTo>
                  <a:lnTo>
                    <a:pt x="1042" y="149127"/>
                  </a:lnTo>
                  <a:lnTo>
                    <a:pt x="0" y="119998"/>
                  </a:lnTo>
                  <a:lnTo>
                    <a:pt x="8701" y="74873"/>
                  </a:lnTo>
                  <a:lnTo>
                    <a:pt x="23075" y="29411"/>
                  </a:lnTo>
                  <a:lnTo>
                    <a:pt x="23815" y="21675"/>
                  </a:lnTo>
                  <a:lnTo>
                    <a:pt x="30283" y="9318"/>
                  </a:lnTo>
                  <a:lnTo>
                    <a:pt x="34973" y="4047"/>
                  </a:lnTo>
                  <a:lnTo>
                    <a:pt x="39509" y="1238"/>
                  </a:lnTo>
                  <a:lnTo>
                    <a:pt x="43944" y="72"/>
                  </a:lnTo>
                  <a:lnTo>
                    <a:pt x="48312" y="0"/>
                  </a:lnTo>
                  <a:lnTo>
                    <a:pt x="51930" y="1362"/>
                  </a:lnTo>
                  <a:lnTo>
                    <a:pt x="57832" y="6640"/>
                  </a:lnTo>
                  <a:lnTo>
                    <a:pt x="65120" y="20915"/>
                  </a:lnTo>
                  <a:lnTo>
                    <a:pt x="65810" y="30617"/>
                  </a:lnTo>
                  <a:lnTo>
                    <a:pt x="65006" y="35180"/>
                  </a:lnTo>
                  <a:lnTo>
                    <a:pt x="56587" y="44012"/>
                  </a:lnTo>
                  <a:lnTo>
                    <a:pt x="44849" y="51230"/>
                  </a:lnTo>
                  <a:lnTo>
                    <a:pt x="25299" y="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819"/>
            <p:cNvSpPr/>
            <p:nvPr>
              <p:custDataLst>
                <p:tags r:id="rId32"/>
              </p:custDataLst>
            </p:nvPr>
          </p:nvSpPr>
          <p:spPr>
            <a:xfrm>
              <a:off x="6394450" y="3378065"/>
              <a:ext cx="102359" cy="354292"/>
            </a:xfrm>
            <a:custGeom>
              <a:avLst/>
              <a:gdLst/>
              <a:ahLst/>
              <a:cxnLst/>
              <a:rect l="0" t="0" r="0" b="0"/>
              <a:pathLst>
                <a:path w="102359" h="354292">
                  <a:moveTo>
                    <a:pt x="0" y="127135"/>
                  </a:moveTo>
                  <a:lnTo>
                    <a:pt x="0" y="127135"/>
                  </a:lnTo>
                  <a:lnTo>
                    <a:pt x="705" y="143741"/>
                  </a:lnTo>
                  <a:lnTo>
                    <a:pt x="5467" y="182212"/>
                  </a:lnTo>
                  <a:lnTo>
                    <a:pt x="6176" y="225216"/>
                  </a:lnTo>
                  <a:lnTo>
                    <a:pt x="6299" y="262029"/>
                  </a:lnTo>
                  <a:lnTo>
                    <a:pt x="5629" y="301786"/>
                  </a:lnTo>
                  <a:lnTo>
                    <a:pt x="881" y="347158"/>
                  </a:lnTo>
                  <a:lnTo>
                    <a:pt x="260" y="354291"/>
                  </a:lnTo>
                  <a:lnTo>
                    <a:pt x="3394" y="317706"/>
                  </a:lnTo>
                  <a:lnTo>
                    <a:pt x="5474" y="272813"/>
                  </a:lnTo>
                  <a:lnTo>
                    <a:pt x="7843" y="240329"/>
                  </a:lnTo>
                  <a:lnTo>
                    <a:pt x="11261" y="197833"/>
                  </a:lnTo>
                  <a:lnTo>
                    <a:pt x="12274" y="159842"/>
                  </a:lnTo>
                  <a:lnTo>
                    <a:pt x="14456" y="112837"/>
                  </a:lnTo>
                  <a:lnTo>
                    <a:pt x="18419" y="80563"/>
                  </a:lnTo>
                  <a:lnTo>
                    <a:pt x="27879" y="36744"/>
                  </a:lnTo>
                  <a:lnTo>
                    <a:pt x="35463" y="7768"/>
                  </a:lnTo>
                  <a:lnTo>
                    <a:pt x="39985" y="0"/>
                  </a:lnTo>
                  <a:lnTo>
                    <a:pt x="42885" y="45"/>
                  </a:lnTo>
                  <a:lnTo>
                    <a:pt x="49868" y="5739"/>
                  </a:lnTo>
                  <a:lnTo>
                    <a:pt x="61735" y="20845"/>
                  </a:lnTo>
                  <a:lnTo>
                    <a:pt x="70816" y="45469"/>
                  </a:lnTo>
                  <a:lnTo>
                    <a:pt x="74604" y="68365"/>
                  </a:lnTo>
                  <a:lnTo>
                    <a:pt x="68985" y="91926"/>
                  </a:lnTo>
                  <a:lnTo>
                    <a:pt x="57554" y="119842"/>
                  </a:lnTo>
                  <a:lnTo>
                    <a:pt x="58125" y="120156"/>
                  </a:lnTo>
                  <a:lnTo>
                    <a:pt x="75459" y="124132"/>
                  </a:lnTo>
                  <a:lnTo>
                    <a:pt x="87190" y="132987"/>
                  </a:lnTo>
                  <a:lnTo>
                    <a:pt x="99605" y="147919"/>
                  </a:lnTo>
                  <a:lnTo>
                    <a:pt x="102358" y="161537"/>
                  </a:lnTo>
                  <a:lnTo>
                    <a:pt x="101233" y="174880"/>
                  </a:lnTo>
                  <a:lnTo>
                    <a:pt x="98380" y="183163"/>
                  </a:lnTo>
                  <a:lnTo>
                    <a:pt x="86064" y="195163"/>
                  </a:lnTo>
                  <a:lnTo>
                    <a:pt x="76822" y="199703"/>
                  </a:lnTo>
                  <a:lnTo>
                    <a:pt x="72382" y="200914"/>
                  </a:lnTo>
                  <a:lnTo>
                    <a:pt x="63684" y="200377"/>
                  </a:lnTo>
                  <a:lnTo>
                    <a:pt x="59389" y="199246"/>
                  </a:lnTo>
                  <a:lnTo>
                    <a:pt x="44450" y="1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820"/>
            <p:cNvSpPr/>
            <p:nvPr>
              <p:custDataLst>
                <p:tags r:id="rId33"/>
              </p:custDataLst>
            </p:nvPr>
          </p:nvSpPr>
          <p:spPr>
            <a:xfrm>
              <a:off x="6419850" y="30607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821"/>
            <p:cNvSpPr/>
            <p:nvPr>
              <p:custDataLst>
                <p:tags r:id="rId34"/>
              </p:custDataLst>
            </p:nvPr>
          </p:nvSpPr>
          <p:spPr>
            <a:xfrm>
              <a:off x="6477000" y="23749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3980" y="12961"/>
                  </a:lnTo>
                  <a:lnTo>
                    <a:pt x="2749" y="5847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822"/>
            <p:cNvSpPr/>
            <p:nvPr>
              <p:custDataLst>
                <p:tags r:id="rId35"/>
              </p:custDataLst>
            </p:nvPr>
          </p:nvSpPr>
          <p:spPr>
            <a:xfrm>
              <a:off x="6496050" y="2216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823"/>
            <p:cNvSpPr/>
            <p:nvPr>
              <p:custDataLst>
                <p:tags r:id="rId36"/>
              </p:custDataLst>
            </p:nvPr>
          </p:nvSpPr>
          <p:spPr>
            <a:xfrm>
              <a:off x="6490068" y="1505995"/>
              <a:ext cx="94883" cy="87856"/>
            </a:xfrm>
            <a:custGeom>
              <a:avLst/>
              <a:gdLst/>
              <a:ahLst/>
              <a:cxnLst/>
              <a:rect l="0" t="0" r="0" b="0"/>
              <a:pathLst>
                <a:path w="94883" h="87856">
                  <a:moveTo>
                    <a:pt x="25032" y="24355"/>
                  </a:moveTo>
                  <a:lnTo>
                    <a:pt x="25032" y="24355"/>
                  </a:lnTo>
                  <a:lnTo>
                    <a:pt x="21661" y="24355"/>
                  </a:lnTo>
                  <a:lnTo>
                    <a:pt x="18124" y="26237"/>
                  </a:lnTo>
                  <a:lnTo>
                    <a:pt x="16193" y="27726"/>
                  </a:lnTo>
                  <a:lnTo>
                    <a:pt x="3832" y="53587"/>
                  </a:lnTo>
                  <a:lnTo>
                    <a:pt x="185" y="69458"/>
                  </a:lnTo>
                  <a:lnTo>
                    <a:pt x="0" y="69240"/>
                  </a:lnTo>
                  <a:lnTo>
                    <a:pt x="15554" y="38440"/>
                  </a:lnTo>
                  <a:lnTo>
                    <a:pt x="39132" y="10862"/>
                  </a:lnTo>
                  <a:lnTo>
                    <a:pt x="49172" y="4247"/>
                  </a:lnTo>
                  <a:lnTo>
                    <a:pt x="63745" y="0"/>
                  </a:lnTo>
                  <a:lnTo>
                    <a:pt x="66363" y="1768"/>
                  </a:lnTo>
                  <a:lnTo>
                    <a:pt x="71153" y="9378"/>
                  </a:lnTo>
                  <a:lnTo>
                    <a:pt x="94882" y="87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824"/>
            <p:cNvSpPr/>
            <p:nvPr>
              <p:custDataLst>
                <p:tags r:id="rId37"/>
              </p:custDataLst>
            </p:nvPr>
          </p:nvSpPr>
          <p:spPr>
            <a:xfrm>
              <a:off x="5283200" y="2247900"/>
              <a:ext cx="12439" cy="69851"/>
            </a:xfrm>
            <a:custGeom>
              <a:avLst/>
              <a:gdLst/>
              <a:ahLst/>
              <a:cxnLst/>
              <a:rect l="0" t="0" r="0" b="0"/>
              <a:pathLst>
                <a:path w="12439" h="698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6" y="8789"/>
                  </a:lnTo>
                  <a:lnTo>
                    <a:pt x="12438" y="23765"/>
                  </a:lnTo>
                  <a:lnTo>
                    <a:pt x="5759" y="545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825"/>
            <p:cNvSpPr/>
            <p:nvPr>
              <p:custDataLst>
                <p:tags r:id="rId38"/>
              </p:custDataLst>
            </p:nvPr>
          </p:nvSpPr>
          <p:spPr>
            <a:xfrm>
              <a:off x="5562600" y="1781939"/>
              <a:ext cx="155598" cy="482015"/>
            </a:xfrm>
            <a:custGeom>
              <a:avLst/>
              <a:gdLst/>
              <a:ahLst/>
              <a:cxnLst/>
              <a:rect l="0" t="0" r="0" b="0"/>
              <a:pathLst>
                <a:path w="155598" h="482015">
                  <a:moveTo>
                    <a:pt x="12700" y="15111"/>
                  </a:moveTo>
                  <a:lnTo>
                    <a:pt x="12700" y="15111"/>
                  </a:lnTo>
                  <a:lnTo>
                    <a:pt x="16070" y="11740"/>
                  </a:lnTo>
                  <a:lnTo>
                    <a:pt x="19607" y="10085"/>
                  </a:lnTo>
                  <a:lnTo>
                    <a:pt x="34776" y="3866"/>
                  </a:lnTo>
                  <a:lnTo>
                    <a:pt x="42737" y="0"/>
                  </a:lnTo>
                  <a:lnTo>
                    <a:pt x="87542" y="1874"/>
                  </a:lnTo>
                  <a:lnTo>
                    <a:pt x="114737" y="8080"/>
                  </a:lnTo>
                  <a:lnTo>
                    <a:pt x="136929" y="18986"/>
                  </a:lnTo>
                  <a:lnTo>
                    <a:pt x="148111" y="29533"/>
                  </a:lnTo>
                  <a:lnTo>
                    <a:pt x="154020" y="43158"/>
                  </a:lnTo>
                  <a:lnTo>
                    <a:pt x="155597" y="50742"/>
                  </a:lnTo>
                  <a:lnTo>
                    <a:pt x="148694" y="94038"/>
                  </a:lnTo>
                  <a:lnTo>
                    <a:pt x="141267" y="135785"/>
                  </a:lnTo>
                  <a:lnTo>
                    <a:pt x="131149" y="180767"/>
                  </a:lnTo>
                  <a:lnTo>
                    <a:pt x="123368" y="216751"/>
                  </a:lnTo>
                  <a:lnTo>
                    <a:pt x="116594" y="263240"/>
                  </a:lnTo>
                  <a:lnTo>
                    <a:pt x="110825" y="302727"/>
                  </a:lnTo>
                  <a:lnTo>
                    <a:pt x="108801" y="348529"/>
                  </a:lnTo>
                  <a:lnTo>
                    <a:pt x="108203" y="390871"/>
                  </a:lnTo>
                  <a:lnTo>
                    <a:pt x="107983" y="436056"/>
                  </a:lnTo>
                  <a:lnTo>
                    <a:pt x="106073" y="469836"/>
                  </a:lnTo>
                  <a:lnTo>
                    <a:pt x="102483" y="482014"/>
                  </a:lnTo>
                  <a:lnTo>
                    <a:pt x="94466" y="479916"/>
                  </a:lnTo>
                  <a:lnTo>
                    <a:pt x="53257" y="468243"/>
                  </a:lnTo>
                  <a:lnTo>
                    <a:pt x="0" y="453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826"/>
            <p:cNvSpPr/>
            <p:nvPr>
              <p:custDataLst>
                <p:tags r:id="rId39"/>
              </p:custDataLst>
            </p:nvPr>
          </p:nvSpPr>
          <p:spPr>
            <a:xfrm>
              <a:off x="6611164" y="1892300"/>
              <a:ext cx="45962" cy="84878"/>
            </a:xfrm>
            <a:custGeom>
              <a:avLst/>
              <a:gdLst/>
              <a:ahLst/>
              <a:cxnLst/>
              <a:rect l="0" t="0" r="0" b="0"/>
              <a:pathLst>
                <a:path w="45962" h="84878">
                  <a:moveTo>
                    <a:pt x="18236" y="44450"/>
                  </a:moveTo>
                  <a:lnTo>
                    <a:pt x="18236" y="44450"/>
                  </a:lnTo>
                  <a:lnTo>
                    <a:pt x="14865" y="44450"/>
                  </a:lnTo>
                  <a:lnTo>
                    <a:pt x="11328" y="42569"/>
                  </a:lnTo>
                  <a:lnTo>
                    <a:pt x="9397" y="41079"/>
                  </a:lnTo>
                  <a:lnTo>
                    <a:pt x="7404" y="40792"/>
                  </a:lnTo>
                  <a:lnTo>
                    <a:pt x="3309" y="42354"/>
                  </a:lnTo>
                  <a:lnTo>
                    <a:pt x="1935" y="44464"/>
                  </a:lnTo>
                  <a:lnTo>
                    <a:pt x="0" y="54881"/>
                  </a:lnTo>
                  <a:lnTo>
                    <a:pt x="132" y="69648"/>
                  </a:lnTo>
                  <a:lnTo>
                    <a:pt x="2664" y="76345"/>
                  </a:lnTo>
                  <a:lnTo>
                    <a:pt x="8023" y="81674"/>
                  </a:lnTo>
                  <a:lnTo>
                    <a:pt x="11427" y="84082"/>
                  </a:lnTo>
                  <a:lnTo>
                    <a:pt x="20854" y="84877"/>
                  </a:lnTo>
                  <a:lnTo>
                    <a:pt x="30690" y="82879"/>
                  </a:lnTo>
                  <a:lnTo>
                    <a:pt x="37412" y="79639"/>
                  </a:lnTo>
                  <a:lnTo>
                    <a:pt x="42751" y="72084"/>
                  </a:lnTo>
                  <a:lnTo>
                    <a:pt x="45163" y="67106"/>
                  </a:lnTo>
                  <a:lnTo>
                    <a:pt x="45961" y="54049"/>
                  </a:lnTo>
                  <a:lnTo>
                    <a:pt x="45186" y="46616"/>
                  </a:lnTo>
                  <a:lnTo>
                    <a:pt x="38680" y="32713"/>
                  </a:lnTo>
                  <a:lnTo>
                    <a:pt x="118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827"/>
            <p:cNvSpPr/>
            <p:nvPr>
              <p:custDataLst>
                <p:tags r:id="rId40"/>
              </p:custDataLst>
            </p:nvPr>
          </p:nvSpPr>
          <p:spPr>
            <a:xfrm>
              <a:off x="6426256" y="1718305"/>
              <a:ext cx="122334" cy="345328"/>
            </a:xfrm>
            <a:custGeom>
              <a:avLst/>
              <a:gdLst/>
              <a:ahLst/>
              <a:cxnLst/>
              <a:rect l="0" t="0" r="0" b="0"/>
              <a:pathLst>
                <a:path w="122334" h="345328">
                  <a:moveTo>
                    <a:pt x="6294" y="250195"/>
                  </a:moveTo>
                  <a:lnTo>
                    <a:pt x="6294" y="250195"/>
                  </a:lnTo>
                  <a:lnTo>
                    <a:pt x="2923" y="246824"/>
                  </a:lnTo>
                  <a:lnTo>
                    <a:pt x="1930" y="246537"/>
                  </a:lnTo>
                  <a:lnTo>
                    <a:pt x="1268" y="247050"/>
                  </a:lnTo>
                  <a:lnTo>
                    <a:pt x="532" y="249503"/>
                  </a:lnTo>
                  <a:lnTo>
                    <a:pt x="206" y="252945"/>
                  </a:lnTo>
                  <a:lnTo>
                    <a:pt x="7793" y="297213"/>
                  </a:lnTo>
                  <a:lnTo>
                    <a:pt x="11685" y="323923"/>
                  </a:lnTo>
                  <a:lnTo>
                    <a:pt x="12518" y="345267"/>
                  </a:lnTo>
                  <a:lnTo>
                    <a:pt x="12559" y="345327"/>
                  </a:lnTo>
                  <a:lnTo>
                    <a:pt x="8263" y="328802"/>
                  </a:lnTo>
                  <a:lnTo>
                    <a:pt x="4801" y="289267"/>
                  </a:lnTo>
                  <a:lnTo>
                    <a:pt x="1383" y="246720"/>
                  </a:lnTo>
                  <a:lnTo>
                    <a:pt x="370" y="204010"/>
                  </a:lnTo>
                  <a:lnTo>
                    <a:pt x="70" y="161486"/>
                  </a:lnTo>
                  <a:lnTo>
                    <a:pt x="0" y="128219"/>
                  </a:lnTo>
                  <a:lnTo>
                    <a:pt x="666" y="84545"/>
                  </a:lnTo>
                  <a:lnTo>
                    <a:pt x="8736" y="43751"/>
                  </a:lnTo>
                  <a:lnTo>
                    <a:pt x="16552" y="22975"/>
                  </a:lnTo>
                  <a:lnTo>
                    <a:pt x="27082" y="9038"/>
                  </a:lnTo>
                  <a:lnTo>
                    <a:pt x="38816" y="1903"/>
                  </a:lnTo>
                  <a:lnTo>
                    <a:pt x="44907" y="0"/>
                  </a:lnTo>
                  <a:lnTo>
                    <a:pt x="50382" y="143"/>
                  </a:lnTo>
                  <a:lnTo>
                    <a:pt x="60225" y="4064"/>
                  </a:lnTo>
                  <a:lnTo>
                    <a:pt x="77071" y="24319"/>
                  </a:lnTo>
                  <a:lnTo>
                    <a:pt x="83612" y="39033"/>
                  </a:lnTo>
                  <a:lnTo>
                    <a:pt x="87810" y="65727"/>
                  </a:lnTo>
                  <a:lnTo>
                    <a:pt x="79206" y="95041"/>
                  </a:lnTo>
                  <a:lnTo>
                    <a:pt x="70202" y="115912"/>
                  </a:lnTo>
                  <a:lnTo>
                    <a:pt x="73286" y="119939"/>
                  </a:lnTo>
                  <a:lnTo>
                    <a:pt x="104576" y="139696"/>
                  </a:lnTo>
                  <a:lnTo>
                    <a:pt x="114180" y="150284"/>
                  </a:lnTo>
                  <a:lnTo>
                    <a:pt x="120800" y="162046"/>
                  </a:lnTo>
                  <a:lnTo>
                    <a:pt x="122333" y="172447"/>
                  </a:lnTo>
                  <a:lnTo>
                    <a:pt x="121753" y="177197"/>
                  </a:lnTo>
                  <a:lnTo>
                    <a:pt x="115464" y="186236"/>
                  </a:lnTo>
                  <a:lnTo>
                    <a:pt x="105614" y="194252"/>
                  </a:lnTo>
                  <a:lnTo>
                    <a:pt x="94180" y="200167"/>
                  </a:lnTo>
                  <a:lnTo>
                    <a:pt x="83925" y="201384"/>
                  </a:lnTo>
                  <a:lnTo>
                    <a:pt x="69794" y="19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828"/>
            <p:cNvSpPr/>
            <p:nvPr>
              <p:custDataLst>
                <p:tags r:id="rId41"/>
              </p:custDataLst>
            </p:nvPr>
          </p:nvSpPr>
          <p:spPr>
            <a:xfrm>
              <a:off x="5932162" y="1801251"/>
              <a:ext cx="360689" cy="1924367"/>
            </a:xfrm>
            <a:custGeom>
              <a:avLst/>
              <a:gdLst/>
              <a:ahLst/>
              <a:cxnLst/>
              <a:rect l="0" t="0" r="0" b="0"/>
              <a:pathLst>
                <a:path w="360689" h="1924367">
                  <a:moveTo>
                    <a:pt x="354338" y="21199"/>
                  </a:moveTo>
                  <a:lnTo>
                    <a:pt x="354338" y="21199"/>
                  </a:lnTo>
                  <a:lnTo>
                    <a:pt x="354338" y="12360"/>
                  </a:lnTo>
                  <a:lnTo>
                    <a:pt x="352457" y="8334"/>
                  </a:lnTo>
                  <a:lnTo>
                    <a:pt x="350967" y="6272"/>
                  </a:lnTo>
                  <a:lnTo>
                    <a:pt x="335386" y="0"/>
                  </a:lnTo>
                  <a:lnTo>
                    <a:pt x="292880" y="1378"/>
                  </a:lnTo>
                  <a:lnTo>
                    <a:pt x="245537" y="5368"/>
                  </a:lnTo>
                  <a:lnTo>
                    <a:pt x="199736" y="14994"/>
                  </a:lnTo>
                  <a:lnTo>
                    <a:pt x="159169" y="23344"/>
                  </a:lnTo>
                  <a:lnTo>
                    <a:pt x="141209" y="29674"/>
                  </a:lnTo>
                  <a:lnTo>
                    <a:pt x="138169" y="32493"/>
                  </a:lnTo>
                  <a:lnTo>
                    <a:pt x="134790" y="39389"/>
                  </a:lnTo>
                  <a:lnTo>
                    <a:pt x="132889" y="61318"/>
                  </a:lnTo>
                  <a:lnTo>
                    <a:pt x="142385" y="95969"/>
                  </a:lnTo>
                  <a:lnTo>
                    <a:pt x="158590" y="139710"/>
                  </a:lnTo>
                  <a:lnTo>
                    <a:pt x="169025" y="173749"/>
                  </a:lnTo>
                  <a:lnTo>
                    <a:pt x="176962" y="204710"/>
                  </a:lnTo>
                  <a:lnTo>
                    <a:pt x="187482" y="252197"/>
                  </a:lnTo>
                  <a:lnTo>
                    <a:pt x="192691" y="283320"/>
                  </a:lnTo>
                  <a:lnTo>
                    <a:pt x="197357" y="323023"/>
                  </a:lnTo>
                  <a:lnTo>
                    <a:pt x="199902" y="357132"/>
                  </a:lnTo>
                  <a:lnTo>
                    <a:pt x="203216" y="402016"/>
                  </a:lnTo>
                  <a:lnTo>
                    <a:pt x="204904" y="448476"/>
                  </a:lnTo>
                  <a:lnTo>
                    <a:pt x="203257" y="480622"/>
                  </a:lnTo>
                  <a:lnTo>
                    <a:pt x="201623" y="527192"/>
                  </a:lnTo>
                  <a:lnTo>
                    <a:pt x="198741" y="559822"/>
                  </a:lnTo>
                  <a:lnTo>
                    <a:pt x="193152" y="606554"/>
                  </a:lnTo>
                  <a:lnTo>
                    <a:pt x="189096" y="640485"/>
                  </a:lnTo>
                  <a:lnTo>
                    <a:pt x="184236" y="676731"/>
                  </a:lnTo>
                  <a:lnTo>
                    <a:pt x="177371" y="714008"/>
                  </a:lnTo>
                  <a:lnTo>
                    <a:pt x="171499" y="751742"/>
                  </a:lnTo>
                  <a:lnTo>
                    <a:pt x="166537" y="789679"/>
                  </a:lnTo>
                  <a:lnTo>
                    <a:pt x="161980" y="827707"/>
                  </a:lnTo>
                  <a:lnTo>
                    <a:pt x="157604" y="865775"/>
                  </a:lnTo>
                  <a:lnTo>
                    <a:pt x="152600" y="903861"/>
                  </a:lnTo>
                  <a:lnTo>
                    <a:pt x="145673" y="941954"/>
                  </a:lnTo>
                  <a:lnTo>
                    <a:pt x="139772" y="981933"/>
                  </a:lnTo>
                  <a:lnTo>
                    <a:pt x="134092" y="1022514"/>
                  </a:lnTo>
                  <a:lnTo>
                    <a:pt x="126864" y="1061717"/>
                  </a:lnTo>
                  <a:lnTo>
                    <a:pt x="120829" y="1102189"/>
                  </a:lnTo>
                  <a:lnTo>
                    <a:pt x="115795" y="1143694"/>
                  </a:lnTo>
                  <a:lnTo>
                    <a:pt x="111205" y="1185660"/>
                  </a:lnTo>
                  <a:lnTo>
                    <a:pt x="106814" y="1225948"/>
                  </a:lnTo>
                  <a:lnTo>
                    <a:pt x="101805" y="1265021"/>
                  </a:lnTo>
                  <a:lnTo>
                    <a:pt x="94876" y="1303553"/>
                  </a:lnTo>
                  <a:lnTo>
                    <a:pt x="88973" y="1341845"/>
                  </a:lnTo>
                  <a:lnTo>
                    <a:pt x="83998" y="1379325"/>
                  </a:lnTo>
                  <a:lnTo>
                    <a:pt x="79435" y="1414798"/>
                  </a:lnTo>
                  <a:lnTo>
                    <a:pt x="76937" y="1449378"/>
                  </a:lnTo>
                  <a:lnTo>
                    <a:pt x="75121" y="1482857"/>
                  </a:lnTo>
                  <a:lnTo>
                    <a:pt x="70131" y="1529471"/>
                  </a:lnTo>
                  <a:lnTo>
                    <a:pt x="64184" y="1574562"/>
                  </a:lnTo>
                  <a:lnTo>
                    <a:pt x="57955" y="1618497"/>
                  </a:lnTo>
                  <a:lnTo>
                    <a:pt x="52345" y="1658639"/>
                  </a:lnTo>
                  <a:lnTo>
                    <a:pt x="48959" y="1700166"/>
                  </a:lnTo>
                  <a:lnTo>
                    <a:pt x="43165" y="1736370"/>
                  </a:lnTo>
                  <a:lnTo>
                    <a:pt x="35888" y="1772215"/>
                  </a:lnTo>
                  <a:lnTo>
                    <a:pt x="28654" y="1806256"/>
                  </a:lnTo>
                  <a:lnTo>
                    <a:pt x="20617" y="1849660"/>
                  </a:lnTo>
                  <a:lnTo>
                    <a:pt x="9415" y="1890728"/>
                  </a:lnTo>
                  <a:lnTo>
                    <a:pt x="0" y="1920013"/>
                  </a:lnTo>
                  <a:lnTo>
                    <a:pt x="2401" y="1922074"/>
                  </a:lnTo>
                  <a:lnTo>
                    <a:pt x="12596" y="1924366"/>
                  </a:lnTo>
                  <a:lnTo>
                    <a:pt x="56639" y="1920768"/>
                  </a:lnTo>
                  <a:lnTo>
                    <a:pt x="94916" y="1915966"/>
                  </a:lnTo>
                  <a:lnTo>
                    <a:pt x="135106" y="1913525"/>
                  </a:lnTo>
                  <a:lnTo>
                    <a:pt x="169359" y="1908646"/>
                  </a:lnTo>
                  <a:lnTo>
                    <a:pt x="200863" y="1904757"/>
                  </a:lnTo>
                  <a:lnTo>
                    <a:pt x="236034" y="1900677"/>
                  </a:lnTo>
                  <a:lnTo>
                    <a:pt x="271419" y="1896511"/>
                  </a:lnTo>
                  <a:lnTo>
                    <a:pt x="316286" y="1890199"/>
                  </a:lnTo>
                  <a:lnTo>
                    <a:pt x="360688" y="1875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829"/>
            <p:cNvSpPr/>
            <p:nvPr>
              <p:custDataLst>
                <p:tags r:id="rId42"/>
              </p:custDataLst>
            </p:nvPr>
          </p:nvSpPr>
          <p:spPr>
            <a:xfrm>
              <a:off x="5048250" y="2001133"/>
              <a:ext cx="190501" cy="208668"/>
            </a:xfrm>
            <a:custGeom>
              <a:avLst/>
              <a:gdLst/>
              <a:ahLst/>
              <a:cxnLst/>
              <a:rect l="0" t="0" r="0" b="0"/>
              <a:pathLst>
                <a:path w="190501" h="208668">
                  <a:moveTo>
                    <a:pt x="190500" y="5467"/>
                  </a:moveTo>
                  <a:lnTo>
                    <a:pt x="190500" y="5467"/>
                  </a:lnTo>
                  <a:lnTo>
                    <a:pt x="190500" y="2096"/>
                  </a:lnTo>
                  <a:lnTo>
                    <a:pt x="189794" y="1103"/>
                  </a:lnTo>
                  <a:lnTo>
                    <a:pt x="188619" y="441"/>
                  </a:lnTo>
                  <a:lnTo>
                    <a:pt x="187129" y="0"/>
                  </a:lnTo>
                  <a:lnTo>
                    <a:pt x="171548" y="12862"/>
                  </a:lnTo>
                  <a:lnTo>
                    <a:pt x="130664" y="59842"/>
                  </a:lnTo>
                  <a:lnTo>
                    <a:pt x="98770" y="100796"/>
                  </a:lnTo>
                  <a:lnTo>
                    <a:pt x="62108" y="140552"/>
                  </a:lnTo>
                  <a:lnTo>
                    <a:pt x="16625" y="187057"/>
                  </a:lnTo>
                  <a:lnTo>
                    <a:pt x="5239" y="198187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830"/>
            <p:cNvSpPr/>
            <p:nvPr>
              <p:custDataLst>
                <p:tags r:id="rId43"/>
              </p:custDataLst>
            </p:nvPr>
          </p:nvSpPr>
          <p:spPr>
            <a:xfrm>
              <a:off x="5073650" y="2026533"/>
              <a:ext cx="114301" cy="189618"/>
            </a:xfrm>
            <a:custGeom>
              <a:avLst/>
              <a:gdLst/>
              <a:ahLst/>
              <a:cxnLst/>
              <a:rect l="0" t="0" r="0" b="0"/>
              <a:pathLst>
                <a:path w="11430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3766" y="46670"/>
                  </a:lnTo>
                  <a:lnTo>
                    <a:pt x="45382" y="88473"/>
                  </a:lnTo>
                  <a:lnTo>
                    <a:pt x="72952" y="130715"/>
                  </a:lnTo>
                  <a:lnTo>
                    <a:pt x="1143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831"/>
            <p:cNvSpPr/>
            <p:nvPr>
              <p:custDataLst>
                <p:tags r:id="rId44"/>
              </p:custDataLst>
            </p:nvPr>
          </p:nvSpPr>
          <p:spPr>
            <a:xfrm>
              <a:off x="5295900" y="2159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4468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832"/>
            <p:cNvSpPr/>
            <p:nvPr>
              <p:custDataLst>
                <p:tags r:id="rId45"/>
              </p:custDataLst>
            </p:nvPr>
          </p:nvSpPr>
          <p:spPr>
            <a:xfrm>
              <a:off x="5379934" y="1794654"/>
              <a:ext cx="75381" cy="177557"/>
            </a:xfrm>
            <a:custGeom>
              <a:avLst/>
              <a:gdLst/>
              <a:ahLst/>
              <a:cxnLst/>
              <a:rect l="0" t="0" r="0" b="0"/>
              <a:pathLst>
                <a:path w="75381" h="177557">
                  <a:moveTo>
                    <a:pt x="17566" y="53196"/>
                  </a:moveTo>
                  <a:lnTo>
                    <a:pt x="17566" y="53196"/>
                  </a:lnTo>
                  <a:lnTo>
                    <a:pt x="14195" y="53196"/>
                  </a:lnTo>
                  <a:lnTo>
                    <a:pt x="13202" y="54607"/>
                  </a:lnTo>
                  <a:lnTo>
                    <a:pt x="2456" y="98630"/>
                  </a:lnTo>
                  <a:lnTo>
                    <a:pt x="0" y="134111"/>
                  </a:lnTo>
                  <a:lnTo>
                    <a:pt x="5577" y="166833"/>
                  </a:lnTo>
                  <a:lnTo>
                    <a:pt x="10103" y="177556"/>
                  </a:lnTo>
                  <a:lnTo>
                    <a:pt x="10473" y="177025"/>
                  </a:lnTo>
                  <a:lnTo>
                    <a:pt x="10886" y="172672"/>
                  </a:lnTo>
                  <a:lnTo>
                    <a:pt x="7492" y="134443"/>
                  </a:lnTo>
                  <a:lnTo>
                    <a:pt x="10271" y="87694"/>
                  </a:lnTo>
                  <a:lnTo>
                    <a:pt x="12817" y="49542"/>
                  </a:lnTo>
                  <a:lnTo>
                    <a:pt x="20000" y="11787"/>
                  </a:lnTo>
                  <a:lnTo>
                    <a:pt x="23421" y="6540"/>
                  </a:lnTo>
                  <a:lnTo>
                    <a:pt x="27820" y="3042"/>
                  </a:lnTo>
                  <a:lnTo>
                    <a:pt x="32869" y="710"/>
                  </a:lnTo>
                  <a:lnTo>
                    <a:pt x="42241" y="0"/>
                  </a:lnTo>
                  <a:lnTo>
                    <a:pt x="46715" y="799"/>
                  </a:lnTo>
                  <a:lnTo>
                    <a:pt x="63127" y="12036"/>
                  </a:lnTo>
                  <a:lnTo>
                    <a:pt x="74653" y="28771"/>
                  </a:lnTo>
                  <a:lnTo>
                    <a:pt x="75380" y="34796"/>
                  </a:lnTo>
                  <a:lnTo>
                    <a:pt x="72424" y="47135"/>
                  </a:lnTo>
                  <a:lnTo>
                    <a:pt x="64526" y="55911"/>
                  </a:lnTo>
                  <a:lnTo>
                    <a:pt x="53959" y="61458"/>
                  </a:lnTo>
                  <a:lnTo>
                    <a:pt x="42208" y="63924"/>
                  </a:lnTo>
                  <a:lnTo>
                    <a:pt x="17566" y="5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4833"/>
          <p:cNvSpPr/>
          <p:nvPr>
            <p:custDataLst>
              <p:tags r:id="rId3"/>
            </p:custDataLst>
          </p:nvPr>
        </p:nvSpPr>
        <p:spPr>
          <a:xfrm>
            <a:off x="4622800" y="2216150"/>
            <a:ext cx="19051" cy="1"/>
          </a:xfrm>
          <a:custGeom>
            <a:avLst/>
            <a:gdLst/>
            <a:ahLst/>
            <a:cxnLst/>
            <a:rect l="0" t="0" r="0" b="0"/>
            <a:pathLst>
              <a:path w="19051" h="1">
                <a:moveTo>
                  <a:pt x="0" y="0"/>
                </a:moveTo>
                <a:lnTo>
                  <a:pt x="0" y="0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Shape-4834"/>
          <p:cNvSpPr/>
          <p:nvPr>
            <p:custDataLst>
              <p:tags r:id="rId4"/>
            </p:custDataLst>
          </p:nvPr>
        </p:nvSpPr>
        <p:spPr>
          <a:xfrm>
            <a:off x="3886200" y="2203450"/>
            <a:ext cx="25401" cy="3659"/>
          </a:xfrm>
          <a:custGeom>
            <a:avLst/>
            <a:gdLst/>
            <a:ahLst/>
            <a:cxnLst/>
            <a:rect l="0" t="0" r="0" b="0"/>
            <a:pathLst>
              <a:path w="25401" h="3659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5069" y="3658"/>
                </a:lnTo>
                <a:lnTo>
                  <a:pt x="6908" y="3144"/>
                </a:lnTo>
                <a:lnTo>
                  <a:pt x="8838" y="2096"/>
                </a:lnTo>
                <a:lnTo>
                  <a:pt x="25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1041"/>
          <p:cNvGrpSpPr/>
          <p:nvPr/>
        </p:nvGrpSpPr>
        <p:grpSpPr>
          <a:xfrm>
            <a:off x="3291992" y="1898650"/>
            <a:ext cx="270359" cy="444501"/>
            <a:chOff x="3291992" y="1898650"/>
            <a:chExt cx="270359" cy="444501"/>
          </a:xfrm>
        </p:grpSpPr>
        <p:sp>
          <p:nvSpPr>
            <p:cNvPr id="178" name="SMARTInkShape-4835"/>
            <p:cNvSpPr/>
            <p:nvPr>
              <p:custDataLst>
                <p:tags r:id="rId24"/>
              </p:custDataLst>
            </p:nvPr>
          </p:nvSpPr>
          <p:spPr>
            <a:xfrm>
              <a:off x="3536950" y="22796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9050" y="122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836"/>
            <p:cNvSpPr/>
            <p:nvPr>
              <p:custDataLst>
                <p:tags r:id="rId25"/>
              </p:custDataLst>
            </p:nvPr>
          </p:nvSpPr>
          <p:spPr>
            <a:xfrm>
              <a:off x="3302000" y="2061261"/>
              <a:ext cx="158751" cy="192990"/>
            </a:xfrm>
            <a:custGeom>
              <a:avLst/>
              <a:gdLst/>
              <a:ahLst/>
              <a:cxnLst/>
              <a:rect l="0" t="0" r="0" b="0"/>
              <a:pathLst>
                <a:path w="158751" h="192990">
                  <a:moveTo>
                    <a:pt x="158750" y="8839"/>
                  </a:moveTo>
                  <a:lnTo>
                    <a:pt x="158750" y="8839"/>
                  </a:lnTo>
                  <a:lnTo>
                    <a:pt x="158750" y="0"/>
                  </a:lnTo>
                  <a:lnTo>
                    <a:pt x="156633" y="124"/>
                  </a:lnTo>
                  <a:lnTo>
                    <a:pt x="144247" y="7041"/>
                  </a:lnTo>
                  <a:lnTo>
                    <a:pt x="100503" y="50078"/>
                  </a:lnTo>
                  <a:lnTo>
                    <a:pt x="65782" y="95636"/>
                  </a:lnTo>
                  <a:lnTo>
                    <a:pt x="33462" y="142748"/>
                  </a:lnTo>
                  <a:lnTo>
                    <a:pt x="0" y="192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837"/>
            <p:cNvSpPr/>
            <p:nvPr>
              <p:custDataLst>
                <p:tags r:id="rId26"/>
              </p:custDataLst>
            </p:nvPr>
          </p:nvSpPr>
          <p:spPr>
            <a:xfrm>
              <a:off x="3291992" y="2057661"/>
              <a:ext cx="137009" cy="171190"/>
            </a:xfrm>
            <a:custGeom>
              <a:avLst/>
              <a:gdLst/>
              <a:ahLst/>
              <a:cxnLst/>
              <a:rect l="0" t="0" r="0" b="0"/>
              <a:pathLst>
                <a:path w="137009" h="171190">
                  <a:moveTo>
                    <a:pt x="3658" y="6089"/>
                  </a:moveTo>
                  <a:lnTo>
                    <a:pt x="3658" y="6089"/>
                  </a:lnTo>
                  <a:lnTo>
                    <a:pt x="3658" y="2718"/>
                  </a:lnTo>
                  <a:lnTo>
                    <a:pt x="2952" y="1725"/>
                  </a:lnTo>
                  <a:lnTo>
                    <a:pt x="1776" y="1063"/>
                  </a:lnTo>
                  <a:lnTo>
                    <a:pt x="287" y="622"/>
                  </a:lnTo>
                  <a:lnTo>
                    <a:pt x="0" y="327"/>
                  </a:lnTo>
                  <a:lnTo>
                    <a:pt x="513" y="131"/>
                  </a:lnTo>
                  <a:lnTo>
                    <a:pt x="1562" y="0"/>
                  </a:lnTo>
                  <a:lnTo>
                    <a:pt x="9779" y="6558"/>
                  </a:lnTo>
                  <a:lnTo>
                    <a:pt x="46857" y="52068"/>
                  </a:lnTo>
                  <a:lnTo>
                    <a:pt x="56725" y="61802"/>
                  </a:lnTo>
                  <a:lnTo>
                    <a:pt x="83135" y="106777"/>
                  </a:lnTo>
                  <a:lnTo>
                    <a:pt x="101987" y="139807"/>
                  </a:lnTo>
                  <a:lnTo>
                    <a:pt x="125289" y="164757"/>
                  </a:lnTo>
                  <a:lnTo>
                    <a:pt x="137008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838"/>
            <p:cNvSpPr/>
            <p:nvPr>
              <p:custDataLst>
                <p:tags r:id="rId27"/>
              </p:custDataLst>
            </p:nvPr>
          </p:nvSpPr>
          <p:spPr>
            <a:xfrm>
              <a:off x="3556000" y="18986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1324" y="3232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839"/>
            <p:cNvSpPr/>
            <p:nvPr>
              <p:custDataLst>
                <p:tags r:id="rId28"/>
              </p:custDataLst>
            </p:nvPr>
          </p:nvSpPr>
          <p:spPr>
            <a:xfrm>
              <a:off x="3543300" y="2190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042"/>
          <p:cNvGrpSpPr/>
          <p:nvPr/>
        </p:nvGrpSpPr>
        <p:grpSpPr>
          <a:xfrm>
            <a:off x="2610369" y="1899480"/>
            <a:ext cx="253482" cy="380031"/>
            <a:chOff x="2610369" y="1899480"/>
            <a:chExt cx="253482" cy="380031"/>
          </a:xfrm>
        </p:grpSpPr>
        <p:sp>
          <p:nvSpPr>
            <p:cNvPr id="184" name="SMARTInkShape-4840"/>
            <p:cNvSpPr/>
            <p:nvPr>
              <p:custDataLst>
                <p:tags r:id="rId22"/>
              </p:custDataLst>
            </p:nvPr>
          </p:nvSpPr>
          <p:spPr>
            <a:xfrm>
              <a:off x="2858794" y="2026533"/>
              <a:ext cx="5057" cy="170568"/>
            </a:xfrm>
            <a:custGeom>
              <a:avLst/>
              <a:gdLst/>
              <a:ahLst/>
              <a:cxnLst/>
              <a:rect l="0" t="0" r="0" b="0"/>
              <a:pathLst>
                <a:path w="5057" h="170568">
                  <a:moveTo>
                    <a:pt x="5056" y="5467"/>
                  </a:moveTo>
                  <a:lnTo>
                    <a:pt x="5056" y="5467"/>
                  </a:lnTo>
                  <a:lnTo>
                    <a:pt x="5056" y="0"/>
                  </a:lnTo>
                  <a:lnTo>
                    <a:pt x="1685" y="2750"/>
                  </a:lnTo>
                  <a:lnTo>
                    <a:pt x="30" y="8022"/>
                  </a:lnTo>
                  <a:lnTo>
                    <a:pt x="0" y="18597"/>
                  </a:lnTo>
                  <a:lnTo>
                    <a:pt x="3848" y="65628"/>
                  </a:lnTo>
                  <a:lnTo>
                    <a:pt x="2817" y="104196"/>
                  </a:lnTo>
                  <a:lnTo>
                    <a:pt x="1805" y="136085"/>
                  </a:lnTo>
                  <a:lnTo>
                    <a:pt x="5056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841"/>
            <p:cNvSpPr/>
            <p:nvPr>
              <p:custDataLst>
                <p:tags r:id="rId23"/>
              </p:custDataLst>
            </p:nvPr>
          </p:nvSpPr>
          <p:spPr>
            <a:xfrm>
              <a:off x="2610369" y="1899480"/>
              <a:ext cx="139182" cy="380031"/>
            </a:xfrm>
            <a:custGeom>
              <a:avLst/>
              <a:gdLst/>
              <a:ahLst/>
              <a:cxnLst/>
              <a:rect l="0" t="0" r="0" b="0"/>
              <a:pathLst>
                <a:path w="139182" h="380031">
                  <a:moveTo>
                    <a:pt x="139181" y="24570"/>
                  </a:moveTo>
                  <a:lnTo>
                    <a:pt x="139181" y="24570"/>
                  </a:lnTo>
                  <a:lnTo>
                    <a:pt x="139181" y="9643"/>
                  </a:lnTo>
                  <a:lnTo>
                    <a:pt x="137299" y="5471"/>
                  </a:lnTo>
                  <a:lnTo>
                    <a:pt x="135810" y="3371"/>
                  </a:lnTo>
                  <a:lnTo>
                    <a:pt x="133406" y="1970"/>
                  </a:lnTo>
                  <a:lnTo>
                    <a:pt x="122575" y="0"/>
                  </a:lnTo>
                  <a:lnTo>
                    <a:pt x="106273" y="121"/>
                  </a:lnTo>
                  <a:lnTo>
                    <a:pt x="72157" y="8041"/>
                  </a:lnTo>
                  <a:lnTo>
                    <a:pt x="57887" y="17694"/>
                  </a:lnTo>
                  <a:lnTo>
                    <a:pt x="34850" y="43516"/>
                  </a:lnTo>
                  <a:lnTo>
                    <a:pt x="24464" y="72752"/>
                  </a:lnTo>
                  <a:lnTo>
                    <a:pt x="19703" y="116193"/>
                  </a:lnTo>
                  <a:lnTo>
                    <a:pt x="18172" y="152377"/>
                  </a:lnTo>
                  <a:lnTo>
                    <a:pt x="13574" y="196885"/>
                  </a:lnTo>
                  <a:lnTo>
                    <a:pt x="9085" y="240171"/>
                  </a:lnTo>
                  <a:lnTo>
                    <a:pt x="3424" y="278481"/>
                  </a:lnTo>
                  <a:lnTo>
                    <a:pt x="0" y="321954"/>
                  </a:lnTo>
                  <a:lnTo>
                    <a:pt x="2954" y="358401"/>
                  </a:lnTo>
                  <a:lnTo>
                    <a:pt x="8315" y="370730"/>
                  </a:lnTo>
                  <a:lnTo>
                    <a:pt x="11721" y="375993"/>
                  </a:lnTo>
                  <a:lnTo>
                    <a:pt x="16108" y="378796"/>
                  </a:lnTo>
                  <a:lnTo>
                    <a:pt x="26626" y="380030"/>
                  </a:lnTo>
                  <a:lnTo>
                    <a:pt x="70676" y="371362"/>
                  </a:lnTo>
                  <a:lnTo>
                    <a:pt x="126481" y="35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043"/>
          <p:cNvGrpSpPr/>
          <p:nvPr/>
        </p:nvGrpSpPr>
        <p:grpSpPr>
          <a:xfrm>
            <a:off x="472081" y="485510"/>
            <a:ext cx="315320" cy="498741"/>
            <a:chOff x="472081" y="485510"/>
            <a:chExt cx="315320" cy="498741"/>
          </a:xfrm>
        </p:grpSpPr>
        <p:sp>
          <p:nvSpPr>
            <p:cNvPr id="187" name="SMARTInkShape-4842"/>
            <p:cNvSpPr/>
            <p:nvPr>
              <p:custDataLst>
                <p:tags r:id="rId18"/>
              </p:custDataLst>
            </p:nvPr>
          </p:nvSpPr>
          <p:spPr>
            <a:xfrm>
              <a:off x="472081" y="601124"/>
              <a:ext cx="308970" cy="303130"/>
            </a:xfrm>
            <a:custGeom>
              <a:avLst/>
              <a:gdLst/>
              <a:ahLst/>
              <a:cxnLst/>
              <a:rect l="0" t="0" r="0" b="0"/>
              <a:pathLst>
                <a:path w="308970" h="303130">
                  <a:moveTo>
                    <a:pt x="308969" y="27526"/>
                  </a:moveTo>
                  <a:lnTo>
                    <a:pt x="308969" y="27526"/>
                  </a:lnTo>
                  <a:lnTo>
                    <a:pt x="308969" y="18688"/>
                  </a:lnTo>
                  <a:lnTo>
                    <a:pt x="307558" y="16695"/>
                  </a:lnTo>
                  <a:lnTo>
                    <a:pt x="294663" y="6327"/>
                  </a:lnTo>
                  <a:lnTo>
                    <a:pt x="277841" y="0"/>
                  </a:lnTo>
                  <a:lnTo>
                    <a:pt x="254982" y="398"/>
                  </a:lnTo>
                  <a:lnTo>
                    <a:pt x="208177" y="11924"/>
                  </a:lnTo>
                  <a:lnTo>
                    <a:pt x="167260" y="25907"/>
                  </a:lnTo>
                  <a:lnTo>
                    <a:pt x="143274" y="37159"/>
                  </a:lnTo>
                  <a:lnTo>
                    <a:pt x="120174" y="55780"/>
                  </a:lnTo>
                  <a:lnTo>
                    <a:pt x="108644" y="71128"/>
                  </a:lnTo>
                  <a:lnTo>
                    <a:pt x="103519" y="87357"/>
                  </a:lnTo>
                  <a:lnTo>
                    <a:pt x="103563" y="94224"/>
                  </a:lnTo>
                  <a:lnTo>
                    <a:pt x="107376" y="105618"/>
                  </a:lnTo>
                  <a:lnTo>
                    <a:pt x="119418" y="115385"/>
                  </a:lnTo>
                  <a:lnTo>
                    <a:pt x="137941" y="123725"/>
                  </a:lnTo>
                  <a:lnTo>
                    <a:pt x="180667" y="132946"/>
                  </a:lnTo>
                  <a:lnTo>
                    <a:pt x="200370" y="134976"/>
                  </a:lnTo>
                  <a:lnTo>
                    <a:pt x="201292" y="135848"/>
                  </a:lnTo>
                  <a:lnTo>
                    <a:pt x="200495" y="137135"/>
                  </a:lnTo>
                  <a:lnTo>
                    <a:pt x="192319" y="141858"/>
                  </a:lnTo>
                  <a:lnTo>
                    <a:pt x="148710" y="162137"/>
                  </a:lnTo>
                  <a:lnTo>
                    <a:pt x="111672" y="180300"/>
                  </a:lnTo>
                  <a:lnTo>
                    <a:pt x="71344" y="198658"/>
                  </a:lnTo>
                  <a:lnTo>
                    <a:pt x="26351" y="230196"/>
                  </a:lnTo>
                  <a:lnTo>
                    <a:pt x="5179" y="249279"/>
                  </a:lnTo>
                  <a:lnTo>
                    <a:pt x="1090" y="258727"/>
                  </a:lnTo>
                  <a:lnTo>
                    <a:pt x="0" y="264210"/>
                  </a:lnTo>
                  <a:lnTo>
                    <a:pt x="4433" y="277828"/>
                  </a:lnTo>
                  <a:lnTo>
                    <a:pt x="8578" y="285411"/>
                  </a:lnTo>
                  <a:lnTo>
                    <a:pt x="14870" y="290466"/>
                  </a:lnTo>
                  <a:lnTo>
                    <a:pt x="52196" y="300460"/>
                  </a:lnTo>
                  <a:lnTo>
                    <a:pt x="82134" y="303129"/>
                  </a:lnTo>
                  <a:lnTo>
                    <a:pt x="121326" y="297709"/>
                  </a:lnTo>
                  <a:lnTo>
                    <a:pt x="167011" y="290550"/>
                  </a:lnTo>
                  <a:lnTo>
                    <a:pt x="220069" y="275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843"/>
            <p:cNvSpPr/>
            <p:nvPr>
              <p:custDataLst>
                <p:tags r:id="rId19"/>
              </p:custDataLst>
            </p:nvPr>
          </p:nvSpPr>
          <p:spPr>
            <a:xfrm>
              <a:off x="781050" y="9334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0" y="14306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844"/>
            <p:cNvSpPr/>
            <p:nvPr>
              <p:custDataLst>
                <p:tags r:id="rId20"/>
              </p:custDataLst>
            </p:nvPr>
          </p:nvSpPr>
          <p:spPr>
            <a:xfrm>
              <a:off x="568823" y="485510"/>
              <a:ext cx="142378" cy="100321"/>
            </a:xfrm>
            <a:custGeom>
              <a:avLst/>
              <a:gdLst/>
              <a:ahLst/>
              <a:cxnLst/>
              <a:rect l="0" t="0" r="0" b="0"/>
              <a:pathLst>
                <a:path w="142378" h="100321">
                  <a:moveTo>
                    <a:pt x="66177" y="22490"/>
                  </a:moveTo>
                  <a:lnTo>
                    <a:pt x="66177" y="22490"/>
                  </a:lnTo>
                  <a:lnTo>
                    <a:pt x="69548" y="19119"/>
                  </a:lnTo>
                  <a:lnTo>
                    <a:pt x="77733" y="0"/>
                  </a:lnTo>
                  <a:lnTo>
                    <a:pt x="65054" y="8065"/>
                  </a:lnTo>
                  <a:lnTo>
                    <a:pt x="34279" y="44588"/>
                  </a:lnTo>
                  <a:lnTo>
                    <a:pt x="5283" y="91729"/>
                  </a:lnTo>
                  <a:lnTo>
                    <a:pt x="0" y="100077"/>
                  </a:lnTo>
                  <a:lnTo>
                    <a:pt x="187" y="100320"/>
                  </a:lnTo>
                  <a:lnTo>
                    <a:pt x="1017" y="99777"/>
                  </a:lnTo>
                  <a:lnTo>
                    <a:pt x="1939" y="95410"/>
                  </a:lnTo>
                  <a:lnTo>
                    <a:pt x="2185" y="92270"/>
                  </a:lnTo>
                  <a:lnTo>
                    <a:pt x="6221" y="85018"/>
                  </a:lnTo>
                  <a:lnTo>
                    <a:pt x="41046" y="37596"/>
                  </a:lnTo>
                  <a:lnTo>
                    <a:pt x="50539" y="26617"/>
                  </a:lnTo>
                  <a:lnTo>
                    <a:pt x="73930" y="12502"/>
                  </a:lnTo>
                  <a:lnTo>
                    <a:pt x="95023" y="11231"/>
                  </a:lnTo>
                  <a:lnTo>
                    <a:pt x="106574" y="12867"/>
                  </a:lnTo>
                  <a:lnTo>
                    <a:pt x="114981" y="19602"/>
                  </a:lnTo>
                  <a:lnTo>
                    <a:pt x="142377" y="79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845"/>
            <p:cNvSpPr/>
            <p:nvPr>
              <p:custDataLst>
                <p:tags r:id="rId21"/>
              </p:custDataLst>
            </p:nvPr>
          </p:nvSpPr>
          <p:spPr>
            <a:xfrm>
              <a:off x="746812" y="844550"/>
              <a:ext cx="27889" cy="18450"/>
            </a:xfrm>
            <a:custGeom>
              <a:avLst/>
              <a:gdLst/>
              <a:ahLst/>
              <a:cxnLst/>
              <a:rect l="0" t="0" r="0" b="0"/>
              <a:pathLst>
                <a:path w="27889" h="18450">
                  <a:moveTo>
                    <a:pt x="8838" y="0"/>
                  </a:moveTo>
                  <a:lnTo>
                    <a:pt x="8838" y="0"/>
                  </a:lnTo>
                  <a:lnTo>
                    <a:pt x="3768" y="5775"/>
                  </a:lnTo>
                  <a:lnTo>
                    <a:pt x="0" y="12209"/>
                  </a:lnTo>
                  <a:lnTo>
                    <a:pt x="124" y="14490"/>
                  </a:lnTo>
                  <a:lnTo>
                    <a:pt x="1617" y="16010"/>
                  </a:lnTo>
                  <a:lnTo>
                    <a:pt x="8580" y="18149"/>
                  </a:lnTo>
                  <a:lnTo>
                    <a:pt x="10783" y="18449"/>
                  </a:lnTo>
                  <a:lnTo>
                    <a:pt x="12956" y="17239"/>
                  </a:lnTo>
                  <a:lnTo>
                    <a:pt x="2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044"/>
          <p:cNvGrpSpPr/>
          <p:nvPr/>
        </p:nvGrpSpPr>
        <p:grpSpPr>
          <a:xfrm>
            <a:off x="1238250" y="771513"/>
            <a:ext cx="209551" cy="125548"/>
            <a:chOff x="1238250" y="771513"/>
            <a:chExt cx="209551" cy="125548"/>
          </a:xfrm>
        </p:grpSpPr>
        <p:sp>
          <p:nvSpPr>
            <p:cNvPr id="192" name="SMARTInkShape-4846"/>
            <p:cNvSpPr/>
            <p:nvPr>
              <p:custDataLst>
                <p:tags r:id="rId16"/>
              </p:custDataLst>
            </p:nvPr>
          </p:nvSpPr>
          <p:spPr>
            <a:xfrm>
              <a:off x="1239189" y="850900"/>
              <a:ext cx="208612" cy="46161"/>
            </a:xfrm>
            <a:custGeom>
              <a:avLst/>
              <a:gdLst/>
              <a:ahLst/>
              <a:cxnLst/>
              <a:rect l="0" t="0" r="0" b="0"/>
              <a:pathLst>
                <a:path w="208612" h="46161">
                  <a:moveTo>
                    <a:pt x="30811" y="0"/>
                  </a:moveTo>
                  <a:lnTo>
                    <a:pt x="30811" y="0"/>
                  </a:lnTo>
                  <a:lnTo>
                    <a:pt x="19966" y="6481"/>
                  </a:lnTo>
                  <a:lnTo>
                    <a:pt x="6196" y="20265"/>
                  </a:lnTo>
                  <a:lnTo>
                    <a:pt x="1175" y="32894"/>
                  </a:lnTo>
                  <a:lnTo>
                    <a:pt x="0" y="38843"/>
                  </a:lnTo>
                  <a:lnTo>
                    <a:pt x="2510" y="41418"/>
                  </a:lnTo>
                  <a:lnTo>
                    <a:pt x="12824" y="46160"/>
                  </a:lnTo>
                  <a:lnTo>
                    <a:pt x="47981" y="42683"/>
                  </a:lnTo>
                  <a:lnTo>
                    <a:pt x="94146" y="32716"/>
                  </a:lnTo>
                  <a:lnTo>
                    <a:pt x="128810" y="23007"/>
                  </a:lnTo>
                  <a:lnTo>
                    <a:pt x="208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847"/>
            <p:cNvSpPr/>
            <p:nvPr>
              <p:custDataLst>
                <p:tags r:id="rId17"/>
              </p:custDataLst>
            </p:nvPr>
          </p:nvSpPr>
          <p:spPr>
            <a:xfrm>
              <a:off x="1238250" y="771513"/>
              <a:ext cx="107951" cy="6846"/>
            </a:xfrm>
            <a:custGeom>
              <a:avLst/>
              <a:gdLst/>
              <a:ahLst/>
              <a:cxnLst/>
              <a:rect l="0" t="0" r="0" b="0"/>
              <a:pathLst>
                <a:path w="107951" h="6846">
                  <a:moveTo>
                    <a:pt x="0" y="3187"/>
                  </a:moveTo>
                  <a:lnTo>
                    <a:pt x="0" y="3187"/>
                  </a:lnTo>
                  <a:lnTo>
                    <a:pt x="6742" y="6558"/>
                  </a:lnTo>
                  <a:lnTo>
                    <a:pt x="8728" y="6845"/>
                  </a:lnTo>
                  <a:lnTo>
                    <a:pt x="10052" y="6332"/>
                  </a:lnTo>
                  <a:lnTo>
                    <a:pt x="10935" y="5283"/>
                  </a:lnTo>
                  <a:lnTo>
                    <a:pt x="49995" y="0"/>
                  </a:lnTo>
                  <a:lnTo>
                    <a:pt x="107950" y="3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045"/>
          <p:cNvGrpSpPr/>
          <p:nvPr/>
        </p:nvGrpSpPr>
        <p:grpSpPr>
          <a:xfrm>
            <a:off x="1809750" y="591694"/>
            <a:ext cx="228601" cy="456057"/>
            <a:chOff x="1809750" y="591694"/>
            <a:chExt cx="228601" cy="456057"/>
          </a:xfrm>
        </p:grpSpPr>
        <p:sp>
          <p:nvSpPr>
            <p:cNvPr id="195" name="SMARTInkShape-4848"/>
            <p:cNvSpPr/>
            <p:nvPr>
              <p:custDataLst>
                <p:tags r:id="rId12"/>
              </p:custDataLst>
            </p:nvPr>
          </p:nvSpPr>
          <p:spPr>
            <a:xfrm>
              <a:off x="2016404" y="910281"/>
              <a:ext cx="15597" cy="23170"/>
            </a:xfrm>
            <a:custGeom>
              <a:avLst/>
              <a:gdLst/>
              <a:ahLst/>
              <a:cxnLst/>
              <a:rect l="0" t="0" r="0" b="0"/>
              <a:pathLst>
                <a:path w="15597" h="23170">
                  <a:moveTo>
                    <a:pt x="15596" y="23169"/>
                  </a:moveTo>
                  <a:lnTo>
                    <a:pt x="15596" y="23169"/>
                  </a:lnTo>
                  <a:lnTo>
                    <a:pt x="15596" y="5492"/>
                  </a:lnTo>
                  <a:lnTo>
                    <a:pt x="14890" y="2918"/>
                  </a:lnTo>
                  <a:lnTo>
                    <a:pt x="13715" y="1202"/>
                  </a:lnTo>
                  <a:lnTo>
                    <a:pt x="12225" y="57"/>
                  </a:lnTo>
                  <a:lnTo>
                    <a:pt x="10526" y="0"/>
                  </a:lnTo>
                  <a:lnTo>
                    <a:pt x="6758" y="1818"/>
                  </a:lnTo>
                  <a:lnTo>
                    <a:pt x="669" y="10179"/>
                  </a:lnTo>
                  <a:lnTo>
                    <a:pt x="0" y="12392"/>
                  </a:lnTo>
                  <a:lnTo>
                    <a:pt x="260" y="13868"/>
                  </a:lnTo>
                  <a:lnTo>
                    <a:pt x="1139" y="14852"/>
                  </a:lnTo>
                  <a:lnTo>
                    <a:pt x="2430" y="14802"/>
                  </a:lnTo>
                  <a:lnTo>
                    <a:pt x="9246" y="10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849"/>
            <p:cNvSpPr/>
            <p:nvPr>
              <p:custDataLst>
                <p:tags r:id="rId13"/>
              </p:custDataLst>
            </p:nvPr>
          </p:nvSpPr>
          <p:spPr>
            <a:xfrm>
              <a:off x="2038350" y="9779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850"/>
            <p:cNvSpPr/>
            <p:nvPr>
              <p:custDataLst>
                <p:tags r:id="rId14"/>
              </p:custDataLst>
            </p:nvPr>
          </p:nvSpPr>
          <p:spPr>
            <a:xfrm>
              <a:off x="1925037" y="614406"/>
              <a:ext cx="94264" cy="350795"/>
            </a:xfrm>
            <a:custGeom>
              <a:avLst/>
              <a:gdLst/>
              <a:ahLst/>
              <a:cxnLst/>
              <a:rect l="0" t="0" r="0" b="0"/>
              <a:pathLst>
                <a:path w="94264" h="350795">
                  <a:moveTo>
                    <a:pt x="94263" y="33294"/>
                  </a:moveTo>
                  <a:lnTo>
                    <a:pt x="94263" y="33294"/>
                  </a:lnTo>
                  <a:lnTo>
                    <a:pt x="93557" y="7973"/>
                  </a:lnTo>
                  <a:lnTo>
                    <a:pt x="90892" y="1344"/>
                  </a:lnTo>
                  <a:lnTo>
                    <a:pt x="87782" y="0"/>
                  </a:lnTo>
                  <a:lnTo>
                    <a:pt x="78683" y="387"/>
                  </a:lnTo>
                  <a:lnTo>
                    <a:pt x="65031" y="4572"/>
                  </a:lnTo>
                  <a:lnTo>
                    <a:pt x="48677" y="17023"/>
                  </a:lnTo>
                  <a:lnTo>
                    <a:pt x="14647" y="62339"/>
                  </a:lnTo>
                  <a:lnTo>
                    <a:pt x="8784" y="75131"/>
                  </a:lnTo>
                  <a:lnTo>
                    <a:pt x="1152" y="114073"/>
                  </a:lnTo>
                  <a:lnTo>
                    <a:pt x="0" y="149216"/>
                  </a:lnTo>
                  <a:lnTo>
                    <a:pt x="4518" y="188303"/>
                  </a:lnTo>
                  <a:lnTo>
                    <a:pt x="5196" y="231914"/>
                  </a:lnTo>
                  <a:lnTo>
                    <a:pt x="5330" y="277531"/>
                  </a:lnTo>
                  <a:lnTo>
                    <a:pt x="6064" y="322122"/>
                  </a:lnTo>
                  <a:lnTo>
                    <a:pt x="10431" y="341358"/>
                  </a:lnTo>
                  <a:lnTo>
                    <a:pt x="18063" y="350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851"/>
            <p:cNvSpPr/>
            <p:nvPr>
              <p:custDataLst>
                <p:tags r:id="rId15"/>
              </p:custDataLst>
            </p:nvPr>
          </p:nvSpPr>
          <p:spPr>
            <a:xfrm>
              <a:off x="1809750" y="591694"/>
              <a:ext cx="146051" cy="151257"/>
            </a:xfrm>
            <a:custGeom>
              <a:avLst/>
              <a:gdLst/>
              <a:ahLst/>
              <a:cxnLst/>
              <a:rect l="0" t="0" r="0" b="0"/>
              <a:pathLst>
                <a:path w="146051" h="15125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5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8789" y="6890"/>
                  </a:lnTo>
                  <a:lnTo>
                    <a:pt x="17312" y="18655"/>
                  </a:lnTo>
                  <a:lnTo>
                    <a:pt x="60563" y="63389"/>
                  </a:lnTo>
                  <a:lnTo>
                    <a:pt x="105006" y="107301"/>
                  </a:lnTo>
                  <a:lnTo>
                    <a:pt x="119778" y="121534"/>
                  </a:lnTo>
                  <a:lnTo>
                    <a:pt x="14605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SMARTInkShape-4852"/>
          <p:cNvSpPr/>
          <p:nvPr>
            <p:custDataLst>
              <p:tags r:id="rId5"/>
            </p:custDataLst>
          </p:nvPr>
        </p:nvSpPr>
        <p:spPr>
          <a:xfrm>
            <a:off x="2356267" y="889000"/>
            <a:ext cx="209134" cy="25009"/>
          </a:xfrm>
          <a:custGeom>
            <a:avLst/>
            <a:gdLst/>
            <a:ahLst/>
            <a:cxnLst/>
            <a:rect l="0" t="0" r="0" b="0"/>
            <a:pathLst>
              <a:path w="209134" h="25009">
                <a:moveTo>
                  <a:pt x="18633" y="19050"/>
                </a:moveTo>
                <a:lnTo>
                  <a:pt x="18633" y="19050"/>
                </a:lnTo>
                <a:lnTo>
                  <a:pt x="0" y="19050"/>
                </a:lnTo>
                <a:lnTo>
                  <a:pt x="3077" y="22421"/>
                </a:lnTo>
                <a:lnTo>
                  <a:pt x="45739" y="25008"/>
                </a:lnTo>
                <a:lnTo>
                  <a:pt x="87107" y="23402"/>
                </a:lnTo>
                <a:lnTo>
                  <a:pt x="126175" y="18458"/>
                </a:lnTo>
                <a:lnTo>
                  <a:pt x="170456" y="12753"/>
                </a:lnTo>
                <a:lnTo>
                  <a:pt x="20913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SMARTInkShape-Group1047"/>
          <p:cNvGrpSpPr/>
          <p:nvPr/>
        </p:nvGrpSpPr>
        <p:grpSpPr>
          <a:xfrm>
            <a:off x="2756783" y="453004"/>
            <a:ext cx="818268" cy="955660"/>
            <a:chOff x="2756783" y="453004"/>
            <a:chExt cx="818268" cy="955660"/>
          </a:xfrm>
        </p:grpSpPr>
        <p:sp>
          <p:nvSpPr>
            <p:cNvPr id="201" name="SMARTInkShape-4853"/>
            <p:cNvSpPr/>
            <p:nvPr>
              <p:custDataLst>
                <p:tags r:id="rId6"/>
              </p:custDataLst>
            </p:nvPr>
          </p:nvSpPr>
          <p:spPr>
            <a:xfrm>
              <a:off x="2756783" y="1325327"/>
              <a:ext cx="818268" cy="83337"/>
            </a:xfrm>
            <a:custGeom>
              <a:avLst/>
              <a:gdLst/>
              <a:ahLst/>
              <a:cxnLst/>
              <a:rect l="0" t="0" r="0" b="0"/>
              <a:pathLst>
                <a:path w="818268" h="83337">
                  <a:moveTo>
                    <a:pt x="5467" y="1823"/>
                  </a:moveTo>
                  <a:lnTo>
                    <a:pt x="5467" y="1823"/>
                  </a:lnTo>
                  <a:lnTo>
                    <a:pt x="0" y="1823"/>
                  </a:lnTo>
                  <a:lnTo>
                    <a:pt x="32041" y="45721"/>
                  </a:lnTo>
                  <a:lnTo>
                    <a:pt x="38000" y="52255"/>
                  </a:lnTo>
                  <a:lnTo>
                    <a:pt x="73354" y="68193"/>
                  </a:lnTo>
                  <a:lnTo>
                    <a:pt x="119577" y="75110"/>
                  </a:lnTo>
                  <a:lnTo>
                    <a:pt x="158908" y="73789"/>
                  </a:lnTo>
                  <a:lnTo>
                    <a:pt x="206388" y="65558"/>
                  </a:lnTo>
                  <a:lnTo>
                    <a:pt x="250560" y="57553"/>
                  </a:lnTo>
                  <a:lnTo>
                    <a:pt x="287089" y="47342"/>
                  </a:lnTo>
                  <a:lnTo>
                    <a:pt x="330367" y="32008"/>
                  </a:lnTo>
                  <a:lnTo>
                    <a:pt x="371623" y="13639"/>
                  </a:lnTo>
                  <a:lnTo>
                    <a:pt x="415984" y="147"/>
                  </a:lnTo>
                  <a:lnTo>
                    <a:pt x="420961" y="0"/>
                  </a:lnTo>
                  <a:lnTo>
                    <a:pt x="424280" y="1314"/>
                  </a:lnTo>
                  <a:lnTo>
                    <a:pt x="426492" y="3600"/>
                  </a:lnTo>
                  <a:lnTo>
                    <a:pt x="428950" y="11785"/>
                  </a:lnTo>
                  <a:lnTo>
                    <a:pt x="431454" y="23184"/>
                  </a:lnTo>
                  <a:lnTo>
                    <a:pt x="441503" y="44057"/>
                  </a:lnTo>
                  <a:lnTo>
                    <a:pt x="451849" y="54931"/>
                  </a:lnTo>
                  <a:lnTo>
                    <a:pt x="479688" y="68986"/>
                  </a:lnTo>
                  <a:lnTo>
                    <a:pt x="527020" y="80602"/>
                  </a:lnTo>
                  <a:lnTo>
                    <a:pt x="565225" y="83256"/>
                  </a:lnTo>
                  <a:lnTo>
                    <a:pt x="605395" y="83336"/>
                  </a:lnTo>
                  <a:lnTo>
                    <a:pt x="649087" y="77400"/>
                  </a:lnTo>
                  <a:lnTo>
                    <a:pt x="685589" y="73370"/>
                  </a:lnTo>
                  <a:lnTo>
                    <a:pt x="725737" y="68637"/>
                  </a:lnTo>
                  <a:lnTo>
                    <a:pt x="767847" y="65978"/>
                  </a:lnTo>
                  <a:lnTo>
                    <a:pt x="818267" y="6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854"/>
            <p:cNvSpPr/>
            <p:nvPr>
              <p:custDataLst>
                <p:tags r:id="rId7"/>
              </p:custDataLst>
            </p:nvPr>
          </p:nvSpPr>
          <p:spPr>
            <a:xfrm>
              <a:off x="2870200" y="655194"/>
              <a:ext cx="158751" cy="151257"/>
            </a:xfrm>
            <a:custGeom>
              <a:avLst/>
              <a:gdLst/>
              <a:ahLst/>
              <a:cxnLst/>
              <a:rect l="0" t="0" r="0" b="0"/>
              <a:pathLst>
                <a:path w="158751" h="151257">
                  <a:moveTo>
                    <a:pt x="0" y="11556"/>
                  </a:moveTo>
                  <a:lnTo>
                    <a:pt x="0" y="11556"/>
                  </a:lnTo>
                  <a:lnTo>
                    <a:pt x="8838" y="2718"/>
                  </a:lnTo>
                  <a:lnTo>
                    <a:pt x="14747" y="572"/>
                  </a:lnTo>
                  <a:lnTo>
                    <a:pt x="18298" y="0"/>
                  </a:lnTo>
                  <a:lnTo>
                    <a:pt x="29769" y="6890"/>
                  </a:lnTo>
                  <a:lnTo>
                    <a:pt x="74702" y="43454"/>
                  </a:lnTo>
                  <a:lnTo>
                    <a:pt x="115095" y="87765"/>
                  </a:lnTo>
                  <a:lnTo>
                    <a:pt x="143631" y="134695"/>
                  </a:lnTo>
                  <a:lnTo>
                    <a:pt x="15875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855"/>
            <p:cNvSpPr/>
            <p:nvPr>
              <p:custDataLst>
                <p:tags r:id="rId8"/>
              </p:custDataLst>
            </p:nvPr>
          </p:nvSpPr>
          <p:spPr>
            <a:xfrm>
              <a:off x="3162300" y="9969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411" y="15195"/>
                  </a:lnTo>
                  <a:lnTo>
                    <a:pt x="6742" y="20394"/>
                  </a:lnTo>
                  <a:lnTo>
                    <a:pt x="8022" y="24179"/>
                  </a:lnTo>
                  <a:lnTo>
                    <a:pt x="8771" y="43582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856"/>
            <p:cNvSpPr/>
            <p:nvPr>
              <p:custDataLst>
                <p:tags r:id="rId9"/>
              </p:custDataLst>
            </p:nvPr>
          </p:nvSpPr>
          <p:spPr>
            <a:xfrm>
              <a:off x="3016979" y="651606"/>
              <a:ext cx="113133" cy="351695"/>
            </a:xfrm>
            <a:custGeom>
              <a:avLst/>
              <a:gdLst/>
              <a:ahLst/>
              <a:cxnLst/>
              <a:rect l="0" t="0" r="0" b="0"/>
              <a:pathLst>
                <a:path w="113133" h="351695">
                  <a:moveTo>
                    <a:pt x="88171" y="40544"/>
                  </a:moveTo>
                  <a:lnTo>
                    <a:pt x="88171" y="40544"/>
                  </a:lnTo>
                  <a:lnTo>
                    <a:pt x="112583" y="0"/>
                  </a:lnTo>
                  <a:lnTo>
                    <a:pt x="112912" y="109"/>
                  </a:lnTo>
                  <a:lnTo>
                    <a:pt x="113132" y="888"/>
                  </a:lnTo>
                  <a:lnTo>
                    <a:pt x="82463" y="29085"/>
                  </a:lnTo>
                  <a:lnTo>
                    <a:pt x="55177" y="71122"/>
                  </a:lnTo>
                  <a:lnTo>
                    <a:pt x="19878" y="118175"/>
                  </a:lnTo>
                  <a:lnTo>
                    <a:pt x="4805" y="132993"/>
                  </a:lnTo>
                  <a:lnTo>
                    <a:pt x="911" y="143979"/>
                  </a:lnTo>
                  <a:lnTo>
                    <a:pt x="0" y="149545"/>
                  </a:lnTo>
                  <a:lnTo>
                    <a:pt x="10846" y="193398"/>
                  </a:lnTo>
                  <a:lnTo>
                    <a:pt x="16818" y="232231"/>
                  </a:lnTo>
                  <a:lnTo>
                    <a:pt x="22911" y="270424"/>
                  </a:lnTo>
                  <a:lnTo>
                    <a:pt x="24439" y="315749"/>
                  </a:lnTo>
                  <a:lnTo>
                    <a:pt x="25308" y="332890"/>
                  </a:lnTo>
                  <a:lnTo>
                    <a:pt x="31021" y="35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857"/>
            <p:cNvSpPr/>
            <p:nvPr>
              <p:custDataLst>
                <p:tags r:id="rId10"/>
              </p:custDataLst>
            </p:nvPr>
          </p:nvSpPr>
          <p:spPr>
            <a:xfrm>
              <a:off x="3143928" y="857250"/>
              <a:ext cx="29208" cy="52113"/>
            </a:xfrm>
            <a:custGeom>
              <a:avLst/>
              <a:gdLst/>
              <a:ahLst/>
              <a:cxnLst/>
              <a:rect l="0" t="0" r="0" b="0"/>
              <a:pathLst>
                <a:path w="29208" h="52113">
                  <a:moveTo>
                    <a:pt x="24722" y="31750"/>
                  </a:moveTo>
                  <a:lnTo>
                    <a:pt x="24722" y="31750"/>
                  </a:lnTo>
                  <a:lnTo>
                    <a:pt x="14583" y="32456"/>
                  </a:lnTo>
                  <a:lnTo>
                    <a:pt x="7045" y="35121"/>
                  </a:lnTo>
                  <a:lnTo>
                    <a:pt x="4471" y="36820"/>
                  </a:lnTo>
                  <a:lnTo>
                    <a:pt x="1610" y="40588"/>
                  </a:lnTo>
                  <a:lnTo>
                    <a:pt x="0" y="50048"/>
                  </a:lnTo>
                  <a:lnTo>
                    <a:pt x="479" y="51710"/>
                  </a:lnTo>
                  <a:lnTo>
                    <a:pt x="1504" y="52112"/>
                  </a:lnTo>
                  <a:lnTo>
                    <a:pt x="22265" y="44008"/>
                  </a:lnTo>
                  <a:lnTo>
                    <a:pt x="25201" y="42038"/>
                  </a:lnTo>
                  <a:lnTo>
                    <a:pt x="28463" y="32324"/>
                  </a:lnTo>
                  <a:lnTo>
                    <a:pt x="29207" y="20011"/>
                  </a:lnTo>
                  <a:lnTo>
                    <a:pt x="27186" y="9835"/>
                  </a:lnTo>
                  <a:lnTo>
                    <a:pt x="25659" y="6556"/>
                  </a:lnTo>
                  <a:lnTo>
                    <a:pt x="183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858"/>
            <p:cNvSpPr/>
            <p:nvPr>
              <p:custDataLst>
                <p:tags r:id="rId11"/>
              </p:custDataLst>
            </p:nvPr>
          </p:nvSpPr>
          <p:spPr>
            <a:xfrm>
              <a:off x="2935050" y="453004"/>
              <a:ext cx="138351" cy="101665"/>
            </a:xfrm>
            <a:custGeom>
              <a:avLst/>
              <a:gdLst/>
              <a:ahLst/>
              <a:cxnLst/>
              <a:rect l="0" t="0" r="0" b="0"/>
              <a:pathLst>
                <a:path w="138351" h="101665">
                  <a:moveTo>
                    <a:pt x="36750" y="16896"/>
                  </a:moveTo>
                  <a:lnTo>
                    <a:pt x="36750" y="16896"/>
                  </a:lnTo>
                  <a:lnTo>
                    <a:pt x="40408" y="13238"/>
                  </a:lnTo>
                  <a:lnTo>
                    <a:pt x="27024" y="28738"/>
                  </a:lnTo>
                  <a:lnTo>
                    <a:pt x="10322" y="69839"/>
                  </a:lnTo>
                  <a:lnTo>
                    <a:pt x="0" y="101664"/>
                  </a:lnTo>
                  <a:lnTo>
                    <a:pt x="961" y="100924"/>
                  </a:lnTo>
                  <a:lnTo>
                    <a:pt x="13074" y="82289"/>
                  </a:lnTo>
                  <a:lnTo>
                    <a:pt x="25880" y="51265"/>
                  </a:lnTo>
                  <a:lnTo>
                    <a:pt x="55727" y="12086"/>
                  </a:lnTo>
                  <a:lnTo>
                    <a:pt x="64940" y="5116"/>
                  </a:lnTo>
                  <a:lnTo>
                    <a:pt x="77971" y="1077"/>
                  </a:lnTo>
                  <a:lnTo>
                    <a:pt x="85397" y="0"/>
                  </a:lnTo>
                  <a:lnTo>
                    <a:pt x="92465" y="2104"/>
                  </a:lnTo>
                  <a:lnTo>
                    <a:pt x="122090" y="23275"/>
                  </a:lnTo>
                  <a:lnTo>
                    <a:pt x="129477" y="34313"/>
                  </a:lnTo>
                  <a:lnTo>
                    <a:pt x="138350" y="74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775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27"/>
          <p:cNvGrpSpPr/>
          <p:nvPr/>
        </p:nvGrpSpPr>
        <p:grpSpPr>
          <a:xfrm>
            <a:off x="370771" y="515688"/>
            <a:ext cx="638880" cy="534031"/>
            <a:chOff x="370771" y="515688"/>
            <a:chExt cx="638880" cy="534031"/>
          </a:xfrm>
        </p:grpSpPr>
        <p:sp>
          <p:nvSpPr>
            <p:cNvPr id="2" name="SMARTInkShape-198"/>
            <p:cNvSpPr/>
            <p:nvPr>
              <p:custDataLst>
                <p:tags r:id="rId98"/>
              </p:custDataLst>
            </p:nvPr>
          </p:nvSpPr>
          <p:spPr>
            <a:xfrm>
              <a:off x="986942" y="996950"/>
              <a:ext cx="22709" cy="5468"/>
            </a:xfrm>
            <a:custGeom>
              <a:avLst/>
              <a:gdLst/>
              <a:ahLst/>
              <a:cxnLst/>
              <a:rect l="0" t="0" r="0" b="0"/>
              <a:pathLst>
                <a:path w="22709" h="5468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2966" y="4364"/>
                  </a:lnTo>
                  <a:lnTo>
                    <a:pt x="6408" y="5467"/>
                  </a:lnTo>
                  <a:lnTo>
                    <a:pt x="22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9"/>
            <p:cNvSpPr/>
            <p:nvPr>
              <p:custDataLst>
                <p:tags r:id="rId99"/>
              </p:custDataLst>
            </p:nvPr>
          </p:nvSpPr>
          <p:spPr>
            <a:xfrm>
              <a:off x="974830" y="781050"/>
              <a:ext cx="9421" cy="15597"/>
            </a:xfrm>
            <a:custGeom>
              <a:avLst/>
              <a:gdLst/>
              <a:ahLst/>
              <a:cxnLst/>
              <a:rect l="0" t="0" r="0" b="0"/>
              <a:pathLst>
                <a:path w="9421" h="15597">
                  <a:moveTo>
                    <a:pt x="9420" y="0"/>
                  </a:moveTo>
                  <a:lnTo>
                    <a:pt x="9420" y="0"/>
                  </a:lnTo>
                  <a:lnTo>
                    <a:pt x="9420" y="3371"/>
                  </a:lnTo>
                  <a:lnTo>
                    <a:pt x="7539" y="6908"/>
                  </a:lnTo>
                  <a:lnTo>
                    <a:pt x="0" y="15596"/>
                  </a:lnTo>
                  <a:lnTo>
                    <a:pt x="1235" y="14457"/>
                  </a:lnTo>
                  <a:lnTo>
                    <a:pt x="94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0"/>
            <p:cNvSpPr/>
            <p:nvPr>
              <p:custDataLst>
                <p:tags r:id="rId100"/>
              </p:custDataLst>
            </p:nvPr>
          </p:nvSpPr>
          <p:spPr>
            <a:xfrm>
              <a:off x="563088" y="939800"/>
              <a:ext cx="198913" cy="98691"/>
            </a:xfrm>
            <a:custGeom>
              <a:avLst/>
              <a:gdLst/>
              <a:ahLst/>
              <a:cxnLst/>
              <a:rect l="0" t="0" r="0" b="0"/>
              <a:pathLst>
                <a:path w="198913" h="98691">
                  <a:moveTo>
                    <a:pt x="40162" y="76200"/>
                  </a:moveTo>
                  <a:lnTo>
                    <a:pt x="40162" y="76200"/>
                  </a:lnTo>
                  <a:lnTo>
                    <a:pt x="24248" y="82681"/>
                  </a:lnTo>
                  <a:lnTo>
                    <a:pt x="27" y="98690"/>
                  </a:lnTo>
                  <a:lnTo>
                    <a:pt x="0" y="98249"/>
                  </a:lnTo>
                  <a:lnTo>
                    <a:pt x="3732" y="93996"/>
                  </a:lnTo>
                  <a:lnTo>
                    <a:pt x="46096" y="71993"/>
                  </a:lnTo>
                  <a:lnTo>
                    <a:pt x="82607" y="55198"/>
                  </a:lnTo>
                  <a:lnTo>
                    <a:pt x="126549" y="36460"/>
                  </a:lnTo>
                  <a:lnTo>
                    <a:pt x="172902" y="16186"/>
                  </a:lnTo>
                  <a:lnTo>
                    <a:pt x="1989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1"/>
            <p:cNvSpPr/>
            <p:nvPr>
              <p:custDataLst>
                <p:tags r:id="rId101"/>
              </p:custDataLst>
            </p:nvPr>
          </p:nvSpPr>
          <p:spPr>
            <a:xfrm>
              <a:off x="370771" y="939800"/>
              <a:ext cx="334080" cy="109919"/>
            </a:xfrm>
            <a:custGeom>
              <a:avLst/>
              <a:gdLst/>
              <a:ahLst/>
              <a:cxnLst/>
              <a:rect l="0" t="0" r="0" b="0"/>
              <a:pathLst>
                <a:path w="334080" h="109919">
                  <a:moveTo>
                    <a:pt x="16579" y="88900"/>
                  </a:moveTo>
                  <a:lnTo>
                    <a:pt x="16579" y="88900"/>
                  </a:lnTo>
                  <a:lnTo>
                    <a:pt x="3487" y="102697"/>
                  </a:lnTo>
                  <a:lnTo>
                    <a:pt x="177" y="108673"/>
                  </a:lnTo>
                  <a:lnTo>
                    <a:pt x="0" y="109843"/>
                  </a:lnTo>
                  <a:lnTo>
                    <a:pt x="587" y="109918"/>
                  </a:lnTo>
                  <a:lnTo>
                    <a:pt x="1684" y="109262"/>
                  </a:lnTo>
                  <a:lnTo>
                    <a:pt x="44002" y="96659"/>
                  </a:lnTo>
                  <a:lnTo>
                    <a:pt x="88283" y="77637"/>
                  </a:lnTo>
                  <a:lnTo>
                    <a:pt x="124686" y="62436"/>
                  </a:lnTo>
                  <a:lnTo>
                    <a:pt x="168592" y="44658"/>
                  </a:lnTo>
                  <a:lnTo>
                    <a:pt x="210022" y="29930"/>
                  </a:lnTo>
                  <a:lnTo>
                    <a:pt x="257575" y="15924"/>
                  </a:lnTo>
                  <a:lnTo>
                    <a:pt x="3340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2"/>
            <p:cNvSpPr/>
            <p:nvPr>
              <p:custDataLst>
                <p:tags r:id="rId102"/>
              </p:custDataLst>
            </p:nvPr>
          </p:nvSpPr>
          <p:spPr>
            <a:xfrm>
              <a:off x="618356" y="742009"/>
              <a:ext cx="200795" cy="117167"/>
            </a:xfrm>
            <a:custGeom>
              <a:avLst/>
              <a:gdLst/>
              <a:ahLst/>
              <a:cxnLst/>
              <a:rect l="0" t="0" r="0" b="0"/>
              <a:pathLst>
                <a:path w="200795" h="117167">
                  <a:moveTo>
                    <a:pt x="29344" y="19991"/>
                  </a:moveTo>
                  <a:lnTo>
                    <a:pt x="29344" y="19991"/>
                  </a:lnTo>
                  <a:lnTo>
                    <a:pt x="6200" y="25458"/>
                  </a:lnTo>
                  <a:lnTo>
                    <a:pt x="3331" y="24341"/>
                  </a:lnTo>
                  <a:lnTo>
                    <a:pt x="1419" y="22186"/>
                  </a:lnTo>
                  <a:lnTo>
                    <a:pt x="144" y="19337"/>
                  </a:lnTo>
                  <a:lnTo>
                    <a:pt x="0" y="18144"/>
                  </a:lnTo>
                  <a:lnTo>
                    <a:pt x="609" y="18054"/>
                  </a:lnTo>
                  <a:lnTo>
                    <a:pt x="5284" y="19836"/>
                  </a:lnTo>
                  <a:lnTo>
                    <a:pt x="42069" y="27794"/>
                  </a:lnTo>
                  <a:lnTo>
                    <a:pt x="54755" y="36159"/>
                  </a:lnTo>
                  <a:lnTo>
                    <a:pt x="61805" y="46932"/>
                  </a:lnTo>
                  <a:lnTo>
                    <a:pt x="63684" y="52769"/>
                  </a:lnTo>
                  <a:lnTo>
                    <a:pt x="62821" y="59482"/>
                  </a:lnTo>
                  <a:lnTo>
                    <a:pt x="56217" y="74466"/>
                  </a:lnTo>
                  <a:lnTo>
                    <a:pt x="31778" y="104260"/>
                  </a:lnTo>
                  <a:lnTo>
                    <a:pt x="19325" y="112693"/>
                  </a:lnTo>
                  <a:lnTo>
                    <a:pt x="8663" y="117166"/>
                  </a:lnTo>
                  <a:lnTo>
                    <a:pt x="5679" y="116524"/>
                  </a:lnTo>
                  <a:lnTo>
                    <a:pt x="4395" y="113980"/>
                  </a:lnTo>
                  <a:lnTo>
                    <a:pt x="4245" y="110167"/>
                  </a:lnTo>
                  <a:lnTo>
                    <a:pt x="6261" y="106214"/>
                  </a:lnTo>
                  <a:lnTo>
                    <a:pt x="47458" y="61951"/>
                  </a:lnTo>
                  <a:lnTo>
                    <a:pt x="94925" y="26122"/>
                  </a:lnTo>
                  <a:lnTo>
                    <a:pt x="129754" y="588"/>
                  </a:lnTo>
                  <a:lnTo>
                    <a:pt x="132267" y="0"/>
                  </a:lnTo>
                  <a:lnTo>
                    <a:pt x="133943" y="313"/>
                  </a:lnTo>
                  <a:lnTo>
                    <a:pt x="133649" y="2639"/>
                  </a:lnTo>
                  <a:lnTo>
                    <a:pt x="107353" y="45705"/>
                  </a:lnTo>
                  <a:lnTo>
                    <a:pt x="101612" y="71276"/>
                  </a:lnTo>
                  <a:lnTo>
                    <a:pt x="102217" y="78170"/>
                  </a:lnTo>
                  <a:lnTo>
                    <a:pt x="106652" y="87711"/>
                  </a:lnTo>
                  <a:lnTo>
                    <a:pt x="120853" y="92422"/>
                  </a:lnTo>
                  <a:lnTo>
                    <a:pt x="148886" y="93193"/>
                  </a:lnTo>
                  <a:lnTo>
                    <a:pt x="200794" y="83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3"/>
            <p:cNvSpPr/>
            <p:nvPr>
              <p:custDataLst>
                <p:tags r:id="rId103"/>
              </p:custDataLst>
            </p:nvPr>
          </p:nvSpPr>
          <p:spPr>
            <a:xfrm>
              <a:off x="408770" y="515688"/>
              <a:ext cx="185077" cy="372963"/>
            </a:xfrm>
            <a:custGeom>
              <a:avLst/>
              <a:gdLst/>
              <a:ahLst/>
              <a:cxnLst/>
              <a:rect l="0" t="0" r="0" b="0"/>
              <a:pathLst>
                <a:path w="185077" h="372963">
                  <a:moveTo>
                    <a:pt x="35730" y="43112"/>
                  </a:moveTo>
                  <a:lnTo>
                    <a:pt x="35730" y="43112"/>
                  </a:lnTo>
                  <a:lnTo>
                    <a:pt x="32359" y="46483"/>
                  </a:lnTo>
                  <a:lnTo>
                    <a:pt x="32072" y="48182"/>
                  </a:lnTo>
                  <a:lnTo>
                    <a:pt x="32585" y="50019"/>
                  </a:lnTo>
                  <a:lnTo>
                    <a:pt x="33634" y="51950"/>
                  </a:lnTo>
                  <a:lnTo>
                    <a:pt x="35038" y="52532"/>
                  </a:lnTo>
                  <a:lnTo>
                    <a:pt x="36680" y="52214"/>
                  </a:lnTo>
                  <a:lnTo>
                    <a:pt x="38480" y="51297"/>
                  </a:lnTo>
                  <a:lnTo>
                    <a:pt x="81549" y="43794"/>
                  </a:lnTo>
                  <a:lnTo>
                    <a:pt x="127278" y="31592"/>
                  </a:lnTo>
                  <a:lnTo>
                    <a:pt x="172666" y="12790"/>
                  </a:lnTo>
                  <a:lnTo>
                    <a:pt x="181257" y="7763"/>
                  </a:lnTo>
                  <a:lnTo>
                    <a:pt x="185076" y="3177"/>
                  </a:lnTo>
                  <a:lnTo>
                    <a:pt x="184683" y="1672"/>
                  </a:lnTo>
                  <a:lnTo>
                    <a:pt x="183010" y="669"/>
                  </a:lnTo>
                  <a:lnTo>
                    <a:pt x="180483" y="0"/>
                  </a:lnTo>
                  <a:lnTo>
                    <a:pt x="160072" y="9171"/>
                  </a:lnTo>
                  <a:lnTo>
                    <a:pt x="121353" y="37310"/>
                  </a:lnTo>
                  <a:lnTo>
                    <a:pt x="77057" y="73654"/>
                  </a:lnTo>
                  <a:lnTo>
                    <a:pt x="49247" y="105085"/>
                  </a:lnTo>
                  <a:lnTo>
                    <a:pt x="45265" y="115106"/>
                  </a:lnTo>
                  <a:lnTo>
                    <a:pt x="44204" y="120741"/>
                  </a:lnTo>
                  <a:lnTo>
                    <a:pt x="45612" y="126615"/>
                  </a:lnTo>
                  <a:lnTo>
                    <a:pt x="52822" y="138785"/>
                  </a:lnTo>
                  <a:lnTo>
                    <a:pt x="89012" y="167661"/>
                  </a:lnTo>
                  <a:lnTo>
                    <a:pt x="94689" y="180076"/>
                  </a:lnTo>
                  <a:lnTo>
                    <a:pt x="96203" y="187338"/>
                  </a:lnTo>
                  <a:lnTo>
                    <a:pt x="94121" y="201051"/>
                  </a:lnTo>
                  <a:lnTo>
                    <a:pt x="73382" y="248061"/>
                  </a:lnTo>
                  <a:lnTo>
                    <a:pt x="43171" y="287726"/>
                  </a:lnTo>
                  <a:lnTo>
                    <a:pt x="13509" y="329931"/>
                  </a:lnTo>
                  <a:lnTo>
                    <a:pt x="2962" y="348229"/>
                  </a:lnTo>
                  <a:lnTo>
                    <a:pt x="0" y="360753"/>
                  </a:lnTo>
                  <a:lnTo>
                    <a:pt x="1327" y="365645"/>
                  </a:lnTo>
                  <a:lnTo>
                    <a:pt x="4328" y="369612"/>
                  </a:lnTo>
                  <a:lnTo>
                    <a:pt x="8445" y="372962"/>
                  </a:lnTo>
                  <a:lnTo>
                    <a:pt x="28072" y="372921"/>
                  </a:lnTo>
                  <a:lnTo>
                    <a:pt x="68974" y="364965"/>
                  </a:lnTo>
                  <a:lnTo>
                    <a:pt x="114254" y="351789"/>
                  </a:lnTo>
                  <a:lnTo>
                    <a:pt x="181780" y="32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204"/>
          <p:cNvSpPr/>
          <p:nvPr>
            <p:custDataLst>
              <p:tags r:id="rId1"/>
            </p:custDataLst>
          </p:nvPr>
        </p:nvSpPr>
        <p:spPr>
          <a:xfrm>
            <a:off x="2136880" y="1168687"/>
            <a:ext cx="4879871" cy="139414"/>
          </a:xfrm>
          <a:custGeom>
            <a:avLst/>
            <a:gdLst/>
            <a:ahLst/>
            <a:cxnLst/>
            <a:rect l="0" t="0" r="0" b="0"/>
            <a:pathLst>
              <a:path w="4879871" h="139414">
                <a:moveTo>
                  <a:pt x="9420" y="31463"/>
                </a:moveTo>
                <a:lnTo>
                  <a:pt x="9420" y="31463"/>
                </a:lnTo>
                <a:lnTo>
                  <a:pt x="4350" y="37238"/>
                </a:lnTo>
                <a:lnTo>
                  <a:pt x="582" y="43672"/>
                </a:lnTo>
                <a:lnTo>
                  <a:pt x="0" y="46658"/>
                </a:lnTo>
                <a:lnTo>
                  <a:pt x="318" y="49354"/>
                </a:lnTo>
                <a:lnTo>
                  <a:pt x="1235" y="51857"/>
                </a:lnTo>
                <a:lnTo>
                  <a:pt x="19381" y="62122"/>
                </a:lnTo>
                <a:lnTo>
                  <a:pt x="53842" y="70729"/>
                </a:lnTo>
                <a:lnTo>
                  <a:pt x="88665" y="73609"/>
                </a:lnTo>
                <a:lnTo>
                  <a:pt x="127190" y="74889"/>
                </a:lnTo>
                <a:lnTo>
                  <a:pt x="160775" y="75458"/>
                </a:lnTo>
                <a:lnTo>
                  <a:pt x="194046" y="75711"/>
                </a:lnTo>
                <a:lnTo>
                  <a:pt x="228354" y="75117"/>
                </a:lnTo>
                <a:lnTo>
                  <a:pt x="264768" y="72502"/>
                </a:lnTo>
                <a:lnTo>
                  <a:pt x="309645" y="70869"/>
                </a:lnTo>
                <a:lnTo>
                  <a:pt x="334454" y="70434"/>
                </a:lnTo>
                <a:lnTo>
                  <a:pt x="358754" y="69438"/>
                </a:lnTo>
                <a:lnTo>
                  <a:pt x="382714" y="68069"/>
                </a:lnTo>
                <a:lnTo>
                  <a:pt x="406450" y="66450"/>
                </a:lnTo>
                <a:lnTo>
                  <a:pt x="431445" y="65371"/>
                </a:lnTo>
                <a:lnTo>
                  <a:pt x="457281" y="64652"/>
                </a:lnTo>
                <a:lnTo>
                  <a:pt x="483677" y="64172"/>
                </a:lnTo>
                <a:lnTo>
                  <a:pt x="511153" y="63147"/>
                </a:lnTo>
                <a:lnTo>
                  <a:pt x="539347" y="61758"/>
                </a:lnTo>
                <a:lnTo>
                  <a:pt x="568021" y="60126"/>
                </a:lnTo>
                <a:lnTo>
                  <a:pt x="597721" y="58333"/>
                </a:lnTo>
                <a:lnTo>
                  <a:pt x="628104" y="56432"/>
                </a:lnTo>
                <a:lnTo>
                  <a:pt x="658942" y="54459"/>
                </a:lnTo>
                <a:lnTo>
                  <a:pt x="690790" y="52438"/>
                </a:lnTo>
                <a:lnTo>
                  <a:pt x="723311" y="50385"/>
                </a:lnTo>
                <a:lnTo>
                  <a:pt x="756281" y="48311"/>
                </a:lnTo>
                <a:lnTo>
                  <a:pt x="790961" y="46223"/>
                </a:lnTo>
                <a:lnTo>
                  <a:pt x="826780" y="44125"/>
                </a:lnTo>
                <a:lnTo>
                  <a:pt x="863360" y="42021"/>
                </a:lnTo>
                <a:lnTo>
                  <a:pt x="901858" y="39913"/>
                </a:lnTo>
                <a:lnTo>
                  <a:pt x="941634" y="37802"/>
                </a:lnTo>
                <a:lnTo>
                  <a:pt x="982262" y="35689"/>
                </a:lnTo>
                <a:lnTo>
                  <a:pt x="1023460" y="33575"/>
                </a:lnTo>
                <a:lnTo>
                  <a:pt x="1065035" y="31460"/>
                </a:lnTo>
                <a:lnTo>
                  <a:pt x="1106863" y="29344"/>
                </a:lnTo>
                <a:lnTo>
                  <a:pt x="1148860" y="27228"/>
                </a:lnTo>
                <a:lnTo>
                  <a:pt x="1190969" y="25112"/>
                </a:lnTo>
                <a:lnTo>
                  <a:pt x="1233153" y="22996"/>
                </a:lnTo>
                <a:lnTo>
                  <a:pt x="1276091" y="20879"/>
                </a:lnTo>
                <a:lnTo>
                  <a:pt x="1319535" y="18763"/>
                </a:lnTo>
                <a:lnTo>
                  <a:pt x="1363313" y="16646"/>
                </a:lnTo>
                <a:lnTo>
                  <a:pt x="1408726" y="15235"/>
                </a:lnTo>
                <a:lnTo>
                  <a:pt x="1455230" y="14294"/>
                </a:lnTo>
                <a:lnTo>
                  <a:pt x="1502460" y="13667"/>
                </a:lnTo>
                <a:lnTo>
                  <a:pt x="1550174" y="12544"/>
                </a:lnTo>
                <a:lnTo>
                  <a:pt x="1598212" y="11089"/>
                </a:lnTo>
                <a:lnTo>
                  <a:pt x="1646465" y="9414"/>
                </a:lnTo>
                <a:lnTo>
                  <a:pt x="1695566" y="8297"/>
                </a:lnTo>
                <a:lnTo>
                  <a:pt x="1745234" y="7552"/>
                </a:lnTo>
                <a:lnTo>
                  <a:pt x="1795279" y="7056"/>
                </a:lnTo>
                <a:lnTo>
                  <a:pt x="1846282" y="6019"/>
                </a:lnTo>
                <a:lnTo>
                  <a:pt x="1897923" y="4623"/>
                </a:lnTo>
                <a:lnTo>
                  <a:pt x="1949988" y="2986"/>
                </a:lnTo>
                <a:lnTo>
                  <a:pt x="2000927" y="1895"/>
                </a:lnTo>
                <a:lnTo>
                  <a:pt x="2051113" y="1168"/>
                </a:lnTo>
                <a:lnTo>
                  <a:pt x="2100799" y="683"/>
                </a:lnTo>
                <a:lnTo>
                  <a:pt x="2152972" y="359"/>
                </a:lnTo>
                <a:lnTo>
                  <a:pt x="2206805" y="144"/>
                </a:lnTo>
                <a:lnTo>
                  <a:pt x="2261743" y="0"/>
                </a:lnTo>
                <a:lnTo>
                  <a:pt x="2317419" y="610"/>
                </a:lnTo>
                <a:lnTo>
                  <a:pt x="2373586" y="1722"/>
                </a:lnTo>
                <a:lnTo>
                  <a:pt x="2430081" y="3169"/>
                </a:lnTo>
                <a:lnTo>
                  <a:pt x="2487499" y="4839"/>
                </a:lnTo>
                <a:lnTo>
                  <a:pt x="2545534" y="6658"/>
                </a:lnTo>
                <a:lnTo>
                  <a:pt x="2603979" y="8577"/>
                </a:lnTo>
                <a:lnTo>
                  <a:pt x="2662698" y="10561"/>
                </a:lnTo>
                <a:lnTo>
                  <a:pt x="2721600" y="12589"/>
                </a:lnTo>
                <a:lnTo>
                  <a:pt x="2780623" y="14647"/>
                </a:lnTo>
                <a:lnTo>
                  <a:pt x="2839728" y="16725"/>
                </a:lnTo>
                <a:lnTo>
                  <a:pt x="2898886" y="18815"/>
                </a:lnTo>
                <a:lnTo>
                  <a:pt x="2958080" y="20914"/>
                </a:lnTo>
                <a:lnTo>
                  <a:pt x="3015888" y="23020"/>
                </a:lnTo>
                <a:lnTo>
                  <a:pt x="3072771" y="25129"/>
                </a:lnTo>
                <a:lnTo>
                  <a:pt x="3129036" y="27240"/>
                </a:lnTo>
                <a:lnTo>
                  <a:pt x="3184186" y="29353"/>
                </a:lnTo>
                <a:lnTo>
                  <a:pt x="3238592" y="31468"/>
                </a:lnTo>
                <a:lnTo>
                  <a:pt x="3292501" y="33583"/>
                </a:lnTo>
                <a:lnTo>
                  <a:pt x="3346785" y="35698"/>
                </a:lnTo>
                <a:lnTo>
                  <a:pt x="3401319" y="37814"/>
                </a:lnTo>
                <a:lnTo>
                  <a:pt x="3456020" y="39931"/>
                </a:lnTo>
                <a:lnTo>
                  <a:pt x="3508008" y="42753"/>
                </a:lnTo>
                <a:lnTo>
                  <a:pt x="3558190" y="46045"/>
                </a:lnTo>
                <a:lnTo>
                  <a:pt x="3607167" y="49651"/>
                </a:lnTo>
                <a:lnTo>
                  <a:pt x="3656045" y="52761"/>
                </a:lnTo>
                <a:lnTo>
                  <a:pt x="3704859" y="55539"/>
                </a:lnTo>
                <a:lnTo>
                  <a:pt x="3753630" y="58097"/>
                </a:lnTo>
                <a:lnTo>
                  <a:pt x="3800254" y="60508"/>
                </a:lnTo>
                <a:lnTo>
                  <a:pt x="3845448" y="62821"/>
                </a:lnTo>
                <a:lnTo>
                  <a:pt x="3889689" y="65068"/>
                </a:lnTo>
                <a:lnTo>
                  <a:pt x="3932588" y="67272"/>
                </a:lnTo>
                <a:lnTo>
                  <a:pt x="3974593" y="69447"/>
                </a:lnTo>
                <a:lnTo>
                  <a:pt x="4016003" y="71602"/>
                </a:lnTo>
                <a:lnTo>
                  <a:pt x="4057720" y="73745"/>
                </a:lnTo>
                <a:lnTo>
                  <a:pt x="4099642" y="75878"/>
                </a:lnTo>
                <a:lnTo>
                  <a:pt x="4141702" y="78007"/>
                </a:lnTo>
                <a:lnTo>
                  <a:pt x="4182441" y="80131"/>
                </a:lnTo>
                <a:lnTo>
                  <a:pt x="4222300" y="82253"/>
                </a:lnTo>
                <a:lnTo>
                  <a:pt x="4261574" y="84373"/>
                </a:lnTo>
                <a:lnTo>
                  <a:pt x="4301162" y="87197"/>
                </a:lnTo>
                <a:lnTo>
                  <a:pt x="4340959" y="90491"/>
                </a:lnTo>
                <a:lnTo>
                  <a:pt x="4380896" y="94099"/>
                </a:lnTo>
                <a:lnTo>
                  <a:pt x="4418104" y="97209"/>
                </a:lnTo>
                <a:lnTo>
                  <a:pt x="4453492" y="99988"/>
                </a:lnTo>
                <a:lnTo>
                  <a:pt x="4487668" y="102546"/>
                </a:lnTo>
                <a:lnTo>
                  <a:pt x="4519625" y="104957"/>
                </a:lnTo>
                <a:lnTo>
                  <a:pt x="4550100" y="107270"/>
                </a:lnTo>
                <a:lnTo>
                  <a:pt x="4579591" y="109518"/>
                </a:lnTo>
                <a:lnTo>
                  <a:pt x="4607716" y="111722"/>
                </a:lnTo>
                <a:lnTo>
                  <a:pt x="4634935" y="113897"/>
                </a:lnTo>
                <a:lnTo>
                  <a:pt x="4661546" y="116052"/>
                </a:lnTo>
                <a:lnTo>
                  <a:pt x="4686343" y="118195"/>
                </a:lnTo>
                <a:lnTo>
                  <a:pt x="4732709" y="122457"/>
                </a:lnTo>
                <a:lnTo>
                  <a:pt x="4774954" y="126703"/>
                </a:lnTo>
                <a:lnTo>
                  <a:pt x="4813485" y="130942"/>
                </a:lnTo>
                <a:lnTo>
                  <a:pt x="4858005" y="136589"/>
                </a:lnTo>
                <a:lnTo>
                  <a:pt x="4879870" y="1394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205"/>
          <p:cNvSpPr/>
          <p:nvPr>
            <p:custDataLst>
              <p:tags r:id="rId2"/>
            </p:custDataLst>
          </p:nvPr>
        </p:nvSpPr>
        <p:spPr>
          <a:xfrm>
            <a:off x="2178050" y="1911621"/>
            <a:ext cx="4356101" cy="139430"/>
          </a:xfrm>
          <a:custGeom>
            <a:avLst/>
            <a:gdLst/>
            <a:ahLst/>
            <a:cxnLst/>
            <a:rect l="0" t="0" r="0" b="0"/>
            <a:pathLst>
              <a:path w="4356101" h="139430">
                <a:moveTo>
                  <a:pt x="0" y="63229"/>
                </a:moveTo>
                <a:lnTo>
                  <a:pt x="0" y="63229"/>
                </a:lnTo>
                <a:lnTo>
                  <a:pt x="46741" y="63229"/>
                </a:lnTo>
                <a:lnTo>
                  <a:pt x="84326" y="63229"/>
                </a:lnTo>
                <a:lnTo>
                  <a:pt x="121177" y="59858"/>
                </a:lnTo>
                <a:lnTo>
                  <a:pt x="162277" y="57762"/>
                </a:lnTo>
                <a:lnTo>
                  <a:pt x="194890" y="55390"/>
                </a:lnTo>
                <a:lnTo>
                  <a:pt x="230551" y="52689"/>
                </a:lnTo>
                <a:lnTo>
                  <a:pt x="267568" y="51489"/>
                </a:lnTo>
                <a:lnTo>
                  <a:pt x="308948" y="49074"/>
                </a:lnTo>
                <a:lnTo>
                  <a:pt x="353211" y="45649"/>
                </a:lnTo>
                <a:lnTo>
                  <a:pt x="398753" y="41775"/>
                </a:lnTo>
                <a:lnTo>
                  <a:pt x="423880" y="40460"/>
                </a:lnTo>
                <a:lnTo>
                  <a:pt x="450509" y="39583"/>
                </a:lnTo>
                <a:lnTo>
                  <a:pt x="478139" y="38998"/>
                </a:lnTo>
                <a:lnTo>
                  <a:pt x="507143" y="37903"/>
                </a:lnTo>
                <a:lnTo>
                  <a:pt x="537062" y="36467"/>
                </a:lnTo>
                <a:lnTo>
                  <a:pt x="567591" y="34804"/>
                </a:lnTo>
                <a:lnTo>
                  <a:pt x="599939" y="32991"/>
                </a:lnTo>
                <a:lnTo>
                  <a:pt x="633498" y="31076"/>
                </a:lnTo>
                <a:lnTo>
                  <a:pt x="667865" y="29093"/>
                </a:lnTo>
                <a:lnTo>
                  <a:pt x="704182" y="27066"/>
                </a:lnTo>
                <a:lnTo>
                  <a:pt x="741799" y="25009"/>
                </a:lnTo>
                <a:lnTo>
                  <a:pt x="780283" y="22932"/>
                </a:lnTo>
                <a:lnTo>
                  <a:pt x="818638" y="20842"/>
                </a:lnTo>
                <a:lnTo>
                  <a:pt x="856909" y="18743"/>
                </a:lnTo>
                <a:lnTo>
                  <a:pt x="895123" y="16639"/>
                </a:lnTo>
                <a:lnTo>
                  <a:pt x="934710" y="14530"/>
                </a:lnTo>
                <a:lnTo>
                  <a:pt x="975212" y="12418"/>
                </a:lnTo>
                <a:lnTo>
                  <a:pt x="1016325" y="10305"/>
                </a:lnTo>
                <a:lnTo>
                  <a:pt x="1057844" y="8896"/>
                </a:lnTo>
                <a:lnTo>
                  <a:pt x="1099635" y="7957"/>
                </a:lnTo>
                <a:lnTo>
                  <a:pt x="1141607" y="7331"/>
                </a:lnTo>
                <a:lnTo>
                  <a:pt x="1185110" y="6914"/>
                </a:lnTo>
                <a:lnTo>
                  <a:pt x="1229634" y="6636"/>
                </a:lnTo>
                <a:lnTo>
                  <a:pt x="1274840" y="6450"/>
                </a:lnTo>
                <a:lnTo>
                  <a:pt x="1321204" y="5621"/>
                </a:lnTo>
                <a:lnTo>
                  <a:pt x="1368342" y="4362"/>
                </a:lnTo>
                <a:lnTo>
                  <a:pt x="1415995" y="2818"/>
                </a:lnTo>
                <a:lnTo>
                  <a:pt x="1463991" y="1788"/>
                </a:lnTo>
                <a:lnTo>
                  <a:pt x="1512216" y="1102"/>
                </a:lnTo>
                <a:lnTo>
                  <a:pt x="1560594" y="644"/>
                </a:lnTo>
                <a:lnTo>
                  <a:pt x="1609073" y="339"/>
                </a:lnTo>
                <a:lnTo>
                  <a:pt x="1657621" y="136"/>
                </a:lnTo>
                <a:lnTo>
                  <a:pt x="1706214" y="0"/>
                </a:lnTo>
                <a:lnTo>
                  <a:pt x="1754837" y="615"/>
                </a:lnTo>
                <a:lnTo>
                  <a:pt x="1803480" y="1731"/>
                </a:lnTo>
                <a:lnTo>
                  <a:pt x="1852137" y="3180"/>
                </a:lnTo>
                <a:lnTo>
                  <a:pt x="1902214" y="4146"/>
                </a:lnTo>
                <a:lnTo>
                  <a:pt x="1953237" y="4791"/>
                </a:lnTo>
                <a:lnTo>
                  <a:pt x="2004891" y="5220"/>
                </a:lnTo>
                <a:lnTo>
                  <a:pt x="2057672" y="6212"/>
                </a:lnTo>
                <a:lnTo>
                  <a:pt x="2111203" y="7579"/>
                </a:lnTo>
                <a:lnTo>
                  <a:pt x="2165235" y="9195"/>
                </a:lnTo>
                <a:lnTo>
                  <a:pt x="2219601" y="10979"/>
                </a:lnTo>
                <a:lnTo>
                  <a:pt x="2274190" y="12873"/>
                </a:lnTo>
                <a:lnTo>
                  <a:pt x="2328926" y="14842"/>
                </a:lnTo>
                <a:lnTo>
                  <a:pt x="2383762" y="16860"/>
                </a:lnTo>
                <a:lnTo>
                  <a:pt x="2438664" y="18911"/>
                </a:lnTo>
                <a:lnTo>
                  <a:pt x="2493609" y="20984"/>
                </a:lnTo>
                <a:lnTo>
                  <a:pt x="2548584" y="23071"/>
                </a:lnTo>
                <a:lnTo>
                  <a:pt x="2603578" y="25168"/>
                </a:lnTo>
                <a:lnTo>
                  <a:pt x="2658585" y="27272"/>
                </a:lnTo>
                <a:lnTo>
                  <a:pt x="2712896" y="29380"/>
                </a:lnTo>
                <a:lnTo>
                  <a:pt x="2766742" y="31491"/>
                </a:lnTo>
                <a:lnTo>
                  <a:pt x="2820278" y="33603"/>
                </a:lnTo>
                <a:lnTo>
                  <a:pt x="2874313" y="36423"/>
                </a:lnTo>
                <a:lnTo>
                  <a:pt x="2928681" y="39714"/>
                </a:lnTo>
                <a:lnTo>
                  <a:pt x="2983271" y="43319"/>
                </a:lnTo>
                <a:lnTo>
                  <a:pt x="3037303" y="47133"/>
                </a:lnTo>
                <a:lnTo>
                  <a:pt x="3090962" y="51088"/>
                </a:lnTo>
                <a:lnTo>
                  <a:pt x="3144375" y="55135"/>
                </a:lnTo>
                <a:lnTo>
                  <a:pt x="3198328" y="58538"/>
                </a:lnTo>
                <a:lnTo>
                  <a:pt x="3252641" y="61513"/>
                </a:lnTo>
                <a:lnTo>
                  <a:pt x="3307193" y="64202"/>
                </a:lnTo>
                <a:lnTo>
                  <a:pt x="3361201" y="67405"/>
                </a:lnTo>
                <a:lnTo>
                  <a:pt x="3414845" y="70952"/>
                </a:lnTo>
                <a:lnTo>
                  <a:pt x="3468246" y="74728"/>
                </a:lnTo>
                <a:lnTo>
                  <a:pt x="3520075" y="77950"/>
                </a:lnTo>
                <a:lnTo>
                  <a:pt x="3570856" y="80804"/>
                </a:lnTo>
                <a:lnTo>
                  <a:pt x="3620937" y="83412"/>
                </a:lnTo>
                <a:lnTo>
                  <a:pt x="3669141" y="86562"/>
                </a:lnTo>
                <a:lnTo>
                  <a:pt x="3716094" y="90073"/>
                </a:lnTo>
                <a:lnTo>
                  <a:pt x="3762212" y="93825"/>
                </a:lnTo>
                <a:lnTo>
                  <a:pt x="3806364" y="96326"/>
                </a:lnTo>
                <a:lnTo>
                  <a:pt x="3849203" y="97994"/>
                </a:lnTo>
                <a:lnTo>
                  <a:pt x="3891169" y="99105"/>
                </a:lnTo>
                <a:lnTo>
                  <a:pt x="3931846" y="101258"/>
                </a:lnTo>
                <a:lnTo>
                  <a:pt x="3971664" y="104104"/>
                </a:lnTo>
                <a:lnTo>
                  <a:pt x="4010910" y="107412"/>
                </a:lnTo>
                <a:lnTo>
                  <a:pt x="4049068" y="111029"/>
                </a:lnTo>
                <a:lnTo>
                  <a:pt x="4086500" y="114851"/>
                </a:lnTo>
                <a:lnTo>
                  <a:pt x="4123449" y="118810"/>
                </a:lnTo>
                <a:lnTo>
                  <a:pt x="4157961" y="122155"/>
                </a:lnTo>
                <a:lnTo>
                  <a:pt x="4190847" y="125091"/>
                </a:lnTo>
                <a:lnTo>
                  <a:pt x="4222648" y="127754"/>
                </a:lnTo>
                <a:lnTo>
                  <a:pt x="4251609" y="130234"/>
                </a:lnTo>
                <a:lnTo>
                  <a:pt x="4356100" y="1394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30"/>
          <p:cNvGrpSpPr/>
          <p:nvPr/>
        </p:nvGrpSpPr>
        <p:grpSpPr>
          <a:xfrm>
            <a:off x="1911350" y="641350"/>
            <a:ext cx="5873751" cy="5435601"/>
            <a:chOff x="1911350" y="641350"/>
            <a:chExt cx="5873751" cy="5435601"/>
          </a:xfrm>
        </p:grpSpPr>
        <p:sp>
          <p:nvSpPr>
            <p:cNvPr id="11" name="SMARTInkShape-206"/>
            <p:cNvSpPr/>
            <p:nvPr>
              <p:custDataLst>
                <p:tags r:id="rId88"/>
              </p:custDataLst>
            </p:nvPr>
          </p:nvSpPr>
          <p:spPr>
            <a:xfrm>
              <a:off x="6057900" y="736600"/>
              <a:ext cx="412751" cy="5340351"/>
            </a:xfrm>
            <a:custGeom>
              <a:avLst/>
              <a:gdLst/>
              <a:ahLst/>
              <a:cxnLst/>
              <a:rect l="0" t="0" r="0" b="0"/>
              <a:pathLst>
                <a:path w="412751" h="5340351">
                  <a:moveTo>
                    <a:pt x="412750" y="0"/>
                  </a:moveTo>
                  <a:lnTo>
                    <a:pt x="412750" y="0"/>
                  </a:lnTo>
                  <a:lnTo>
                    <a:pt x="409379" y="6742"/>
                  </a:lnTo>
                  <a:lnTo>
                    <a:pt x="404910" y="52097"/>
                  </a:lnTo>
                  <a:lnTo>
                    <a:pt x="401491" y="95634"/>
                  </a:lnTo>
                  <a:lnTo>
                    <a:pt x="400476" y="139814"/>
                  </a:lnTo>
                  <a:lnTo>
                    <a:pt x="399534" y="170795"/>
                  </a:lnTo>
                  <a:lnTo>
                    <a:pt x="396763" y="205731"/>
                  </a:lnTo>
                  <a:lnTo>
                    <a:pt x="393180" y="246188"/>
                  </a:lnTo>
                  <a:lnTo>
                    <a:pt x="389941" y="290039"/>
                  </a:lnTo>
                  <a:lnTo>
                    <a:pt x="388501" y="335399"/>
                  </a:lnTo>
                  <a:lnTo>
                    <a:pt x="387413" y="359771"/>
                  </a:lnTo>
                  <a:lnTo>
                    <a:pt x="385980" y="385192"/>
                  </a:lnTo>
                  <a:lnTo>
                    <a:pt x="384320" y="411311"/>
                  </a:lnTo>
                  <a:lnTo>
                    <a:pt x="382508" y="438602"/>
                  </a:lnTo>
                  <a:lnTo>
                    <a:pt x="380594" y="466674"/>
                  </a:lnTo>
                  <a:lnTo>
                    <a:pt x="378613" y="495266"/>
                  </a:lnTo>
                  <a:lnTo>
                    <a:pt x="376586" y="524910"/>
                  </a:lnTo>
                  <a:lnTo>
                    <a:pt x="374530" y="555257"/>
                  </a:lnTo>
                  <a:lnTo>
                    <a:pt x="372453" y="586071"/>
                  </a:lnTo>
                  <a:lnTo>
                    <a:pt x="370363" y="617198"/>
                  </a:lnTo>
                  <a:lnTo>
                    <a:pt x="368264" y="648532"/>
                  </a:lnTo>
                  <a:lnTo>
                    <a:pt x="366159" y="680005"/>
                  </a:lnTo>
                  <a:lnTo>
                    <a:pt x="363345" y="714392"/>
                  </a:lnTo>
                  <a:lnTo>
                    <a:pt x="360058" y="750722"/>
                  </a:lnTo>
                  <a:lnTo>
                    <a:pt x="356455" y="788348"/>
                  </a:lnTo>
                  <a:lnTo>
                    <a:pt x="352643" y="826838"/>
                  </a:lnTo>
                  <a:lnTo>
                    <a:pt x="348690" y="865903"/>
                  </a:lnTo>
                  <a:lnTo>
                    <a:pt x="344643" y="905352"/>
                  </a:lnTo>
                  <a:lnTo>
                    <a:pt x="340534" y="945762"/>
                  </a:lnTo>
                  <a:lnTo>
                    <a:pt x="336384" y="986814"/>
                  </a:lnTo>
                  <a:lnTo>
                    <a:pt x="332206" y="1028292"/>
                  </a:lnTo>
                  <a:lnTo>
                    <a:pt x="328009" y="1070056"/>
                  </a:lnTo>
                  <a:lnTo>
                    <a:pt x="323801" y="1112010"/>
                  </a:lnTo>
                  <a:lnTo>
                    <a:pt x="319583" y="1154090"/>
                  </a:lnTo>
                  <a:lnTo>
                    <a:pt x="315361" y="1196960"/>
                  </a:lnTo>
                  <a:lnTo>
                    <a:pt x="311136" y="1240357"/>
                  </a:lnTo>
                  <a:lnTo>
                    <a:pt x="306907" y="1284104"/>
                  </a:lnTo>
                  <a:lnTo>
                    <a:pt x="302677" y="1328792"/>
                  </a:lnTo>
                  <a:lnTo>
                    <a:pt x="298446" y="1374105"/>
                  </a:lnTo>
                  <a:lnTo>
                    <a:pt x="294214" y="1419837"/>
                  </a:lnTo>
                  <a:lnTo>
                    <a:pt x="289276" y="1466552"/>
                  </a:lnTo>
                  <a:lnTo>
                    <a:pt x="283868" y="1513924"/>
                  </a:lnTo>
                  <a:lnTo>
                    <a:pt x="278145" y="1561732"/>
                  </a:lnTo>
                  <a:lnTo>
                    <a:pt x="272918" y="1609833"/>
                  </a:lnTo>
                  <a:lnTo>
                    <a:pt x="268023" y="1658127"/>
                  </a:lnTo>
                  <a:lnTo>
                    <a:pt x="263349" y="1706552"/>
                  </a:lnTo>
                  <a:lnTo>
                    <a:pt x="258116" y="1757179"/>
                  </a:lnTo>
                  <a:lnTo>
                    <a:pt x="252510" y="1809275"/>
                  </a:lnTo>
                  <a:lnTo>
                    <a:pt x="246657" y="1862350"/>
                  </a:lnTo>
                  <a:lnTo>
                    <a:pt x="242050" y="1913961"/>
                  </a:lnTo>
                  <a:lnTo>
                    <a:pt x="238272" y="1964596"/>
                  </a:lnTo>
                  <a:lnTo>
                    <a:pt x="235048" y="2014581"/>
                  </a:lnTo>
                  <a:lnTo>
                    <a:pt x="231488" y="2064132"/>
                  </a:lnTo>
                  <a:lnTo>
                    <a:pt x="227703" y="2113393"/>
                  </a:lnTo>
                  <a:lnTo>
                    <a:pt x="223768" y="2162462"/>
                  </a:lnTo>
                  <a:lnTo>
                    <a:pt x="220440" y="2212814"/>
                  </a:lnTo>
                  <a:lnTo>
                    <a:pt x="217516" y="2264020"/>
                  </a:lnTo>
                  <a:lnTo>
                    <a:pt x="214860" y="2315796"/>
                  </a:lnTo>
                  <a:lnTo>
                    <a:pt x="211679" y="2367953"/>
                  </a:lnTo>
                  <a:lnTo>
                    <a:pt x="208148" y="2420363"/>
                  </a:lnTo>
                  <a:lnTo>
                    <a:pt x="204382" y="2472942"/>
                  </a:lnTo>
                  <a:lnTo>
                    <a:pt x="201871" y="2528456"/>
                  </a:lnTo>
                  <a:lnTo>
                    <a:pt x="200197" y="2585926"/>
                  </a:lnTo>
                  <a:lnTo>
                    <a:pt x="199081" y="2644701"/>
                  </a:lnTo>
                  <a:lnTo>
                    <a:pt x="196926" y="2704345"/>
                  </a:lnTo>
                  <a:lnTo>
                    <a:pt x="194079" y="2764569"/>
                  </a:lnTo>
                  <a:lnTo>
                    <a:pt x="190769" y="2825179"/>
                  </a:lnTo>
                  <a:lnTo>
                    <a:pt x="188563" y="2886047"/>
                  </a:lnTo>
                  <a:lnTo>
                    <a:pt x="187092" y="2947087"/>
                  </a:lnTo>
                  <a:lnTo>
                    <a:pt x="186112" y="3008241"/>
                  </a:lnTo>
                  <a:lnTo>
                    <a:pt x="185458" y="3067355"/>
                  </a:lnTo>
                  <a:lnTo>
                    <a:pt x="185022" y="3125109"/>
                  </a:lnTo>
                  <a:lnTo>
                    <a:pt x="184731" y="3181956"/>
                  </a:lnTo>
                  <a:lnTo>
                    <a:pt x="183832" y="3241726"/>
                  </a:lnTo>
                  <a:lnTo>
                    <a:pt x="182527" y="3303445"/>
                  </a:lnTo>
                  <a:lnTo>
                    <a:pt x="180952" y="3366464"/>
                  </a:lnTo>
                  <a:lnTo>
                    <a:pt x="179901" y="3428231"/>
                  </a:lnTo>
                  <a:lnTo>
                    <a:pt x="179201" y="3489165"/>
                  </a:lnTo>
                  <a:lnTo>
                    <a:pt x="178734" y="3549543"/>
                  </a:lnTo>
                  <a:lnTo>
                    <a:pt x="177717" y="3609551"/>
                  </a:lnTo>
                  <a:lnTo>
                    <a:pt x="176334" y="3669312"/>
                  </a:lnTo>
                  <a:lnTo>
                    <a:pt x="174706" y="3728908"/>
                  </a:lnTo>
                  <a:lnTo>
                    <a:pt x="173621" y="3789099"/>
                  </a:lnTo>
                  <a:lnTo>
                    <a:pt x="172898" y="3849689"/>
                  </a:lnTo>
                  <a:lnTo>
                    <a:pt x="172415" y="3910542"/>
                  </a:lnTo>
                  <a:lnTo>
                    <a:pt x="170682" y="3968045"/>
                  </a:lnTo>
                  <a:lnTo>
                    <a:pt x="168116" y="4023313"/>
                  </a:lnTo>
                  <a:lnTo>
                    <a:pt x="164994" y="4077092"/>
                  </a:lnTo>
                  <a:lnTo>
                    <a:pt x="162207" y="4129172"/>
                  </a:lnTo>
                  <a:lnTo>
                    <a:pt x="159644" y="4180121"/>
                  </a:lnTo>
                  <a:lnTo>
                    <a:pt x="157229" y="4230313"/>
                  </a:lnTo>
                  <a:lnTo>
                    <a:pt x="153502" y="4279298"/>
                  </a:lnTo>
                  <a:lnTo>
                    <a:pt x="148901" y="4327476"/>
                  </a:lnTo>
                  <a:lnTo>
                    <a:pt x="143717" y="4375117"/>
                  </a:lnTo>
                  <a:lnTo>
                    <a:pt x="139557" y="4422401"/>
                  </a:lnTo>
                  <a:lnTo>
                    <a:pt x="136077" y="4469444"/>
                  </a:lnTo>
                  <a:lnTo>
                    <a:pt x="133051" y="4516330"/>
                  </a:lnTo>
                  <a:lnTo>
                    <a:pt x="129622" y="4560286"/>
                  </a:lnTo>
                  <a:lnTo>
                    <a:pt x="125926" y="4602291"/>
                  </a:lnTo>
                  <a:lnTo>
                    <a:pt x="122051" y="4642994"/>
                  </a:lnTo>
                  <a:lnTo>
                    <a:pt x="117350" y="4683535"/>
                  </a:lnTo>
                  <a:lnTo>
                    <a:pt x="112100" y="4723967"/>
                  </a:lnTo>
                  <a:lnTo>
                    <a:pt x="106484" y="4764328"/>
                  </a:lnTo>
                  <a:lnTo>
                    <a:pt x="101328" y="4803935"/>
                  </a:lnTo>
                  <a:lnTo>
                    <a:pt x="96480" y="4843040"/>
                  </a:lnTo>
                  <a:lnTo>
                    <a:pt x="91837" y="4881810"/>
                  </a:lnTo>
                  <a:lnTo>
                    <a:pt x="85919" y="4918240"/>
                  </a:lnTo>
                  <a:lnTo>
                    <a:pt x="79151" y="4953110"/>
                  </a:lnTo>
                  <a:lnTo>
                    <a:pt x="71818" y="4986940"/>
                  </a:lnTo>
                  <a:lnTo>
                    <a:pt x="65517" y="5019371"/>
                  </a:lnTo>
                  <a:lnTo>
                    <a:pt x="59905" y="5050869"/>
                  </a:lnTo>
                  <a:lnTo>
                    <a:pt x="54754" y="5081746"/>
                  </a:lnTo>
                  <a:lnTo>
                    <a:pt x="49908" y="5111503"/>
                  </a:lnTo>
                  <a:lnTo>
                    <a:pt x="45267" y="5140513"/>
                  </a:lnTo>
                  <a:lnTo>
                    <a:pt x="40761" y="5169026"/>
                  </a:lnTo>
                  <a:lnTo>
                    <a:pt x="35641" y="5195089"/>
                  </a:lnTo>
                  <a:lnTo>
                    <a:pt x="30110" y="5219521"/>
                  </a:lnTo>
                  <a:lnTo>
                    <a:pt x="19027" y="5264070"/>
                  </a:lnTo>
                  <a:lnTo>
                    <a:pt x="0" y="534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7"/>
            <p:cNvSpPr/>
            <p:nvPr>
              <p:custDataLst>
                <p:tags r:id="rId89"/>
              </p:custDataLst>
            </p:nvPr>
          </p:nvSpPr>
          <p:spPr>
            <a:xfrm>
              <a:off x="5226151" y="641350"/>
              <a:ext cx="203100" cy="5213351"/>
            </a:xfrm>
            <a:custGeom>
              <a:avLst/>
              <a:gdLst/>
              <a:ahLst/>
              <a:cxnLst/>
              <a:rect l="0" t="0" r="0" b="0"/>
              <a:pathLst>
                <a:path w="203100" h="5213351">
                  <a:moveTo>
                    <a:pt x="203099" y="0"/>
                  </a:moveTo>
                  <a:lnTo>
                    <a:pt x="203099" y="0"/>
                  </a:lnTo>
                  <a:lnTo>
                    <a:pt x="201218" y="42063"/>
                  </a:lnTo>
                  <a:lnTo>
                    <a:pt x="196191" y="86311"/>
                  </a:lnTo>
                  <a:lnTo>
                    <a:pt x="192115" y="128114"/>
                  </a:lnTo>
                  <a:lnTo>
                    <a:pt x="189026" y="175543"/>
                  </a:lnTo>
                  <a:lnTo>
                    <a:pt x="185556" y="212075"/>
                  </a:lnTo>
                  <a:lnTo>
                    <a:pt x="181661" y="251829"/>
                  </a:lnTo>
                  <a:lnTo>
                    <a:pt x="179460" y="293017"/>
                  </a:lnTo>
                  <a:lnTo>
                    <a:pt x="177776" y="336252"/>
                  </a:lnTo>
                  <a:lnTo>
                    <a:pt x="174676" y="383690"/>
                  </a:lnTo>
                  <a:lnTo>
                    <a:pt x="173566" y="410310"/>
                  </a:lnTo>
                  <a:lnTo>
                    <a:pt x="172828" y="438640"/>
                  </a:lnTo>
                  <a:lnTo>
                    <a:pt x="172334" y="468110"/>
                  </a:lnTo>
                  <a:lnTo>
                    <a:pt x="172006" y="497634"/>
                  </a:lnTo>
                  <a:lnTo>
                    <a:pt x="171787" y="527195"/>
                  </a:lnTo>
                  <a:lnTo>
                    <a:pt x="171641" y="556780"/>
                  </a:lnTo>
                  <a:lnTo>
                    <a:pt x="171544" y="587087"/>
                  </a:lnTo>
                  <a:lnTo>
                    <a:pt x="171479" y="617875"/>
                  </a:lnTo>
                  <a:lnTo>
                    <a:pt x="171436" y="648983"/>
                  </a:lnTo>
                  <a:lnTo>
                    <a:pt x="170701" y="681716"/>
                  </a:lnTo>
                  <a:lnTo>
                    <a:pt x="169506" y="715533"/>
                  </a:lnTo>
                  <a:lnTo>
                    <a:pt x="168004" y="750072"/>
                  </a:lnTo>
                  <a:lnTo>
                    <a:pt x="167002" y="785092"/>
                  </a:lnTo>
                  <a:lnTo>
                    <a:pt x="166334" y="820434"/>
                  </a:lnTo>
                  <a:lnTo>
                    <a:pt x="165889" y="855989"/>
                  </a:lnTo>
                  <a:lnTo>
                    <a:pt x="165592" y="892393"/>
                  </a:lnTo>
                  <a:lnTo>
                    <a:pt x="165395" y="929362"/>
                  </a:lnTo>
                  <a:lnTo>
                    <a:pt x="165263" y="966708"/>
                  </a:lnTo>
                  <a:lnTo>
                    <a:pt x="165175" y="1004305"/>
                  </a:lnTo>
                  <a:lnTo>
                    <a:pt x="165117" y="1042070"/>
                  </a:lnTo>
                  <a:lnTo>
                    <a:pt x="165077" y="1079947"/>
                  </a:lnTo>
                  <a:lnTo>
                    <a:pt x="164346" y="1119309"/>
                  </a:lnTo>
                  <a:lnTo>
                    <a:pt x="163153" y="1159662"/>
                  </a:lnTo>
                  <a:lnTo>
                    <a:pt x="161652" y="1200674"/>
                  </a:lnTo>
                  <a:lnTo>
                    <a:pt x="160651" y="1242127"/>
                  </a:lnTo>
                  <a:lnTo>
                    <a:pt x="159983" y="1283874"/>
                  </a:lnTo>
                  <a:lnTo>
                    <a:pt x="159539" y="1325816"/>
                  </a:lnTo>
                  <a:lnTo>
                    <a:pt x="158537" y="1368594"/>
                  </a:lnTo>
                  <a:lnTo>
                    <a:pt x="157163" y="1411929"/>
                  </a:lnTo>
                  <a:lnTo>
                    <a:pt x="155541" y="1455636"/>
                  </a:lnTo>
                  <a:lnTo>
                    <a:pt x="153050" y="1501002"/>
                  </a:lnTo>
                  <a:lnTo>
                    <a:pt x="149977" y="1547473"/>
                  </a:lnTo>
                  <a:lnTo>
                    <a:pt x="146518" y="1594682"/>
                  </a:lnTo>
                  <a:lnTo>
                    <a:pt x="143506" y="1642383"/>
                  </a:lnTo>
                  <a:lnTo>
                    <a:pt x="140793" y="1690411"/>
                  </a:lnTo>
                  <a:lnTo>
                    <a:pt x="138278" y="1738657"/>
                  </a:lnTo>
                  <a:lnTo>
                    <a:pt x="135191" y="1788460"/>
                  </a:lnTo>
                  <a:lnTo>
                    <a:pt x="131721" y="1839301"/>
                  </a:lnTo>
                  <a:lnTo>
                    <a:pt x="127997" y="1890834"/>
                  </a:lnTo>
                  <a:lnTo>
                    <a:pt x="124103" y="1942123"/>
                  </a:lnTo>
                  <a:lnTo>
                    <a:pt x="120096" y="1993248"/>
                  </a:lnTo>
                  <a:lnTo>
                    <a:pt x="116014" y="2044265"/>
                  </a:lnTo>
                  <a:lnTo>
                    <a:pt x="112586" y="2096621"/>
                  </a:lnTo>
                  <a:lnTo>
                    <a:pt x="109596" y="2149870"/>
                  </a:lnTo>
                  <a:lnTo>
                    <a:pt x="106897" y="2203713"/>
                  </a:lnTo>
                  <a:lnTo>
                    <a:pt x="102981" y="2257953"/>
                  </a:lnTo>
                  <a:lnTo>
                    <a:pt x="98253" y="2312458"/>
                  </a:lnTo>
                  <a:lnTo>
                    <a:pt x="92985" y="2367138"/>
                  </a:lnTo>
                  <a:lnTo>
                    <a:pt x="88768" y="2421937"/>
                  </a:lnTo>
                  <a:lnTo>
                    <a:pt x="85250" y="2476814"/>
                  </a:lnTo>
                  <a:lnTo>
                    <a:pt x="82199" y="2531742"/>
                  </a:lnTo>
                  <a:lnTo>
                    <a:pt x="78755" y="2585295"/>
                  </a:lnTo>
                  <a:lnTo>
                    <a:pt x="75048" y="2637930"/>
                  </a:lnTo>
                  <a:lnTo>
                    <a:pt x="71164" y="2689953"/>
                  </a:lnTo>
                  <a:lnTo>
                    <a:pt x="67870" y="2741569"/>
                  </a:lnTo>
                  <a:lnTo>
                    <a:pt x="64969" y="2792912"/>
                  </a:lnTo>
                  <a:lnTo>
                    <a:pt x="62329" y="2844075"/>
                  </a:lnTo>
                  <a:lnTo>
                    <a:pt x="59864" y="2896528"/>
                  </a:lnTo>
                  <a:lnTo>
                    <a:pt x="57515" y="2949841"/>
                  </a:lnTo>
                  <a:lnTo>
                    <a:pt x="55242" y="3003727"/>
                  </a:lnTo>
                  <a:lnTo>
                    <a:pt x="52317" y="3056585"/>
                  </a:lnTo>
                  <a:lnTo>
                    <a:pt x="48955" y="3108756"/>
                  </a:lnTo>
                  <a:lnTo>
                    <a:pt x="45303" y="3160471"/>
                  </a:lnTo>
                  <a:lnTo>
                    <a:pt x="42163" y="3211175"/>
                  </a:lnTo>
                  <a:lnTo>
                    <a:pt x="39364" y="3261206"/>
                  </a:lnTo>
                  <a:lnTo>
                    <a:pt x="36792" y="3310787"/>
                  </a:lnTo>
                  <a:lnTo>
                    <a:pt x="35077" y="3360069"/>
                  </a:lnTo>
                  <a:lnTo>
                    <a:pt x="33935" y="3409152"/>
                  </a:lnTo>
                  <a:lnTo>
                    <a:pt x="33173" y="3458101"/>
                  </a:lnTo>
                  <a:lnTo>
                    <a:pt x="32665" y="3506256"/>
                  </a:lnTo>
                  <a:lnTo>
                    <a:pt x="32326" y="3553882"/>
                  </a:lnTo>
                  <a:lnTo>
                    <a:pt x="32101" y="3601155"/>
                  </a:lnTo>
                  <a:lnTo>
                    <a:pt x="31245" y="3648897"/>
                  </a:lnTo>
                  <a:lnTo>
                    <a:pt x="29968" y="3696954"/>
                  </a:lnTo>
                  <a:lnTo>
                    <a:pt x="28412" y="3745219"/>
                  </a:lnTo>
                  <a:lnTo>
                    <a:pt x="26668" y="3792919"/>
                  </a:lnTo>
                  <a:lnTo>
                    <a:pt x="24801" y="3840240"/>
                  </a:lnTo>
                  <a:lnTo>
                    <a:pt x="22850" y="3887310"/>
                  </a:lnTo>
                  <a:lnTo>
                    <a:pt x="20844" y="3934213"/>
                  </a:lnTo>
                  <a:lnTo>
                    <a:pt x="18801" y="3981003"/>
                  </a:lnTo>
                  <a:lnTo>
                    <a:pt x="16734" y="4027718"/>
                  </a:lnTo>
                  <a:lnTo>
                    <a:pt x="15356" y="4072268"/>
                  </a:lnTo>
                  <a:lnTo>
                    <a:pt x="14436" y="4115373"/>
                  </a:lnTo>
                  <a:lnTo>
                    <a:pt x="13824" y="4157515"/>
                  </a:lnTo>
                  <a:lnTo>
                    <a:pt x="13416" y="4199015"/>
                  </a:lnTo>
                  <a:lnTo>
                    <a:pt x="13144" y="4240088"/>
                  </a:lnTo>
                  <a:lnTo>
                    <a:pt x="12962" y="4280875"/>
                  </a:lnTo>
                  <a:lnTo>
                    <a:pt x="12841" y="4321473"/>
                  </a:lnTo>
                  <a:lnTo>
                    <a:pt x="12761" y="4361943"/>
                  </a:lnTo>
                  <a:lnTo>
                    <a:pt x="12706" y="4402329"/>
                  </a:lnTo>
                  <a:lnTo>
                    <a:pt x="11965" y="4441953"/>
                  </a:lnTo>
                  <a:lnTo>
                    <a:pt x="10765" y="4481069"/>
                  </a:lnTo>
                  <a:lnTo>
                    <a:pt x="9260" y="4519846"/>
                  </a:lnTo>
                  <a:lnTo>
                    <a:pt x="7551" y="4556985"/>
                  </a:lnTo>
                  <a:lnTo>
                    <a:pt x="5706" y="4593035"/>
                  </a:lnTo>
                  <a:lnTo>
                    <a:pt x="3770" y="4628357"/>
                  </a:lnTo>
                  <a:lnTo>
                    <a:pt x="2480" y="4662487"/>
                  </a:lnTo>
                  <a:lnTo>
                    <a:pt x="1619" y="4695825"/>
                  </a:lnTo>
                  <a:lnTo>
                    <a:pt x="1045" y="4728633"/>
                  </a:lnTo>
                  <a:lnTo>
                    <a:pt x="663" y="4760383"/>
                  </a:lnTo>
                  <a:lnTo>
                    <a:pt x="408" y="4791428"/>
                  </a:lnTo>
                  <a:lnTo>
                    <a:pt x="239" y="4822002"/>
                  </a:lnTo>
                  <a:lnTo>
                    <a:pt x="125" y="4850851"/>
                  </a:lnTo>
                  <a:lnTo>
                    <a:pt x="50" y="4878551"/>
                  </a:lnTo>
                  <a:lnTo>
                    <a:pt x="0" y="4905484"/>
                  </a:lnTo>
                  <a:lnTo>
                    <a:pt x="672" y="4931201"/>
                  </a:lnTo>
                  <a:lnTo>
                    <a:pt x="1825" y="4956106"/>
                  </a:lnTo>
                  <a:lnTo>
                    <a:pt x="4283" y="5003064"/>
                  </a:lnTo>
                  <a:lnTo>
                    <a:pt x="5375" y="5045100"/>
                  </a:lnTo>
                  <a:lnTo>
                    <a:pt x="7742" y="5083068"/>
                  </a:lnTo>
                  <a:lnTo>
                    <a:pt x="11851" y="5118052"/>
                  </a:lnTo>
                  <a:lnTo>
                    <a:pt x="21393" y="5164104"/>
                  </a:lnTo>
                  <a:lnTo>
                    <a:pt x="31649" y="521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8"/>
            <p:cNvSpPr/>
            <p:nvPr>
              <p:custDataLst>
                <p:tags r:id="rId90"/>
              </p:custDataLst>
            </p:nvPr>
          </p:nvSpPr>
          <p:spPr>
            <a:xfrm>
              <a:off x="4419600" y="717550"/>
              <a:ext cx="114301" cy="5029201"/>
            </a:xfrm>
            <a:custGeom>
              <a:avLst/>
              <a:gdLst/>
              <a:ahLst/>
              <a:cxnLst/>
              <a:rect l="0" t="0" r="0" b="0"/>
              <a:pathLst>
                <a:path w="114301" h="5029201">
                  <a:moveTo>
                    <a:pt x="114300" y="0"/>
                  </a:moveTo>
                  <a:lnTo>
                    <a:pt x="114300" y="0"/>
                  </a:lnTo>
                  <a:lnTo>
                    <a:pt x="107392" y="45208"/>
                  </a:lnTo>
                  <a:lnTo>
                    <a:pt x="101435" y="91006"/>
                  </a:lnTo>
                  <a:lnTo>
                    <a:pt x="97999" y="124408"/>
                  </a:lnTo>
                  <a:lnTo>
                    <a:pt x="96471" y="160420"/>
                  </a:lnTo>
                  <a:lnTo>
                    <a:pt x="93911" y="197592"/>
                  </a:lnTo>
                  <a:lnTo>
                    <a:pt x="90421" y="236691"/>
                  </a:lnTo>
                  <a:lnTo>
                    <a:pt x="86518" y="279939"/>
                  </a:lnTo>
                  <a:lnTo>
                    <a:pt x="84313" y="326912"/>
                  </a:lnTo>
                  <a:lnTo>
                    <a:pt x="83726" y="351291"/>
                  </a:lnTo>
                  <a:lnTo>
                    <a:pt x="82628" y="376716"/>
                  </a:lnTo>
                  <a:lnTo>
                    <a:pt x="81191" y="402839"/>
                  </a:lnTo>
                  <a:lnTo>
                    <a:pt x="79527" y="429426"/>
                  </a:lnTo>
                  <a:lnTo>
                    <a:pt x="78418" y="456323"/>
                  </a:lnTo>
                  <a:lnTo>
                    <a:pt x="77678" y="483426"/>
                  </a:lnTo>
                  <a:lnTo>
                    <a:pt x="77185" y="510667"/>
                  </a:lnTo>
                  <a:lnTo>
                    <a:pt x="76857" y="538706"/>
                  </a:lnTo>
                  <a:lnTo>
                    <a:pt x="76638" y="567276"/>
                  </a:lnTo>
                  <a:lnTo>
                    <a:pt x="76492" y="596201"/>
                  </a:lnTo>
                  <a:lnTo>
                    <a:pt x="75689" y="626773"/>
                  </a:lnTo>
                  <a:lnTo>
                    <a:pt x="74448" y="658443"/>
                  </a:lnTo>
                  <a:lnTo>
                    <a:pt x="72915" y="690845"/>
                  </a:lnTo>
                  <a:lnTo>
                    <a:pt x="71894" y="723030"/>
                  </a:lnTo>
                  <a:lnTo>
                    <a:pt x="71212" y="755070"/>
                  </a:lnTo>
                  <a:lnTo>
                    <a:pt x="70758" y="787013"/>
                  </a:lnTo>
                  <a:lnTo>
                    <a:pt x="70455" y="820303"/>
                  </a:lnTo>
                  <a:lnTo>
                    <a:pt x="70254" y="854491"/>
                  </a:lnTo>
                  <a:lnTo>
                    <a:pt x="70119" y="889277"/>
                  </a:lnTo>
                  <a:lnTo>
                    <a:pt x="70734" y="924463"/>
                  </a:lnTo>
                  <a:lnTo>
                    <a:pt x="71851" y="959914"/>
                  </a:lnTo>
                  <a:lnTo>
                    <a:pt x="73301" y="995543"/>
                  </a:lnTo>
                  <a:lnTo>
                    <a:pt x="74267" y="1032701"/>
                  </a:lnTo>
                  <a:lnTo>
                    <a:pt x="74911" y="1070878"/>
                  </a:lnTo>
                  <a:lnTo>
                    <a:pt x="75341" y="1109736"/>
                  </a:lnTo>
                  <a:lnTo>
                    <a:pt x="75627" y="1149046"/>
                  </a:lnTo>
                  <a:lnTo>
                    <a:pt x="75817" y="1188658"/>
                  </a:lnTo>
                  <a:lnTo>
                    <a:pt x="75945" y="1228472"/>
                  </a:lnTo>
                  <a:lnTo>
                    <a:pt x="76030" y="1268420"/>
                  </a:lnTo>
                  <a:lnTo>
                    <a:pt x="76086" y="1308458"/>
                  </a:lnTo>
                  <a:lnTo>
                    <a:pt x="76124" y="1348555"/>
                  </a:lnTo>
                  <a:lnTo>
                    <a:pt x="76149" y="1389398"/>
                  </a:lnTo>
                  <a:lnTo>
                    <a:pt x="76166" y="1430737"/>
                  </a:lnTo>
                  <a:lnTo>
                    <a:pt x="76178" y="1472408"/>
                  </a:lnTo>
                  <a:lnTo>
                    <a:pt x="76185" y="1514300"/>
                  </a:lnTo>
                  <a:lnTo>
                    <a:pt x="76190" y="1556339"/>
                  </a:lnTo>
                  <a:lnTo>
                    <a:pt x="76193" y="1598476"/>
                  </a:lnTo>
                  <a:lnTo>
                    <a:pt x="76195" y="1642089"/>
                  </a:lnTo>
                  <a:lnTo>
                    <a:pt x="76197" y="1686688"/>
                  </a:lnTo>
                  <a:lnTo>
                    <a:pt x="76198" y="1731942"/>
                  </a:lnTo>
                  <a:lnTo>
                    <a:pt x="76199" y="1777633"/>
                  </a:lnTo>
                  <a:lnTo>
                    <a:pt x="76199" y="1823617"/>
                  </a:lnTo>
                  <a:lnTo>
                    <a:pt x="76199" y="1869795"/>
                  </a:lnTo>
                  <a:lnTo>
                    <a:pt x="76199" y="1916807"/>
                  </a:lnTo>
                  <a:lnTo>
                    <a:pt x="76200" y="1964377"/>
                  </a:lnTo>
                  <a:lnTo>
                    <a:pt x="76200" y="2012318"/>
                  </a:lnTo>
                  <a:lnTo>
                    <a:pt x="76200" y="2059095"/>
                  </a:lnTo>
                  <a:lnTo>
                    <a:pt x="76200" y="2105097"/>
                  </a:lnTo>
                  <a:lnTo>
                    <a:pt x="76200" y="2150581"/>
                  </a:lnTo>
                  <a:lnTo>
                    <a:pt x="76200" y="2197132"/>
                  </a:lnTo>
                  <a:lnTo>
                    <a:pt x="76200" y="2244394"/>
                  </a:lnTo>
                  <a:lnTo>
                    <a:pt x="76200" y="2292129"/>
                  </a:lnTo>
                  <a:lnTo>
                    <a:pt x="76200" y="2339475"/>
                  </a:lnTo>
                  <a:lnTo>
                    <a:pt x="76200" y="2386561"/>
                  </a:lnTo>
                  <a:lnTo>
                    <a:pt x="76200" y="2433474"/>
                  </a:lnTo>
                  <a:lnTo>
                    <a:pt x="76200" y="2480977"/>
                  </a:lnTo>
                  <a:lnTo>
                    <a:pt x="76200" y="2528874"/>
                  </a:lnTo>
                  <a:lnTo>
                    <a:pt x="76200" y="2577033"/>
                  </a:lnTo>
                  <a:lnTo>
                    <a:pt x="75494" y="2625366"/>
                  </a:lnTo>
                  <a:lnTo>
                    <a:pt x="74319" y="2673816"/>
                  </a:lnTo>
                  <a:lnTo>
                    <a:pt x="72829" y="2722344"/>
                  </a:lnTo>
                  <a:lnTo>
                    <a:pt x="71131" y="2770218"/>
                  </a:lnTo>
                  <a:lnTo>
                    <a:pt x="69292" y="2817656"/>
                  </a:lnTo>
                  <a:lnTo>
                    <a:pt x="67361" y="2864804"/>
                  </a:lnTo>
                  <a:lnTo>
                    <a:pt x="66074" y="2911758"/>
                  </a:lnTo>
                  <a:lnTo>
                    <a:pt x="65216" y="2958583"/>
                  </a:lnTo>
                  <a:lnTo>
                    <a:pt x="64644" y="3005322"/>
                  </a:lnTo>
                  <a:lnTo>
                    <a:pt x="63557" y="3052709"/>
                  </a:lnTo>
                  <a:lnTo>
                    <a:pt x="62127" y="3100528"/>
                  </a:lnTo>
                  <a:lnTo>
                    <a:pt x="60468" y="3148635"/>
                  </a:lnTo>
                  <a:lnTo>
                    <a:pt x="58657" y="3196229"/>
                  </a:lnTo>
                  <a:lnTo>
                    <a:pt x="56743" y="3243480"/>
                  </a:lnTo>
                  <a:lnTo>
                    <a:pt x="54762" y="3290503"/>
                  </a:lnTo>
                  <a:lnTo>
                    <a:pt x="52736" y="3337375"/>
                  </a:lnTo>
                  <a:lnTo>
                    <a:pt x="50679" y="3384144"/>
                  </a:lnTo>
                  <a:lnTo>
                    <a:pt x="48603" y="3430846"/>
                  </a:lnTo>
                  <a:lnTo>
                    <a:pt x="47219" y="3476797"/>
                  </a:lnTo>
                  <a:lnTo>
                    <a:pt x="46296" y="3522248"/>
                  </a:lnTo>
                  <a:lnTo>
                    <a:pt x="45680" y="3567366"/>
                  </a:lnTo>
                  <a:lnTo>
                    <a:pt x="44565" y="3613672"/>
                  </a:lnTo>
                  <a:lnTo>
                    <a:pt x="43115" y="3660770"/>
                  </a:lnTo>
                  <a:lnTo>
                    <a:pt x="41443" y="3708397"/>
                  </a:lnTo>
                  <a:lnTo>
                    <a:pt x="39623" y="3754259"/>
                  </a:lnTo>
                  <a:lnTo>
                    <a:pt x="37704" y="3798945"/>
                  </a:lnTo>
                  <a:lnTo>
                    <a:pt x="35719" y="3842846"/>
                  </a:lnTo>
                  <a:lnTo>
                    <a:pt x="33691" y="3886226"/>
                  </a:lnTo>
                  <a:lnTo>
                    <a:pt x="31632" y="3929256"/>
                  </a:lnTo>
                  <a:lnTo>
                    <a:pt x="29554" y="3972054"/>
                  </a:lnTo>
                  <a:lnTo>
                    <a:pt x="27464" y="4013286"/>
                  </a:lnTo>
                  <a:lnTo>
                    <a:pt x="25365" y="4053474"/>
                  </a:lnTo>
                  <a:lnTo>
                    <a:pt x="23259" y="4092966"/>
                  </a:lnTo>
                  <a:lnTo>
                    <a:pt x="21857" y="4131289"/>
                  </a:lnTo>
                  <a:lnTo>
                    <a:pt x="20921" y="4168831"/>
                  </a:lnTo>
                  <a:lnTo>
                    <a:pt x="20297" y="4205854"/>
                  </a:lnTo>
                  <a:lnTo>
                    <a:pt x="19176" y="4242530"/>
                  </a:lnTo>
                  <a:lnTo>
                    <a:pt x="17723" y="4278976"/>
                  </a:lnTo>
                  <a:lnTo>
                    <a:pt x="16048" y="4315267"/>
                  </a:lnTo>
                  <a:lnTo>
                    <a:pt x="14227" y="4351456"/>
                  </a:lnTo>
                  <a:lnTo>
                    <a:pt x="12307" y="4387576"/>
                  </a:lnTo>
                  <a:lnTo>
                    <a:pt x="10321" y="4423651"/>
                  </a:lnTo>
                  <a:lnTo>
                    <a:pt x="8998" y="4458284"/>
                  </a:lnTo>
                  <a:lnTo>
                    <a:pt x="8115" y="4491956"/>
                  </a:lnTo>
                  <a:lnTo>
                    <a:pt x="7527" y="4524987"/>
                  </a:lnTo>
                  <a:lnTo>
                    <a:pt x="6429" y="4556180"/>
                  </a:lnTo>
                  <a:lnTo>
                    <a:pt x="4992" y="4586148"/>
                  </a:lnTo>
                  <a:lnTo>
                    <a:pt x="3328" y="4615299"/>
                  </a:lnTo>
                  <a:lnTo>
                    <a:pt x="2218" y="4643905"/>
                  </a:lnTo>
                  <a:lnTo>
                    <a:pt x="1479" y="4672147"/>
                  </a:lnTo>
                  <a:lnTo>
                    <a:pt x="986" y="4700148"/>
                  </a:lnTo>
                  <a:lnTo>
                    <a:pt x="657" y="4727282"/>
                  </a:lnTo>
                  <a:lnTo>
                    <a:pt x="439" y="4753838"/>
                  </a:lnTo>
                  <a:lnTo>
                    <a:pt x="292" y="4780009"/>
                  </a:lnTo>
                  <a:lnTo>
                    <a:pt x="195" y="4804511"/>
                  </a:lnTo>
                  <a:lnTo>
                    <a:pt x="86" y="4850551"/>
                  </a:lnTo>
                  <a:lnTo>
                    <a:pt x="39" y="4892651"/>
                  </a:lnTo>
                  <a:lnTo>
                    <a:pt x="17" y="4930411"/>
                  </a:lnTo>
                  <a:lnTo>
                    <a:pt x="5" y="4975470"/>
                  </a:lnTo>
                  <a:lnTo>
                    <a:pt x="0" y="502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9"/>
            <p:cNvSpPr/>
            <p:nvPr>
              <p:custDataLst>
                <p:tags r:id="rId91"/>
              </p:custDataLst>
            </p:nvPr>
          </p:nvSpPr>
          <p:spPr>
            <a:xfrm>
              <a:off x="3536492" y="838200"/>
              <a:ext cx="159185" cy="4857751"/>
            </a:xfrm>
            <a:custGeom>
              <a:avLst/>
              <a:gdLst/>
              <a:ahLst/>
              <a:cxnLst/>
              <a:rect l="0" t="0" r="0" b="0"/>
              <a:pathLst>
                <a:path w="159185" h="4857751">
                  <a:moveTo>
                    <a:pt x="146508" y="0"/>
                  </a:moveTo>
                  <a:lnTo>
                    <a:pt x="146508" y="0"/>
                  </a:lnTo>
                  <a:lnTo>
                    <a:pt x="146508" y="40452"/>
                  </a:lnTo>
                  <a:lnTo>
                    <a:pt x="146508" y="73482"/>
                  </a:lnTo>
                  <a:lnTo>
                    <a:pt x="146508" y="106037"/>
                  </a:lnTo>
                  <a:lnTo>
                    <a:pt x="146508" y="141672"/>
                  </a:lnTo>
                  <a:lnTo>
                    <a:pt x="146508" y="178676"/>
                  </a:lnTo>
                  <a:lnTo>
                    <a:pt x="147213" y="217701"/>
                  </a:lnTo>
                  <a:lnTo>
                    <a:pt x="149879" y="260915"/>
                  </a:lnTo>
                  <a:lnTo>
                    <a:pt x="151534" y="305992"/>
                  </a:lnTo>
                  <a:lnTo>
                    <a:pt x="152269" y="353307"/>
                  </a:lnTo>
                  <a:lnTo>
                    <a:pt x="152466" y="378766"/>
                  </a:lnTo>
                  <a:lnTo>
                    <a:pt x="152597" y="404911"/>
                  </a:lnTo>
                  <a:lnTo>
                    <a:pt x="153389" y="430807"/>
                  </a:lnTo>
                  <a:lnTo>
                    <a:pt x="154623" y="456538"/>
                  </a:lnTo>
                  <a:lnTo>
                    <a:pt x="156152" y="482159"/>
                  </a:lnTo>
                  <a:lnTo>
                    <a:pt x="157170" y="508411"/>
                  </a:lnTo>
                  <a:lnTo>
                    <a:pt x="157849" y="535085"/>
                  </a:lnTo>
                  <a:lnTo>
                    <a:pt x="158302" y="562040"/>
                  </a:lnTo>
                  <a:lnTo>
                    <a:pt x="158605" y="590593"/>
                  </a:lnTo>
                  <a:lnTo>
                    <a:pt x="158806" y="620212"/>
                  </a:lnTo>
                  <a:lnTo>
                    <a:pt x="158939" y="650541"/>
                  </a:lnTo>
                  <a:lnTo>
                    <a:pt x="159029" y="682050"/>
                  </a:lnTo>
                  <a:lnTo>
                    <a:pt x="159089" y="714344"/>
                  </a:lnTo>
                  <a:lnTo>
                    <a:pt x="159128" y="747163"/>
                  </a:lnTo>
                  <a:lnTo>
                    <a:pt x="159155" y="779625"/>
                  </a:lnTo>
                  <a:lnTo>
                    <a:pt x="159172" y="811850"/>
                  </a:lnTo>
                  <a:lnTo>
                    <a:pt x="159184" y="843917"/>
                  </a:lnTo>
                  <a:lnTo>
                    <a:pt x="158487" y="876583"/>
                  </a:lnTo>
                  <a:lnTo>
                    <a:pt x="157316" y="909650"/>
                  </a:lnTo>
                  <a:lnTo>
                    <a:pt x="155830" y="942983"/>
                  </a:lnTo>
                  <a:lnTo>
                    <a:pt x="154840" y="977200"/>
                  </a:lnTo>
                  <a:lnTo>
                    <a:pt x="154178" y="1012005"/>
                  </a:lnTo>
                  <a:lnTo>
                    <a:pt x="153739" y="1047204"/>
                  </a:lnTo>
                  <a:lnTo>
                    <a:pt x="153445" y="1084075"/>
                  </a:lnTo>
                  <a:lnTo>
                    <a:pt x="153249" y="1122061"/>
                  </a:lnTo>
                  <a:lnTo>
                    <a:pt x="153119" y="1160790"/>
                  </a:lnTo>
                  <a:lnTo>
                    <a:pt x="153032" y="1199310"/>
                  </a:lnTo>
                  <a:lnTo>
                    <a:pt x="152973" y="1237690"/>
                  </a:lnTo>
                  <a:lnTo>
                    <a:pt x="152935" y="1275977"/>
                  </a:lnTo>
                  <a:lnTo>
                    <a:pt x="152204" y="1314907"/>
                  </a:lnTo>
                  <a:lnTo>
                    <a:pt x="151011" y="1354266"/>
                  </a:lnTo>
                  <a:lnTo>
                    <a:pt x="149510" y="1393910"/>
                  </a:lnTo>
                  <a:lnTo>
                    <a:pt x="148509" y="1433746"/>
                  </a:lnTo>
                  <a:lnTo>
                    <a:pt x="147842" y="1473708"/>
                  </a:lnTo>
                  <a:lnTo>
                    <a:pt x="147397" y="1513755"/>
                  </a:lnTo>
                  <a:lnTo>
                    <a:pt x="146395" y="1553859"/>
                  </a:lnTo>
                  <a:lnTo>
                    <a:pt x="145022" y="1594001"/>
                  </a:lnTo>
                  <a:lnTo>
                    <a:pt x="143400" y="1634167"/>
                  </a:lnTo>
                  <a:lnTo>
                    <a:pt x="141614" y="1676467"/>
                  </a:lnTo>
                  <a:lnTo>
                    <a:pt x="139718" y="1720189"/>
                  </a:lnTo>
                  <a:lnTo>
                    <a:pt x="137748" y="1764859"/>
                  </a:lnTo>
                  <a:lnTo>
                    <a:pt x="135729" y="1809456"/>
                  </a:lnTo>
                  <a:lnTo>
                    <a:pt x="133677" y="1854004"/>
                  </a:lnTo>
                  <a:lnTo>
                    <a:pt x="131604" y="1898519"/>
                  </a:lnTo>
                  <a:lnTo>
                    <a:pt x="130223" y="1943013"/>
                  </a:lnTo>
                  <a:lnTo>
                    <a:pt x="129301" y="1987492"/>
                  </a:lnTo>
                  <a:lnTo>
                    <a:pt x="128687" y="2031961"/>
                  </a:lnTo>
                  <a:lnTo>
                    <a:pt x="127572" y="2075013"/>
                  </a:lnTo>
                  <a:lnTo>
                    <a:pt x="126123" y="2117120"/>
                  </a:lnTo>
                  <a:lnTo>
                    <a:pt x="124451" y="2158596"/>
                  </a:lnTo>
                  <a:lnTo>
                    <a:pt x="122631" y="2201770"/>
                  </a:lnTo>
                  <a:lnTo>
                    <a:pt x="120712" y="2246074"/>
                  </a:lnTo>
                  <a:lnTo>
                    <a:pt x="118727" y="2291133"/>
                  </a:lnTo>
                  <a:lnTo>
                    <a:pt x="116699" y="2336694"/>
                  </a:lnTo>
                  <a:lnTo>
                    <a:pt x="114640" y="2382590"/>
                  </a:lnTo>
                  <a:lnTo>
                    <a:pt x="112562" y="2428710"/>
                  </a:lnTo>
                  <a:lnTo>
                    <a:pt x="110472" y="2475685"/>
                  </a:lnTo>
                  <a:lnTo>
                    <a:pt x="108373" y="2523229"/>
                  </a:lnTo>
                  <a:lnTo>
                    <a:pt x="106267" y="2571152"/>
                  </a:lnTo>
                  <a:lnTo>
                    <a:pt x="104159" y="2617213"/>
                  </a:lnTo>
                  <a:lnTo>
                    <a:pt x="102048" y="2662031"/>
                  </a:lnTo>
                  <a:lnTo>
                    <a:pt x="99934" y="2706020"/>
                  </a:lnTo>
                  <a:lnTo>
                    <a:pt x="97115" y="2748752"/>
                  </a:lnTo>
                  <a:lnTo>
                    <a:pt x="93824" y="2790646"/>
                  </a:lnTo>
                  <a:lnTo>
                    <a:pt x="90218" y="2831981"/>
                  </a:lnTo>
                  <a:lnTo>
                    <a:pt x="87815" y="2875059"/>
                  </a:lnTo>
                  <a:lnTo>
                    <a:pt x="86212" y="2919300"/>
                  </a:lnTo>
                  <a:lnTo>
                    <a:pt x="85144" y="2964317"/>
                  </a:lnTo>
                  <a:lnTo>
                    <a:pt x="83727" y="3009850"/>
                  </a:lnTo>
                  <a:lnTo>
                    <a:pt x="82075" y="3055728"/>
                  </a:lnTo>
                  <a:lnTo>
                    <a:pt x="80270" y="3101835"/>
                  </a:lnTo>
                  <a:lnTo>
                    <a:pt x="78361" y="3146685"/>
                  </a:lnTo>
                  <a:lnTo>
                    <a:pt x="76382" y="3190695"/>
                  </a:lnTo>
                  <a:lnTo>
                    <a:pt x="74357" y="3234147"/>
                  </a:lnTo>
                  <a:lnTo>
                    <a:pt x="72302" y="3277226"/>
                  </a:lnTo>
                  <a:lnTo>
                    <a:pt x="70225" y="3320056"/>
                  </a:lnTo>
                  <a:lnTo>
                    <a:pt x="68137" y="3362720"/>
                  </a:lnTo>
                  <a:lnTo>
                    <a:pt x="66038" y="3404569"/>
                  </a:lnTo>
                  <a:lnTo>
                    <a:pt x="63934" y="3445874"/>
                  </a:lnTo>
                  <a:lnTo>
                    <a:pt x="61825" y="3486816"/>
                  </a:lnTo>
                  <a:lnTo>
                    <a:pt x="59713" y="3526105"/>
                  </a:lnTo>
                  <a:lnTo>
                    <a:pt x="57601" y="3564292"/>
                  </a:lnTo>
                  <a:lnTo>
                    <a:pt x="55486" y="3601744"/>
                  </a:lnTo>
                  <a:lnTo>
                    <a:pt x="54077" y="3639413"/>
                  </a:lnTo>
                  <a:lnTo>
                    <a:pt x="53138" y="3677225"/>
                  </a:lnTo>
                  <a:lnTo>
                    <a:pt x="52511" y="3715133"/>
                  </a:lnTo>
                  <a:lnTo>
                    <a:pt x="51387" y="3753811"/>
                  </a:lnTo>
                  <a:lnTo>
                    <a:pt x="49933" y="3793001"/>
                  </a:lnTo>
                  <a:lnTo>
                    <a:pt x="48258" y="3832534"/>
                  </a:lnTo>
                  <a:lnTo>
                    <a:pt x="47142" y="3870178"/>
                  </a:lnTo>
                  <a:lnTo>
                    <a:pt x="46397" y="3906563"/>
                  </a:lnTo>
                  <a:lnTo>
                    <a:pt x="45900" y="3942109"/>
                  </a:lnTo>
                  <a:lnTo>
                    <a:pt x="44864" y="3977800"/>
                  </a:lnTo>
                  <a:lnTo>
                    <a:pt x="43467" y="4013589"/>
                  </a:lnTo>
                  <a:lnTo>
                    <a:pt x="41831" y="4049443"/>
                  </a:lnTo>
                  <a:lnTo>
                    <a:pt x="40034" y="4083928"/>
                  </a:lnTo>
                  <a:lnTo>
                    <a:pt x="38131" y="4117502"/>
                  </a:lnTo>
                  <a:lnTo>
                    <a:pt x="36157" y="4150468"/>
                  </a:lnTo>
                  <a:lnTo>
                    <a:pt x="34840" y="4183028"/>
                  </a:lnTo>
                  <a:lnTo>
                    <a:pt x="33963" y="4215319"/>
                  </a:lnTo>
                  <a:lnTo>
                    <a:pt x="33378" y="4247429"/>
                  </a:lnTo>
                  <a:lnTo>
                    <a:pt x="32988" y="4278009"/>
                  </a:lnTo>
                  <a:lnTo>
                    <a:pt x="32728" y="4307567"/>
                  </a:lnTo>
                  <a:lnTo>
                    <a:pt x="32554" y="4336445"/>
                  </a:lnTo>
                  <a:lnTo>
                    <a:pt x="31733" y="4364868"/>
                  </a:lnTo>
                  <a:lnTo>
                    <a:pt x="30480" y="4392990"/>
                  </a:lnTo>
                  <a:lnTo>
                    <a:pt x="28940" y="4420910"/>
                  </a:lnTo>
                  <a:lnTo>
                    <a:pt x="27207" y="4447990"/>
                  </a:lnTo>
                  <a:lnTo>
                    <a:pt x="25346" y="4474510"/>
                  </a:lnTo>
                  <a:lnTo>
                    <a:pt x="23400" y="4500657"/>
                  </a:lnTo>
                  <a:lnTo>
                    <a:pt x="19356" y="4546641"/>
                  </a:lnTo>
                  <a:lnTo>
                    <a:pt x="15207" y="4588952"/>
                  </a:lnTo>
                  <a:lnTo>
                    <a:pt x="11011" y="4631275"/>
                  </a:lnTo>
                  <a:lnTo>
                    <a:pt x="6794" y="4667959"/>
                  </a:lnTo>
                  <a:lnTo>
                    <a:pt x="3274" y="4700726"/>
                  </a:lnTo>
                  <a:lnTo>
                    <a:pt x="1292" y="4746235"/>
                  </a:lnTo>
                  <a:lnTo>
                    <a:pt x="0" y="4785432"/>
                  </a:lnTo>
                  <a:lnTo>
                    <a:pt x="458" y="485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0"/>
            <p:cNvSpPr/>
            <p:nvPr>
              <p:custDataLst>
                <p:tags r:id="rId92"/>
              </p:custDataLst>
            </p:nvPr>
          </p:nvSpPr>
          <p:spPr>
            <a:xfrm>
              <a:off x="2730500" y="723900"/>
              <a:ext cx="127000" cy="4959351"/>
            </a:xfrm>
            <a:custGeom>
              <a:avLst/>
              <a:gdLst/>
              <a:ahLst/>
              <a:cxnLst/>
              <a:rect l="0" t="0" r="0" b="0"/>
              <a:pathLst>
                <a:path w="127000" h="4959351">
                  <a:moveTo>
                    <a:pt x="120650" y="0"/>
                  </a:moveTo>
                  <a:lnTo>
                    <a:pt x="120650" y="0"/>
                  </a:lnTo>
                  <a:lnTo>
                    <a:pt x="111812" y="43370"/>
                  </a:lnTo>
                  <a:lnTo>
                    <a:pt x="109094" y="82230"/>
                  </a:lnTo>
                  <a:lnTo>
                    <a:pt x="106577" y="119097"/>
                  </a:lnTo>
                  <a:lnTo>
                    <a:pt x="103107" y="160882"/>
                  </a:lnTo>
                  <a:lnTo>
                    <a:pt x="99212" y="198268"/>
                  </a:lnTo>
                  <a:lnTo>
                    <a:pt x="97011" y="233699"/>
                  </a:lnTo>
                  <a:lnTo>
                    <a:pt x="96033" y="268966"/>
                  </a:lnTo>
                  <a:lnTo>
                    <a:pt x="95598" y="305807"/>
                  </a:lnTo>
                  <a:lnTo>
                    <a:pt x="95404" y="343348"/>
                  </a:lnTo>
                  <a:lnTo>
                    <a:pt x="96025" y="381904"/>
                  </a:lnTo>
                  <a:lnTo>
                    <a:pt x="98652" y="422559"/>
                  </a:lnTo>
                  <a:lnTo>
                    <a:pt x="100289" y="467910"/>
                  </a:lnTo>
                  <a:lnTo>
                    <a:pt x="100726" y="491856"/>
                  </a:lnTo>
                  <a:lnTo>
                    <a:pt x="101212" y="539160"/>
                  </a:lnTo>
                  <a:lnTo>
                    <a:pt x="101341" y="562640"/>
                  </a:lnTo>
                  <a:lnTo>
                    <a:pt x="102133" y="587466"/>
                  </a:lnTo>
                  <a:lnTo>
                    <a:pt x="103366" y="613188"/>
                  </a:lnTo>
                  <a:lnTo>
                    <a:pt x="104894" y="639509"/>
                  </a:lnTo>
                  <a:lnTo>
                    <a:pt x="105913" y="666228"/>
                  </a:lnTo>
                  <a:lnTo>
                    <a:pt x="106592" y="693213"/>
                  </a:lnTo>
                  <a:lnTo>
                    <a:pt x="107044" y="720376"/>
                  </a:lnTo>
                  <a:lnTo>
                    <a:pt x="108052" y="748361"/>
                  </a:lnTo>
                  <a:lnTo>
                    <a:pt x="109429" y="776897"/>
                  </a:lnTo>
                  <a:lnTo>
                    <a:pt x="111053" y="805798"/>
                  </a:lnTo>
                  <a:lnTo>
                    <a:pt x="112135" y="834943"/>
                  </a:lnTo>
                  <a:lnTo>
                    <a:pt x="112857" y="864251"/>
                  </a:lnTo>
                  <a:lnTo>
                    <a:pt x="113338" y="893667"/>
                  </a:lnTo>
                  <a:lnTo>
                    <a:pt x="114364" y="924567"/>
                  </a:lnTo>
                  <a:lnTo>
                    <a:pt x="115754" y="956456"/>
                  </a:lnTo>
                  <a:lnTo>
                    <a:pt x="117386" y="989004"/>
                  </a:lnTo>
                  <a:lnTo>
                    <a:pt x="118474" y="1021991"/>
                  </a:lnTo>
                  <a:lnTo>
                    <a:pt x="119199" y="1055272"/>
                  </a:lnTo>
                  <a:lnTo>
                    <a:pt x="119683" y="1088748"/>
                  </a:lnTo>
                  <a:lnTo>
                    <a:pt x="120005" y="1122354"/>
                  </a:lnTo>
                  <a:lnTo>
                    <a:pt x="120220" y="1156047"/>
                  </a:lnTo>
                  <a:lnTo>
                    <a:pt x="120363" y="1189798"/>
                  </a:lnTo>
                  <a:lnTo>
                    <a:pt x="121165" y="1225704"/>
                  </a:lnTo>
                  <a:lnTo>
                    <a:pt x="122404" y="1263047"/>
                  </a:lnTo>
                  <a:lnTo>
                    <a:pt x="123936" y="1301348"/>
                  </a:lnTo>
                  <a:lnTo>
                    <a:pt x="124957" y="1339582"/>
                  </a:lnTo>
                  <a:lnTo>
                    <a:pt x="125638" y="1377771"/>
                  </a:lnTo>
                  <a:lnTo>
                    <a:pt x="126092" y="1415931"/>
                  </a:lnTo>
                  <a:lnTo>
                    <a:pt x="126394" y="1454071"/>
                  </a:lnTo>
                  <a:lnTo>
                    <a:pt x="126597" y="1492197"/>
                  </a:lnTo>
                  <a:lnTo>
                    <a:pt x="126731" y="1530315"/>
                  </a:lnTo>
                  <a:lnTo>
                    <a:pt x="126821" y="1568426"/>
                  </a:lnTo>
                  <a:lnTo>
                    <a:pt x="126880" y="1606534"/>
                  </a:lnTo>
                  <a:lnTo>
                    <a:pt x="126920" y="1644640"/>
                  </a:lnTo>
                  <a:lnTo>
                    <a:pt x="126947" y="1684860"/>
                  </a:lnTo>
                  <a:lnTo>
                    <a:pt x="126964" y="1726490"/>
                  </a:lnTo>
                  <a:lnTo>
                    <a:pt x="126976" y="1769060"/>
                  </a:lnTo>
                  <a:lnTo>
                    <a:pt x="126984" y="1810140"/>
                  </a:lnTo>
                  <a:lnTo>
                    <a:pt x="126990" y="1850227"/>
                  </a:lnTo>
                  <a:lnTo>
                    <a:pt x="126993" y="1889651"/>
                  </a:lnTo>
                  <a:lnTo>
                    <a:pt x="126995" y="1930045"/>
                  </a:lnTo>
                  <a:lnTo>
                    <a:pt x="126997" y="1971086"/>
                  </a:lnTo>
                  <a:lnTo>
                    <a:pt x="126998" y="2012557"/>
                  </a:lnTo>
                  <a:lnTo>
                    <a:pt x="126998" y="2053610"/>
                  </a:lnTo>
                  <a:lnTo>
                    <a:pt x="126999" y="2094385"/>
                  </a:lnTo>
                  <a:lnTo>
                    <a:pt x="126999" y="2134973"/>
                  </a:lnTo>
                  <a:lnTo>
                    <a:pt x="126294" y="2174732"/>
                  </a:lnTo>
                  <a:lnTo>
                    <a:pt x="125118" y="2213938"/>
                  </a:lnTo>
                  <a:lnTo>
                    <a:pt x="123629" y="2252775"/>
                  </a:lnTo>
                  <a:lnTo>
                    <a:pt x="121931" y="2294189"/>
                  </a:lnTo>
                  <a:lnTo>
                    <a:pt x="120092" y="2337321"/>
                  </a:lnTo>
                  <a:lnTo>
                    <a:pt x="118162" y="2381597"/>
                  </a:lnTo>
                  <a:lnTo>
                    <a:pt x="116169" y="2425226"/>
                  </a:lnTo>
                  <a:lnTo>
                    <a:pt x="114135" y="2468423"/>
                  </a:lnTo>
                  <a:lnTo>
                    <a:pt x="112073" y="2511332"/>
                  </a:lnTo>
                  <a:lnTo>
                    <a:pt x="110699" y="2554049"/>
                  </a:lnTo>
                  <a:lnTo>
                    <a:pt x="109782" y="2596638"/>
                  </a:lnTo>
                  <a:lnTo>
                    <a:pt x="109172" y="2639142"/>
                  </a:lnTo>
                  <a:lnTo>
                    <a:pt x="108059" y="2680884"/>
                  </a:lnTo>
                  <a:lnTo>
                    <a:pt x="106612" y="2722117"/>
                  </a:lnTo>
                  <a:lnTo>
                    <a:pt x="104941" y="2763011"/>
                  </a:lnTo>
                  <a:lnTo>
                    <a:pt x="103122" y="2805091"/>
                  </a:lnTo>
                  <a:lnTo>
                    <a:pt x="101204" y="2847960"/>
                  </a:lnTo>
                  <a:lnTo>
                    <a:pt x="99219" y="2891357"/>
                  </a:lnTo>
                  <a:lnTo>
                    <a:pt x="96485" y="2935810"/>
                  </a:lnTo>
                  <a:lnTo>
                    <a:pt x="93251" y="2980968"/>
                  </a:lnTo>
                  <a:lnTo>
                    <a:pt x="89684" y="3026595"/>
                  </a:lnTo>
                  <a:lnTo>
                    <a:pt x="86600" y="3071125"/>
                  </a:lnTo>
                  <a:lnTo>
                    <a:pt x="83839" y="3114921"/>
                  </a:lnTo>
                  <a:lnTo>
                    <a:pt x="81293" y="3158231"/>
                  </a:lnTo>
                  <a:lnTo>
                    <a:pt x="78890" y="3201215"/>
                  </a:lnTo>
                  <a:lnTo>
                    <a:pt x="76582" y="3243982"/>
                  </a:lnTo>
                  <a:lnTo>
                    <a:pt x="74338" y="3286605"/>
                  </a:lnTo>
                  <a:lnTo>
                    <a:pt x="72136" y="3329131"/>
                  </a:lnTo>
                  <a:lnTo>
                    <a:pt x="69963" y="3371593"/>
                  </a:lnTo>
                  <a:lnTo>
                    <a:pt x="67809" y="3414011"/>
                  </a:lnTo>
                  <a:lnTo>
                    <a:pt x="65667" y="3455696"/>
                  </a:lnTo>
                  <a:lnTo>
                    <a:pt x="63534" y="3496892"/>
                  </a:lnTo>
                  <a:lnTo>
                    <a:pt x="61406" y="3537762"/>
                  </a:lnTo>
                  <a:lnTo>
                    <a:pt x="59281" y="3579119"/>
                  </a:lnTo>
                  <a:lnTo>
                    <a:pt x="57160" y="3620801"/>
                  </a:lnTo>
                  <a:lnTo>
                    <a:pt x="55040" y="3662701"/>
                  </a:lnTo>
                  <a:lnTo>
                    <a:pt x="52921" y="3703334"/>
                  </a:lnTo>
                  <a:lnTo>
                    <a:pt x="50803" y="3743123"/>
                  </a:lnTo>
                  <a:lnTo>
                    <a:pt x="48685" y="3782348"/>
                  </a:lnTo>
                  <a:lnTo>
                    <a:pt x="47273" y="3820493"/>
                  </a:lnTo>
                  <a:lnTo>
                    <a:pt x="46332" y="3857918"/>
                  </a:lnTo>
                  <a:lnTo>
                    <a:pt x="45705" y="3894862"/>
                  </a:lnTo>
                  <a:lnTo>
                    <a:pt x="44581" y="3930075"/>
                  </a:lnTo>
                  <a:lnTo>
                    <a:pt x="43126" y="3964133"/>
                  </a:lnTo>
                  <a:lnTo>
                    <a:pt x="41451" y="3997422"/>
                  </a:lnTo>
                  <a:lnTo>
                    <a:pt x="40334" y="4030904"/>
                  </a:lnTo>
                  <a:lnTo>
                    <a:pt x="39589" y="4064514"/>
                  </a:lnTo>
                  <a:lnTo>
                    <a:pt x="39093" y="4098209"/>
                  </a:lnTo>
                  <a:lnTo>
                    <a:pt x="38762" y="4131962"/>
                  </a:lnTo>
                  <a:lnTo>
                    <a:pt x="38541" y="4165753"/>
                  </a:lnTo>
                  <a:lnTo>
                    <a:pt x="38394" y="4199568"/>
                  </a:lnTo>
                  <a:lnTo>
                    <a:pt x="38296" y="4231285"/>
                  </a:lnTo>
                  <a:lnTo>
                    <a:pt x="38231" y="4261601"/>
                  </a:lnTo>
                  <a:lnTo>
                    <a:pt x="38187" y="4290984"/>
                  </a:lnTo>
                  <a:lnTo>
                    <a:pt x="37452" y="4320450"/>
                  </a:lnTo>
                  <a:lnTo>
                    <a:pt x="36257" y="4349972"/>
                  </a:lnTo>
                  <a:lnTo>
                    <a:pt x="34755" y="4379532"/>
                  </a:lnTo>
                  <a:lnTo>
                    <a:pt x="33753" y="4408410"/>
                  </a:lnTo>
                  <a:lnTo>
                    <a:pt x="33086" y="4436834"/>
                  </a:lnTo>
                  <a:lnTo>
                    <a:pt x="32640" y="4464957"/>
                  </a:lnTo>
                  <a:lnTo>
                    <a:pt x="31638" y="4492877"/>
                  </a:lnTo>
                  <a:lnTo>
                    <a:pt x="30264" y="4520662"/>
                  </a:lnTo>
                  <a:lnTo>
                    <a:pt x="28643" y="4548358"/>
                  </a:lnTo>
                  <a:lnTo>
                    <a:pt x="26856" y="4574584"/>
                  </a:lnTo>
                  <a:lnTo>
                    <a:pt x="24960" y="4599828"/>
                  </a:lnTo>
                  <a:lnTo>
                    <a:pt x="22990" y="4624418"/>
                  </a:lnTo>
                  <a:lnTo>
                    <a:pt x="18919" y="4670556"/>
                  </a:lnTo>
                  <a:lnTo>
                    <a:pt x="14759" y="4714581"/>
                  </a:lnTo>
                  <a:lnTo>
                    <a:pt x="10558" y="4757665"/>
                  </a:lnTo>
                  <a:lnTo>
                    <a:pt x="8220" y="4796570"/>
                  </a:lnTo>
                  <a:lnTo>
                    <a:pt x="6476" y="4831264"/>
                  </a:lnTo>
                  <a:lnTo>
                    <a:pt x="1527" y="4876713"/>
                  </a:lnTo>
                  <a:lnTo>
                    <a:pt x="0" y="495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1"/>
            <p:cNvSpPr/>
            <p:nvPr>
              <p:custDataLst>
                <p:tags r:id="rId93"/>
              </p:custDataLst>
            </p:nvPr>
          </p:nvSpPr>
          <p:spPr>
            <a:xfrm>
              <a:off x="1911350" y="5016500"/>
              <a:ext cx="5480051" cy="361757"/>
            </a:xfrm>
            <a:custGeom>
              <a:avLst/>
              <a:gdLst/>
              <a:ahLst/>
              <a:cxnLst/>
              <a:rect l="0" t="0" r="0" b="0"/>
              <a:pathLst>
                <a:path w="5480051" h="361757">
                  <a:moveTo>
                    <a:pt x="0" y="0"/>
                  </a:moveTo>
                  <a:lnTo>
                    <a:pt x="0" y="0"/>
                  </a:lnTo>
                  <a:lnTo>
                    <a:pt x="44057" y="0"/>
                  </a:lnTo>
                  <a:lnTo>
                    <a:pt x="91135" y="0"/>
                  </a:lnTo>
                  <a:lnTo>
                    <a:pt x="136991" y="0"/>
                  </a:lnTo>
                  <a:lnTo>
                    <a:pt x="182563" y="0"/>
                  </a:lnTo>
                  <a:lnTo>
                    <a:pt x="214959" y="0"/>
                  </a:lnTo>
                  <a:lnTo>
                    <a:pt x="255699" y="0"/>
                  </a:lnTo>
                  <a:lnTo>
                    <a:pt x="300616" y="0"/>
                  </a:lnTo>
                  <a:lnTo>
                    <a:pt x="344098" y="0"/>
                  </a:lnTo>
                  <a:lnTo>
                    <a:pt x="390705" y="0"/>
                  </a:lnTo>
                  <a:lnTo>
                    <a:pt x="414986" y="0"/>
                  </a:lnTo>
                  <a:lnTo>
                    <a:pt x="439641" y="0"/>
                  </a:lnTo>
                  <a:lnTo>
                    <a:pt x="464544" y="0"/>
                  </a:lnTo>
                  <a:lnTo>
                    <a:pt x="489613" y="0"/>
                  </a:lnTo>
                  <a:lnTo>
                    <a:pt x="515497" y="0"/>
                  </a:lnTo>
                  <a:lnTo>
                    <a:pt x="541926" y="0"/>
                  </a:lnTo>
                  <a:lnTo>
                    <a:pt x="568717" y="0"/>
                  </a:lnTo>
                  <a:lnTo>
                    <a:pt x="597867" y="705"/>
                  </a:lnTo>
                  <a:lnTo>
                    <a:pt x="628589" y="1881"/>
                  </a:lnTo>
                  <a:lnTo>
                    <a:pt x="660359" y="3371"/>
                  </a:lnTo>
                  <a:lnTo>
                    <a:pt x="694239" y="4364"/>
                  </a:lnTo>
                  <a:lnTo>
                    <a:pt x="729526" y="5026"/>
                  </a:lnTo>
                  <a:lnTo>
                    <a:pt x="765751" y="5467"/>
                  </a:lnTo>
                  <a:lnTo>
                    <a:pt x="801895" y="6467"/>
                  </a:lnTo>
                  <a:lnTo>
                    <a:pt x="837986" y="7839"/>
                  </a:lnTo>
                  <a:lnTo>
                    <a:pt x="874040" y="9460"/>
                  </a:lnTo>
                  <a:lnTo>
                    <a:pt x="910071" y="10540"/>
                  </a:lnTo>
                  <a:lnTo>
                    <a:pt x="946086" y="11260"/>
                  </a:lnTo>
                  <a:lnTo>
                    <a:pt x="982091" y="11740"/>
                  </a:lnTo>
                  <a:lnTo>
                    <a:pt x="1020205" y="12060"/>
                  </a:lnTo>
                  <a:lnTo>
                    <a:pt x="1059725" y="12273"/>
                  </a:lnTo>
                  <a:lnTo>
                    <a:pt x="1100184" y="12416"/>
                  </a:lnTo>
                  <a:lnTo>
                    <a:pt x="1142678" y="13215"/>
                  </a:lnTo>
                  <a:lnTo>
                    <a:pt x="1186530" y="14455"/>
                  </a:lnTo>
                  <a:lnTo>
                    <a:pt x="1231286" y="15986"/>
                  </a:lnTo>
                  <a:lnTo>
                    <a:pt x="1275941" y="17008"/>
                  </a:lnTo>
                  <a:lnTo>
                    <a:pt x="1320528" y="17688"/>
                  </a:lnTo>
                  <a:lnTo>
                    <a:pt x="1365068" y="18142"/>
                  </a:lnTo>
                  <a:lnTo>
                    <a:pt x="1410990" y="19150"/>
                  </a:lnTo>
                  <a:lnTo>
                    <a:pt x="1457832" y="20528"/>
                  </a:lnTo>
                  <a:lnTo>
                    <a:pt x="1505288" y="22152"/>
                  </a:lnTo>
                  <a:lnTo>
                    <a:pt x="1553153" y="23940"/>
                  </a:lnTo>
                  <a:lnTo>
                    <a:pt x="1601291" y="25838"/>
                  </a:lnTo>
                  <a:lnTo>
                    <a:pt x="1649611" y="27808"/>
                  </a:lnTo>
                  <a:lnTo>
                    <a:pt x="1698758" y="29828"/>
                  </a:lnTo>
                  <a:lnTo>
                    <a:pt x="1748455" y="31879"/>
                  </a:lnTo>
                  <a:lnTo>
                    <a:pt x="1798520" y="33953"/>
                  </a:lnTo>
                  <a:lnTo>
                    <a:pt x="1848830" y="36041"/>
                  </a:lnTo>
                  <a:lnTo>
                    <a:pt x="1899303" y="38138"/>
                  </a:lnTo>
                  <a:lnTo>
                    <a:pt x="1949886" y="40243"/>
                  </a:lnTo>
                  <a:lnTo>
                    <a:pt x="2002657" y="42351"/>
                  </a:lnTo>
                  <a:lnTo>
                    <a:pt x="2056888" y="44462"/>
                  </a:lnTo>
                  <a:lnTo>
                    <a:pt x="2112092" y="46575"/>
                  </a:lnTo>
                  <a:lnTo>
                    <a:pt x="2169356" y="49394"/>
                  </a:lnTo>
                  <a:lnTo>
                    <a:pt x="2227993" y="52685"/>
                  </a:lnTo>
                  <a:lnTo>
                    <a:pt x="2287545" y="56290"/>
                  </a:lnTo>
                  <a:lnTo>
                    <a:pt x="2346296" y="60104"/>
                  </a:lnTo>
                  <a:lnTo>
                    <a:pt x="2404514" y="64058"/>
                  </a:lnTo>
                  <a:lnTo>
                    <a:pt x="2462376" y="68106"/>
                  </a:lnTo>
                  <a:lnTo>
                    <a:pt x="2520707" y="72215"/>
                  </a:lnTo>
                  <a:lnTo>
                    <a:pt x="2579349" y="76365"/>
                  </a:lnTo>
                  <a:lnTo>
                    <a:pt x="2638199" y="80544"/>
                  </a:lnTo>
                  <a:lnTo>
                    <a:pt x="2699305" y="85446"/>
                  </a:lnTo>
                  <a:lnTo>
                    <a:pt x="2761915" y="90831"/>
                  </a:lnTo>
                  <a:lnTo>
                    <a:pt x="2825526" y="96537"/>
                  </a:lnTo>
                  <a:lnTo>
                    <a:pt x="2888395" y="101753"/>
                  </a:lnTo>
                  <a:lnTo>
                    <a:pt x="2950770" y="106641"/>
                  </a:lnTo>
                  <a:lnTo>
                    <a:pt x="3012813" y="111310"/>
                  </a:lnTo>
                  <a:lnTo>
                    <a:pt x="3073931" y="116540"/>
                  </a:lnTo>
                  <a:lnTo>
                    <a:pt x="3134432" y="122143"/>
                  </a:lnTo>
                  <a:lnTo>
                    <a:pt x="3194521" y="127995"/>
                  </a:lnTo>
                  <a:lnTo>
                    <a:pt x="3255747" y="133308"/>
                  </a:lnTo>
                  <a:lnTo>
                    <a:pt x="3317732" y="138261"/>
                  </a:lnTo>
                  <a:lnTo>
                    <a:pt x="3380222" y="142974"/>
                  </a:lnTo>
                  <a:lnTo>
                    <a:pt x="3442342" y="148233"/>
                  </a:lnTo>
                  <a:lnTo>
                    <a:pt x="3504217" y="153855"/>
                  </a:lnTo>
                  <a:lnTo>
                    <a:pt x="3565928" y="159720"/>
                  </a:lnTo>
                  <a:lnTo>
                    <a:pt x="3625413" y="165746"/>
                  </a:lnTo>
                  <a:lnTo>
                    <a:pt x="3683414" y="171881"/>
                  </a:lnTo>
                  <a:lnTo>
                    <a:pt x="3740425" y="178088"/>
                  </a:lnTo>
                  <a:lnTo>
                    <a:pt x="3797483" y="184341"/>
                  </a:lnTo>
                  <a:lnTo>
                    <a:pt x="3854572" y="190628"/>
                  </a:lnTo>
                  <a:lnTo>
                    <a:pt x="3911681" y="196935"/>
                  </a:lnTo>
                  <a:lnTo>
                    <a:pt x="3968098" y="203963"/>
                  </a:lnTo>
                  <a:lnTo>
                    <a:pt x="4024054" y="211469"/>
                  </a:lnTo>
                  <a:lnTo>
                    <a:pt x="4079703" y="219296"/>
                  </a:lnTo>
                  <a:lnTo>
                    <a:pt x="4133735" y="226630"/>
                  </a:lnTo>
                  <a:lnTo>
                    <a:pt x="4186689" y="233637"/>
                  </a:lnTo>
                  <a:lnTo>
                    <a:pt x="4238927" y="240424"/>
                  </a:lnTo>
                  <a:lnTo>
                    <a:pt x="4292096" y="246361"/>
                  </a:lnTo>
                  <a:lnTo>
                    <a:pt x="4345886" y="251730"/>
                  </a:lnTo>
                  <a:lnTo>
                    <a:pt x="4400090" y="256720"/>
                  </a:lnTo>
                  <a:lnTo>
                    <a:pt x="4451749" y="262163"/>
                  </a:lnTo>
                  <a:lnTo>
                    <a:pt x="4501711" y="267909"/>
                  </a:lnTo>
                  <a:lnTo>
                    <a:pt x="4550540" y="273856"/>
                  </a:lnTo>
                  <a:lnTo>
                    <a:pt x="4597911" y="279937"/>
                  </a:lnTo>
                  <a:lnTo>
                    <a:pt x="4644307" y="286108"/>
                  </a:lnTo>
                  <a:lnTo>
                    <a:pt x="4690055" y="292339"/>
                  </a:lnTo>
                  <a:lnTo>
                    <a:pt x="4733254" y="297904"/>
                  </a:lnTo>
                  <a:lnTo>
                    <a:pt x="4774752" y="303024"/>
                  </a:lnTo>
                  <a:lnTo>
                    <a:pt x="4815118" y="307849"/>
                  </a:lnTo>
                  <a:lnTo>
                    <a:pt x="4854023" y="312477"/>
                  </a:lnTo>
                  <a:lnTo>
                    <a:pt x="4891954" y="316974"/>
                  </a:lnTo>
                  <a:lnTo>
                    <a:pt x="4929236" y="321383"/>
                  </a:lnTo>
                  <a:lnTo>
                    <a:pt x="4965380" y="325732"/>
                  </a:lnTo>
                  <a:lnTo>
                    <a:pt x="5000765" y="330045"/>
                  </a:lnTo>
                  <a:lnTo>
                    <a:pt x="5035642" y="334330"/>
                  </a:lnTo>
                  <a:lnTo>
                    <a:pt x="5068068" y="337186"/>
                  </a:lnTo>
                  <a:lnTo>
                    <a:pt x="5098856" y="339091"/>
                  </a:lnTo>
                  <a:lnTo>
                    <a:pt x="5128554" y="340361"/>
                  </a:lnTo>
                  <a:lnTo>
                    <a:pt x="5156819" y="342618"/>
                  </a:lnTo>
                  <a:lnTo>
                    <a:pt x="5184129" y="345534"/>
                  </a:lnTo>
                  <a:lnTo>
                    <a:pt x="5210804" y="348889"/>
                  </a:lnTo>
                  <a:lnTo>
                    <a:pt x="5257374" y="354499"/>
                  </a:lnTo>
                  <a:lnTo>
                    <a:pt x="5298533" y="358638"/>
                  </a:lnTo>
                  <a:lnTo>
                    <a:pt x="5335640" y="360478"/>
                  </a:lnTo>
                  <a:lnTo>
                    <a:pt x="5370947" y="361295"/>
                  </a:lnTo>
                  <a:lnTo>
                    <a:pt x="5416914" y="361756"/>
                  </a:lnTo>
                  <a:lnTo>
                    <a:pt x="548005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2"/>
            <p:cNvSpPr/>
            <p:nvPr>
              <p:custDataLst>
                <p:tags r:id="rId94"/>
              </p:custDataLst>
            </p:nvPr>
          </p:nvSpPr>
          <p:spPr>
            <a:xfrm>
              <a:off x="2317750" y="4298950"/>
              <a:ext cx="5467351" cy="565151"/>
            </a:xfrm>
            <a:custGeom>
              <a:avLst/>
              <a:gdLst/>
              <a:ahLst/>
              <a:cxnLst/>
              <a:rect l="0" t="0" r="0" b="0"/>
              <a:pathLst>
                <a:path w="5467351" h="565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7729" y="19559"/>
                  </a:lnTo>
                  <a:lnTo>
                    <a:pt x="83537" y="25862"/>
                  </a:lnTo>
                  <a:lnTo>
                    <a:pt x="117326" y="31014"/>
                  </a:lnTo>
                  <a:lnTo>
                    <a:pt x="149512" y="35656"/>
                  </a:lnTo>
                  <a:lnTo>
                    <a:pt x="182631" y="40071"/>
                  </a:lnTo>
                  <a:lnTo>
                    <a:pt x="219929" y="44385"/>
                  </a:lnTo>
                  <a:lnTo>
                    <a:pt x="260729" y="48655"/>
                  </a:lnTo>
                  <a:lnTo>
                    <a:pt x="304734" y="52904"/>
                  </a:lnTo>
                  <a:lnTo>
                    <a:pt x="350161" y="57144"/>
                  </a:lnTo>
                  <a:lnTo>
                    <a:pt x="373141" y="59263"/>
                  </a:lnTo>
                  <a:lnTo>
                    <a:pt x="398338" y="61380"/>
                  </a:lnTo>
                  <a:lnTo>
                    <a:pt x="425015" y="63498"/>
                  </a:lnTo>
                  <a:lnTo>
                    <a:pt x="452676" y="65615"/>
                  </a:lnTo>
                  <a:lnTo>
                    <a:pt x="481701" y="67732"/>
                  </a:lnTo>
                  <a:lnTo>
                    <a:pt x="511634" y="69850"/>
                  </a:lnTo>
                  <a:lnTo>
                    <a:pt x="542173" y="71966"/>
                  </a:lnTo>
                  <a:lnTo>
                    <a:pt x="573821" y="74789"/>
                  </a:lnTo>
                  <a:lnTo>
                    <a:pt x="606208" y="78082"/>
                  </a:lnTo>
                  <a:lnTo>
                    <a:pt x="639089" y="81687"/>
                  </a:lnTo>
                  <a:lnTo>
                    <a:pt x="673003" y="84797"/>
                  </a:lnTo>
                  <a:lnTo>
                    <a:pt x="707608" y="87576"/>
                  </a:lnTo>
                  <a:lnTo>
                    <a:pt x="742672" y="90134"/>
                  </a:lnTo>
                  <a:lnTo>
                    <a:pt x="778748" y="92545"/>
                  </a:lnTo>
                  <a:lnTo>
                    <a:pt x="815498" y="94857"/>
                  </a:lnTo>
                  <a:lnTo>
                    <a:pt x="852699" y="97105"/>
                  </a:lnTo>
                  <a:lnTo>
                    <a:pt x="891610" y="99309"/>
                  </a:lnTo>
                  <a:lnTo>
                    <a:pt x="931662" y="101484"/>
                  </a:lnTo>
                  <a:lnTo>
                    <a:pt x="972475" y="103639"/>
                  </a:lnTo>
                  <a:lnTo>
                    <a:pt x="1014500" y="106487"/>
                  </a:lnTo>
                  <a:lnTo>
                    <a:pt x="1057334" y="109797"/>
                  </a:lnTo>
                  <a:lnTo>
                    <a:pt x="1100706" y="113415"/>
                  </a:lnTo>
                  <a:lnTo>
                    <a:pt x="1145142" y="116532"/>
                  </a:lnTo>
                  <a:lnTo>
                    <a:pt x="1190289" y="119316"/>
                  </a:lnTo>
                  <a:lnTo>
                    <a:pt x="1235910" y="121877"/>
                  </a:lnTo>
                  <a:lnTo>
                    <a:pt x="1281845" y="124290"/>
                  </a:lnTo>
                  <a:lnTo>
                    <a:pt x="1327991" y="126605"/>
                  </a:lnTo>
                  <a:lnTo>
                    <a:pt x="1374277" y="128853"/>
                  </a:lnTo>
                  <a:lnTo>
                    <a:pt x="1422774" y="131763"/>
                  </a:lnTo>
                  <a:lnTo>
                    <a:pt x="1472743" y="135115"/>
                  </a:lnTo>
                  <a:lnTo>
                    <a:pt x="1523696" y="138760"/>
                  </a:lnTo>
                  <a:lnTo>
                    <a:pt x="1574597" y="141896"/>
                  </a:lnTo>
                  <a:lnTo>
                    <a:pt x="1625464" y="144692"/>
                  </a:lnTo>
                  <a:lnTo>
                    <a:pt x="1676310" y="147261"/>
                  </a:lnTo>
                  <a:lnTo>
                    <a:pt x="1728551" y="150385"/>
                  </a:lnTo>
                  <a:lnTo>
                    <a:pt x="1781723" y="153879"/>
                  </a:lnTo>
                  <a:lnTo>
                    <a:pt x="1835515" y="157619"/>
                  </a:lnTo>
                  <a:lnTo>
                    <a:pt x="1890427" y="160818"/>
                  </a:lnTo>
                  <a:lnTo>
                    <a:pt x="1946084" y="163657"/>
                  </a:lnTo>
                  <a:lnTo>
                    <a:pt x="2002240" y="166254"/>
                  </a:lnTo>
                  <a:lnTo>
                    <a:pt x="2056610" y="169397"/>
                  </a:lnTo>
                  <a:lnTo>
                    <a:pt x="2109790" y="172904"/>
                  </a:lnTo>
                  <a:lnTo>
                    <a:pt x="2162177" y="176652"/>
                  </a:lnTo>
                  <a:lnTo>
                    <a:pt x="2216856" y="180563"/>
                  </a:lnTo>
                  <a:lnTo>
                    <a:pt x="2273065" y="184581"/>
                  </a:lnTo>
                  <a:lnTo>
                    <a:pt x="2330293" y="188670"/>
                  </a:lnTo>
                  <a:lnTo>
                    <a:pt x="2386084" y="192808"/>
                  </a:lnTo>
                  <a:lnTo>
                    <a:pt x="2440917" y="196978"/>
                  </a:lnTo>
                  <a:lnTo>
                    <a:pt x="2495112" y="201168"/>
                  </a:lnTo>
                  <a:lnTo>
                    <a:pt x="2550291" y="205374"/>
                  </a:lnTo>
                  <a:lnTo>
                    <a:pt x="2606127" y="209588"/>
                  </a:lnTo>
                  <a:lnTo>
                    <a:pt x="2662401" y="213808"/>
                  </a:lnTo>
                  <a:lnTo>
                    <a:pt x="2718967" y="218033"/>
                  </a:lnTo>
                  <a:lnTo>
                    <a:pt x="2775728" y="222261"/>
                  </a:lnTo>
                  <a:lnTo>
                    <a:pt x="2832619" y="226490"/>
                  </a:lnTo>
                  <a:lnTo>
                    <a:pt x="2889596" y="231427"/>
                  </a:lnTo>
                  <a:lnTo>
                    <a:pt x="2946630" y="236835"/>
                  </a:lnTo>
                  <a:lnTo>
                    <a:pt x="3003703" y="242557"/>
                  </a:lnTo>
                  <a:lnTo>
                    <a:pt x="3061508" y="247782"/>
                  </a:lnTo>
                  <a:lnTo>
                    <a:pt x="3119800" y="252677"/>
                  </a:lnTo>
                  <a:lnTo>
                    <a:pt x="3178417" y="257351"/>
                  </a:lnTo>
                  <a:lnTo>
                    <a:pt x="3236545" y="262584"/>
                  </a:lnTo>
                  <a:lnTo>
                    <a:pt x="3294347" y="268189"/>
                  </a:lnTo>
                  <a:lnTo>
                    <a:pt x="3351931" y="274043"/>
                  </a:lnTo>
                  <a:lnTo>
                    <a:pt x="3412193" y="280062"/>
                  </a:lnTo>
                  <a:lnTo>
                    <a:pt x="3474239" y="286191"/>
                  </a:lnTo>
                  <a:lnTo>
                    <a:pt x="3537476" y="292394"/>
                  </a:lnTo>
                  <a:lnTo>
                    <a:pt x="3598684" y="298646"/>
                  </a:lnTo>
                  <a:lnTo>
                    <a:pt x="3658539" y="304931"/>
                  </a:lnTo>
                  <a:lnTo>
                    <a:pt x="3717493" y="311237"/>
                  </a:lnTo>
                  <a:lnTo>
                    <a:pt x="3775845" y="317558"/>
                  </a:lnTo>
                  <a:lnTo>
                    <a:pt x="3833797" y="323889"/>
                  </a:lnTo>
                  <a:lnTo>
                    <a:pt x="3891481" y="330226"/>
                  </a:lnTo>
                  <a:lnTo>
                    <a:pt x="3947576" y="336567"/>
                  </a:lnTo>
                  <a:lnTo>
                    <a:pt x="4002612" y="342912"/>
                  </a:lnTo>
                  <a:lnTo>
                    <a:pt x="4056942" y="349258"/>
                  </a:lnTo>
                  <a:lnTo>
                    <a:pt x="4111506" y="356311"/>
                  </a:lnTo>
                  <a:lnTo>
                    <a:pt x="4166226" y="363835"/>
                  </a:lnTo>
                  <a:lnTo>
                    <a:pt x="4221051" y="371673"/>
                  </a:lnTo>
                  <a:lnTo>
                    <a:pt x="4273828" y="378310"/>
                  </a:lnTo>
                  <a:lnTo>
                    <a:pt x="4325241" y="384146"/>
                  </a:lnTo>
                  <a:lnTo>
                    <a:pt x="4375744" y="389447"/>
                  </a:lnTo>
                  <a:lnTo>
                    <a:pt x="4425640" y="395098"/>
                  </a:lnTo>
                  <a:lnTo>
                    <a:pt x="4475132" y="400982"/>
                  </a:lnTo>
                  <a:lnTo>
                    <a:pt x="4524355" y="407021"/>
                  </a:lnTo>
                  <a:lnTo>
                    <a:pt x="4570576" y="412459"/>
                  </a:lnTo>
                  <a:lnTo>
                    <a:pt x="4614795" y="417495"/>
                  </a:lnTo>
                  <a:lnTo>
                    <a:pt x="4657680" y="422263"/>
                  </a:lnTo>
                  <a:lnTo>
                    <a:pt x="4698971" y="427559"/>
                  </a:lnTo>
                  <a:lnTo>
                    <a:pt x="4739197" y="433206"/>
                  </a:lnTo>
                  <a:lnTo>
                    <a:pt x="4778715" y="439088"/>
                  </a:lnTo>
                  <a:lnTo>
                    <a:pt x="4816348" y="445124"/>
                  </a:lnTo>
                  <a:lnTo>
                    <a:pt x="4852726" y="451266"/>
                  </a:lnTo>
                  <a:lnTo>
                    <a:pt x="4888268" y="457478"/>
                  </a:lnTo>
                  <a:lnTo>
                    <a:pt x="4922545" y="463029"/>
                  </a:lnTo>
                  <a:lnTo>
                    <a:pt x="4955980" y="468142"/>
                  </a:lnTo>
                  <a:lnTo>
                    <a:pt x="4988854" y="472961"/>
                  </a:lnTo>
                  <a:lnTo>
                    <a:pt x="5021352" y="477585"/>
                  </a:lnTo>
                  <a:lnTo>
                    <a:pt x="5053602" y="482079"/>
                  </a:lnTo>
                  <a:lnTo>
                    <a:pt x="5085684" y="486486"/>
                  </a:lnTo>
                  <a:lnTo>
                    <a:pt x="5115540" y="490835"/>
                  </a:lnTo>
                  <a:lnTo>
                    <a:pt x="5143909" y="495145"/>
                  </a:lnTo>
                  <a:lnTo>
                    <a:pt x="5171289" y="499430"/>
                  </a:lnTo>
                  <a:lnTo>
                    <a:pt x="5196598" y="503698"/>
                  </a:lnTo>
                  <a:lnTo>
                    <a:pt x="5243534" y="512202"/>
                  </a:lnTo>
                  <a:lnTo>
                    <a:pt x="5286032" y="520686"/>
                  </a:lnTo>
                  <a:lnTo>
                    <a:pt x="5325380" y="529161"/>
                  </a:lnTo>
                  <a:lnTo>
                    <a:pt x="5361684" y="537630"/>
                  </a:lnTo>
                  <a:lnTo>
                    <a:pt x="5467350" y="56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3"/>
            <p:cNvSpPr/>
            <p:nvPr>
              <p:custDataLst>
                <p:tags r:id="rId95"/>
              </p:custDataLst>
            </p:nvPr>
          </p:nvSpPr>
          <p:spPr>
            <a:xfrm>
              <a:off x="2241158" y="3771907"/>
              <a:ext cx="5080393" cy="400044"/>
            </a:xfrm>
            <a:custGeom>
              <a:avLst/>
              <a:gdLst/>
              <a:ahLst/>
              <a:cxnLst/>
              <a:rect l="0" t="0" r="0" b="0"/>
              <a:pathLst>
                <a:path w="5080393" h="400044">
                  <a:moveTo>
                    <a:pt x="6742" y="6343"/>
                  </a:moveTo>
                  <a:lnTo>
                    <a:pt x="6742" y="6343"/>
                  </a:lnTo>
                  <a:lnTo>
                    <a:pt x="0" y="9714"/>
                  </a:lnTo>
                  <a:lnTo>
                    <a:pt x="11742" y="11369"/>
                  </a:lnTo>
                  <a:lnTo>
                    <a:pt x="55731" y="12300"/>
                  </a:lnTo>
                  <a:lnTo>
                    <a:pt x="95543" y="12519"/>
                  </a:lnTo>
                  <a:lnTo>
                    <a:pt x="136755" y="12615"/>
                  </a:lnTo>
                  <a:lnTo>
                    <a:pt x="176709" y="12659"/>
                  </a:lnTo>
                  <a:lnTo>
                    <a:pt x="217044" y="12678"/>
                  </a:lnTo>
                  <a:lnTo>
                    <a:pt x="260841" y="12686"/>
                  </a:lnTo>
                  <a:lnTo>
                    <a:pt x="285503" y="11983"/>
                  </a:lnTo>
                  <a:lnTo>
                    <a:pt x="311821" y="10808"/>
                  </a:lnTo>
                  <a:lnTo>
                    <a:pt x="339245" y="9320"/>
                  </a:lnTo>
                  <a:lnTo>
                    <a:pt x="368110" y="8327"/>
                  </a:lnTo>
                  <a:lnTo>
                    <a:pt x="397938" y="7666"/>
                  </a:lnTo>
                  <a:lnTo>
                    <a:pt x="428406" y="7225"/>
                  </a:lnTo>
                  <a:lnTo>
                    <a:pt x="460007" y="6225"/>
                  </a:lnTo>
                  <a:lnTo>
                    <a:pt x="492363" y="4853"/>
                  </a:lnTo>
                  <a:lnTo>
                    <a:pt x="525223" y="3233"/>
                  </a:lnTo>
                  <a:lnTo>
                    <a:pt x="559124" y="2153"/>
                  </a:lnTo>
                  <a:lnTo>
                    <a:pt x="593719" y="1433"/>
                  </a:lnTo>
                  <a:lnTo>
                    <a:pt x="628776" y="953"/>
                  </a:lnTo>
                  <a:lnTo>
                    <a:pt x="665554" y="633"/>
                  </a:lnTo>
                  <a:lnTo>
                    <a:pt x="703477" y="420"/>
                  </a:lnTo>
                  <a:lnTo>
                    <a:pt x="742165" y="277"/>
                  </a:lnTo>
                  <a:lnTo>
                    <a:pt x="782069" y="183"/>
                  </a:lnTo>
                  <a:lnTo>
                    <a:pt x="822782" y="119"/>
                  </a:lnTo>
                  <a:lnTo>
                    <a:pt x="864035" y="77"/>
                  </a:lnTo>
                  <a:lnTo>
                    <a:pt x="907765" y="49"/>
                  </a:lnTo>
                  <a:lnTo>
                    <a:pt x="953146" y="30"/>
                  </a:lnTo>
                  <a:lnTo>
                    <a:pt x="999628" y="17"/>
                  </a:lnTo>
                  <a:lnTo>
                    <a:pt x="1046138" y="9"/>
                  </a:lnTo>
                  <a:lnTo>
                    <a:pt x="1092668" y="4"/>
                  </a:lnTo>
                  <a:lnTo>
                    <a:pt x="1139209" y="0"/>
                  </a:lnTo>
                  <a:lnTo>
                    <a:pt x="1186464" y="703"/>
                  </a:lnTo>
                  <a:lnTo>
                    <a:pt x="1234195" y="1878"/>
                  </a:lnTo>
                  <a:lnTo>
                    <a:pt x="1282244" y="3366"/>
                  </a:lnTo>
                  <a:lnTo>
                    <a:pt x="1331210" y="5064"/>
                  </a:lnTo>
                  <a:lnTo>
                    <a:pt x="1380787" y="6901"/>
                  </a:lnTo>
                  <a:lnTo>
                    <a:pt x="1430772" y="8832"/>
                  </a:lnTo>
                  <a:lnTo>
                    <a:pt x="1483145" y="10825"/>
                  </a:lnTo>
                  <a:lnTo>
                    <a:pt x="1537111" y="12858"/>
                  </a:lnTo>
                  <a:lnTo>
                    <a:pt x="1592138" y="14920"/>
                  </a:lnTo>
                  <a:lnTo>
                    <a:pt x="1646461" y="17705"/>
                  </a:lnTo>
                  <a:lnTo>
                    <a:pt x="1700316" y="20973"/>
                  </a:lnTo>
                  <a:lnTo>
                    <a:pt x="1753858" y="24563"/>
                  </a:lnTo>
                  <a:lnTo>
                    <a:pt x="1808603" y="27662"/>
                  </a:lnTo>
                  <a:lnTo>
                    <a:pt x="1864149" y="30433"/>
                  </a:lnTo>
                  <a:lnTo>
                    <a:pt x="1920230" y="32986"/>
                  </a:lnTo>
                  <a:lnTo>
                    <a:pt x="1976667" y="36805"/>
                  </a:lnTo>
                  <a:lnTo>
                    <a:pt x="2033342" y="41468"/>
                  </a:lnTo>
                  <a:lnTo>
                    <a:pt x="2090176" y="46693"/>
                  </a:lnTo>
                  <a:lnTo>
                    <a:pt x="2147115" y="51588"/>
                  </a:lnTo>
                  <a:lnTo>
                    <a:pt x="2204123" y="56262"/>
                  </a:lnTo>
                  <a:lnTo>
                    <a:pt x="2261179" y="60789"/>
                  </a:lnTo>
                  <a:lnTo>
                    <a:pt x="2321089" y="65923"/>
                  </a:lnTo>
                  <a:lnTo>
                    <a:pt x="2382902" y="71463"/>
                  </a:lnTo>
                  <a:lnTo>
                    <a:pt x="2445981" y="77273"/>
                  </a:lnTo>
                  <a:lnTo>
                    <a:pt x="2508495" y="83263"/>
                  </a:lnTo>
                  <a:lnTo>
                    <a:pt x="2570634" y="89373"/>
                  </a:lnTo>
                  <a:lnTo>
                    <a:pt x="2632519" y="95563"/>
                  </a:lnTo>
                  <a:lnTo>
                    <a:pt x="2694238" y="101806"/>
                  </a:lnTo>
                  <a:lnTo>
                    <a:pt x="2755845" y="108085"/>
                  </a:lnTo>
                  <a:lnTo>
                    <a:pt x="2817377" y="114388"/>
                  </a:lnTo>
                  <a:lnTo>
                    <a:pt x="2877449" y="121412"/>
                  </a:lnTo>
                  <a:lnTo>
                    <a:pt x="2936547" y="128917"/>
                  </a:lnTo>
                  <a:lnTo>
                    <a:pt x="2994995" y="136742"/>
                  </a:lnTo>
                  <a:lnTo>
                    <a:pt x="3055127" y="144075"/>
                  </a:lnTo>
                  <a:lnTo>
                    <a:pt x="3116382" y="151081"/>
                  </a:lnTo>
                  <a:lnTo>
                    <a:pt x="3178386" y="157868"/>
                  </a:lnTo>
                  <a:lnTo>
                    <a:pt x="3240182" y="165215"/>
                  </a:lnTo>
                  <a:lnTo>
                    <a:pt x="3301841" y="172936"/>
                  </a:lnTo>
                  <a:lnTo>
                    <a:pt x="3363407" y="180905"/>
                  </a:lnTo>
                  <a:lnTo>
                    <a:pt x="3422797" y="188334"/>
                  </a:lnTo>
                  <a:lnTo>
                    <a:pt x="3480734" y="195404"/>
                  </a:lnTo>
                  <a:lnTo>
                    <a:pt x="3537703" y="202233"/>
                  </a:lnTo>
                  <a:lnTo>
                    <a:pt x="3594027" y="209609"/>
                  </a:lnTo>
                  <a:lnTo>
                    <a:pt x="3649921" y="217348"/>
                  </a:lnTo>
                  <a:lnTo>
                    <a:pt x="3705528" y="225330"/>
                  </a:lnTo>
                  <a:lnTo>
                    <a:pt x="3759533" y="232767"/>
                  </a:lnTo>
                  <a:lnTo>
                    <a:pt x="3812469" y="239842"/>
                  </a:lnTo>
                  <a:lnTo>
                    <a:pt x="3864694" y="246676"/>
                  </a:lnTo>
                  <a:lnTo>
                    <a:pt x="3916443" y="254054"/>
                  </a:lnTo>
                  <a:lnTo>
                    <a:pt x="3967875" y="261794"/>
                  </a:lnTo>
                  <a:lnTo>
                    <a:pt x="4019097" y="269778"/>
                  </a:lnTo>
                  <a:lnTo>
                    <a:pt x="4068768" y="277216"/>
                  </a:lnTo>
                  <a:lnTo>
                    <a:pt x="4117404" y="284292"/>
                  </a:lnTo>
                  <a:lnTo>
                    <a:pt x="4165350" y="291125"/>
                  </a:lnTo>
                  <a:lnTo>
                    <a:pt x="4213541" y="297798"/>
                  </a:lnTo>
                  <a:lnTo>
                    <a:pt x="4261897" y="304363"/>
                  </a:lnTo>
                  <a:lnTo>
                    <a:pt x="4310362" y="310856"/>
                  </a:lnTo>
                  <a:lnTo>
                    <a:pt x="4356783" y="316596"/>
                  </a:lnTo>
                  <a:lnTo>
                    <a:pt x="4401841" y="321834"/>
                  </a:lnTo>
                  <a:lnTo>
                    <a:pt x="4445991" y="326737"/>
                  </a:lnTo>
                  <a:lnTo>
                    <a:pt x="4487420" y="332122"/>
                  </a:lnTo>
                  <a:lnTo>
                    <a:pt x="4527032" y="337829"/>
                  </a:lnTo>
                  <a:lnTo>
                    <a:pt x="4565436" y="343750"/>
                  </a:lnTo>
                  <a:lnTo>
                    <a:pt x="4603737" y="349109"/>
                  </a:lnTo>
                  <a:lnTo>
                    <a:pt x="4641973" y="354092"/>
                  </a:lnTo>
                  <a:lnTo>
                    <a:pt x="4680163" y="358826"/>
                  </a:lnTo>
                  <a:lnTo>
                    <a:pt x="4716206" y="362687"/>
                  </a:lnTo>
                  <a:lnTo>
                    <a:pt x="4750818" y="365967"/>
                  </a:lnTo>
                  <a:lnTo>
                    <a:pt x="4784476" y="368858"/>
                  </a:lnTo>
                  <a:lnTo>
                    <a:pt x="4816793" y="372198"/>
                  </a:lnTo>
                  <a:lnTo>
                    <a:pt x="4848214" y="375835"/>
                  </a:lnTo>
                  <a:lnTo>
                    <a:pt x="4879040" y="379671"/>
                  </a:lnTo>
                  <a:lnTo>
                    <a:pt x="4908057" y="382934"/>
                  </a:lnTo>
                  <a:lnTo>
                    <a:pt x="4935868" y="385815"/>
                  </a:lnTo>
                  <a:lnTo>
                    <a:pt x="4962876" y="388441"/>
                  </a:lnTo>
                  <a:lnTo>
                    <a:pt x="4987936" y="390897"/>
                  </a:lnTo>
                  <a:lnTo>
                    <a:pt x="5080392" y="400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4"/>
            <p:cNvSpPr/>
            <p:nvPr>
              <p:custDataLst>
                <p:tags r:id="rId96"/>
              </p:custDataLst>
            </p:nvPr>
          </p:nvSpPr>
          <p:spPr>
            <a:xfrm>
              <a:off x="2152258" y="3155950"/>
              <a:ext cx="5124843" cy="400051"/>
            </a:xfrm>
            <a:custGeom>
              <a:avLst/>
              <a:gdLst/>
              <a:ahLst/>
              <a:cxnLst/>
              <a:rect l="0" t="0" r="0" b="0"/>
              <a:pathLst>
                <a:path w="5124843" h="400051">
                  <a:moveTo>
                    <a:pt x="6742" y="0"/>
                  </a:moveTo>
                  <a:lnTo>
                    <a:pt x="6742" y="0"/>
                  </a:lnTo>
                  <a:lnTo>
                    <a:pt x="0" y="10113"/>
                  </a:lnTo>
                  <a:lnTo>
                    <a:pt x="131" y="14503"/>
                  </a:lnTo>
                  <a:lnTo>
                    <a:pt x="2335" y="18841"/>
                  </a:lnTo>
                  <a:lnTo>
                    <a:pt x="5920" y="23144"/>
                  </a:lnTo>
                  <a:lnTo>
                    <a:pt x="34564" y="32571"/>
                  </a:lnTo>
                  <a:lnTo>
                    <a:pt x="70959" y="39833"/>
                  </a:lnTo>
                  <a:lnTo>
                    <a:pt x="111926" y="46453"/>
                  </a:lnTo>
                  <a:lnTo>
                    <a:pt x="158714" y="52883"/>
                  </a:lnTo>
                  <a:lnTo>
                    <a:pt x="193524" y="55253"/>
                  </a:lnTo>
                  <a:lnTo>
                    <a:pt x="231573" y="57013"/>
                  </a:lnTo>
                  <a:lnTo>
                    <a:pt x="274354" y="60146"/>
                  </a:lnTo>
                  <a:lnTo>
                    <a:pt x="321120" y="62010"/>
                  </a:lnTo>
                  <a:lnTo>
                    <a:pt x="345444" y="62506"/>
                  </a:lnTo>
                  <a:lnTo>
                    <a:pt x="372243" y="62837"/>
                  </a:lnTo>
                  <a:lnTo>
                    <a:pt x="400693" y="63058"/>
                  </a:lnTo>
                  <a:lnTo>
                    <a:pt x="430243" y="63206"/>
                  </a:lnTo>
                  <a:lnTo>
                    <a:pt x="460526" y="63304"/>
                  </a:lnTo>
                  <a:lnTo>
                    <a:pt x="491298" y="63369"/>
                  </a:lnTo>
                  <a:lnTo>
                    <a:pt x="522396" y="63413"/>
                  </a:lnTo>
                  <a:lnTo>
                    <a:pt x="554417" y="63442"/>
                  </a:lnTo>
                  <a:lnTo>
                    <a:pt x="587053" y="63462"/>
                  </a:lnTo>
                  <a:lnTo>
                    <a:pt x="620099" y="63474"/>
                  </a:lnTo>
                  <a:lnTo>
                    <a:pt x="654830" y="64189"/>
                  </a:lnTo>
                  <a:lnTo>
                    <a:pt x="690684" y="65370"/>
                  </a:lnTo>
                  <a:lnTo>
                    <a:pt x="727287" y="66863"/>
                  </a:lnTo>
                  <a:lnTo>
                    <a:pt x="765094" y="67859"/>
                  </a:lnTo>
                  <a:lnTo>
                    <a:pt x="803704" y="68523"/>
                  </a:lnTo>
                  <a:lnTo>
                    <a:pt x="842850" y="68965"/>
                  </a:lnTo>
                  <a:lnTo>
                    <a:pt x="883058" y="69260"/>
                  </a:lnTo>
                  <a:lnTo>
                    <a:pt x="923975" y="69457"/>
                  </a:lnTo>
                  <a:lnTo>
                    <a:pt x="965364" y="69587"/>
                  </a:lnTo>
                  <a:lnTo>
                    <a:pt x="1008479" y="69675"/>
                  </a:lnTo>
                  <a:lnTo>
                    <a:pt x="1052745" y="69734"/>
                  </a:lnTo>
                  <a:lnTo>
                    <a:pt x="1097777" y="69772"/>
                  </a:lnTo>
                  <a:lnTo>
                    <a:pt x="1144732" y="69798"/>
                  </a:lnTo>
                  <a:lnTo>
                    <a:pt x="1192969" y="69816"/>
                  </a:lnTo>
                  <a:lnTo>
                    <a:pt x="1242060" y="69827"/>
                  </a:lnTo>
                  <a:lnTo>
                    <a:pt x="1290309" y="70540"/>
                  </a:lnTo>
                  <a:lnTo>
                    <a:pt x="1337998" y="71722"/>
                  </a:lnTo>
                  <a:lnTo>
                    <a:pt x="1385313" y="73215"/>
                  </a:lnTo>
                  <a:lnTo>
                    <a:pt x="1435200" y="74209"/>
                  </a:lnTo>
                  <a:lnTo>
                    <a:pt x="1486802" y="74873"/>
                  </a:lnTo>
                  <a:lnTo>
                    <a:pt x="1539549" y="75315"/>
                  </a:lnTo>
                  <a:lnTo>
                    <a:pt x="1593058" y="76316"/>
                  </a:lnTo>
                  <a:lnTo>
                    <a:pt x="1647075" y="77688"/>
                  </a:lnTo>
                  <a:lnTo>
                    <a:pt x="1701430" y="79309"/>
                  </a:lnTo>
                  <a:lnTo>
                    <a:pt x="1757423" y="81095"/>
                  </a:lnTo>
                  <a:lnTo>
                    <a:pt x="1814507" y="82991"/>
                  </a:lnTo>
                  <a:lnTo>
                    <a:pt x="1872319" y="84961"/>
                  </a:lnTo>
                  <a:lnTo>
                    <a:pt x="1931321" y="87685"/>
                  </a:lnTo>
                  <a:lnTo>
                    <a:pt x="1991117" y="90912"/>
                  </a:lnTo>
                  <a:lnTo>
                    <a:pt x="2051442" y="94475"/>
                  </a:lnTo>
                  <a:lnTo>
                    <a:pt x="2112119" y="98261"/>
                  </a:lnTo>
                  <a:lnTo>
                    <a:pt x="2173033" y="102196"/>
                  </a:lnTo>
                  <a:lnTo>
                    <a:pt x="2234102" y="106231"/>
                  </a:lnTo>
                  <a:lnTo>
                    <a:pt x="2295982" y="110332"/>
                  </a:lnTo>
                  <a:lnTo>
                    <a:pt x="2358402" y="114477"/>
                  </a:lnTo>
                  <a:lnTo>
                    <a:pt x="2421182" y="118651"/>
                  </a:lnTo>
                  <a:lnTo>
                    <a:pt x="2481380" y="122845"/>
                  </a:lnTo>
                  <a:lnTo>
                    <a:pt x="2539856" y="127052"/>
                  </a:lnTo>
                  <a:lnTo>
                    <a:pt x="2597185" y="131268"/>
                  </a:lnTo>
                  <a:lnTo>
                    <a:pt x="2657276" y="136196"/>
                  </a:lnTo>
                  <a:lnTo>
                    <a:pt x="2719210" y="141597"/>
                  </a:lnTo>
                  <a:lnTo>
                    <a:pt x="2782370" y="147315"/>
                  </a:lnTo>
                  <a:lnTo>
                    <a:pt x="2842822" y="152538"/>
                  </a:lnTo>
                  <a:lnTo>
                    <a:pt x="2901468" y="157430"/>
                  </a:lnTo>
                  <a:lnTo>
                    <a:pt x="2958909" y="162104"/>
                  </a:lnTo>
                  <a:lnTo>
                    <a:pt x="3017664" y="167336"/>
                  </a:lnTo>
                  <a:lnTo>
                    <a:pt x="3077295" y="172941"/>
                  </a:lnTo>
                  <a:lnTo>
                    <a:pt x="3137511" y="178793"/>
                  </a:lnTo>
                  <a:lnTo>
                    <a:pt x="3195999" y="184812"/>
                  </a:lnTo>
                  <a:lnTo>
                    <a:pt x="3253335" y="190941"/>
                  </a:lnTo>
                  <a:lnTo>
                    <a:pt x="3309904" y="197144"/>
                  </a:lnTo>
                  <a:lnTo>
                    <a:pt x="3366667" y="203396"/>
                  </a:lnTo>
                  <a:lnTo>
                    <a:pt x="3423559" y="209681"/>
                  </a:lnTo>
                  <a:lnTo>
                    <a:pt x="3480537" y="215987"/>
                  </a:lnTo>
                  <a:lnTo>
                    <a:pt x="3536866" y="222308"/>
                  </a:lnTo>
                  <a:lnTo>
                    <a:pt x="3592763" y="228638"/>
                  </a:lnTo>
                  <a:lnTo>
                    <a:pt x="3648373" y="234976"/>
                  </a:lnTo>
                  <a:lnTo>
                    <a:pt x="3703085" y="242022"/>
                  </a:lnTo>
                  <a:lnTo>
                    <a:pt x="3757198" y="249543"/>
                  </a:lnTo>
                  <a:lnTo>
                    <a:pt x="3810913" y="257378"/>
                  </a:lnTo>
                  <a:lnTo>
                    <a:pt x="3865773" y="264013"/>
                  </a:lnTo>
                  <a:lnTo>
                    <a:pt x="3921396" y="269848"/>
                  </a:lnTo>
                  <a:lnTo>
                    <a:pt x="3977528" y="275149"/>
                  </a:lnTo>
                  <a:lnTo>
                    <a:pt x="4031882" y="280799"/>
                  </a:lnTo>
                  <a:lnTo>
                    <a:pt x="4085052" y="286683"/>
                  </a:lnTo>
                  <a:lnTo>
                    <a:pt x="4137431" y="292722"/>
                  </a:lnTo>
                  <a:lnTo>
                    <a:pt x="4189991" y="298865"/>
                  </a:lnTo>
                  <a:lnTo>
                    <a:pt x="4242669" y="305076"/>
                  </a:lnTo>
                  <a:lnTo>
                    <a:pt x="4295427" y="311334"/>
                  </a:lnTo>
                  <a:lnTo>
                    <a:pt x="4344710" y="316917"/>
                  </a:lnTo>
                  <a:lnTo>
                    <a:pt x="4391675" y="322050"/>
                  </a:lnTo>
                  <a:lnTo>
                    <a:pt x="4437097" y="326884"/>
                  </a:lnTo>
                  <a:lnTo>
                    <a:pt x="4481490" y="332222"/>
                  </a:lnTo>
                  <a:lnTo>
                    <a:pt x="4525196" y="337898"/>
                  </a:lnTo>
                  <a:lnTo>
                    <a:pt x="4568445" y="343799"/>
                  </a:lnTo>
                  <a:lnTo>
                    <a:pt x="4609271" y="348438"/>
                  </a:lnTo>
                  <a:lnTo>
                    <a:pt x="4648483" y="352236"/>
                  </a:lnTo>
                  <a:lnTo>
                    <a:pt x="4686620" y="355474"/>
                  </a:lnTo>
                  <a:lnTo>
                    <a:pt x="4722627" y="359044"/>
                  </a:lnTo>
                  <a:lnTo>
                    <a:pt x="4757216" y="362835"/>
                  </a:lnTo>
                  <a:lnTo>
                    <a:pt x="4790858" y="366773"/>
                  </a:lnTo>
                  <a:lnTo>
                    <a:pt x="4823164" y="370810"/>
                  </a:lnTo>
                  <a:lnTo>
                    <a:pt x="4854579" y="374912"/>
                  </a:lnTo>
                  <a:lnTo>
                    <a:pt x="4885399" y="379058"/>
                  </a:lnTo>
                  <a:lnTo>
                    <a:pt x="4913002" y="382528"/>
                  </a:lnTo>
                  <a:lnTo>
                    <a:pt x="4938460" y="385546"/>
                  </a:lnTo>
                  <a:lnTo>
                    <a:pt x="4983444" y="390782"/>
                  </a:lnTo>
                  <a:lnTo>
                    <a:pt x="5019900" y="395460"/>
                  </a:lnTo>
                  <a:lnTo>
                    <a:pt x="5064820" y="398690"/>
                  </a:lnTo>
                  <a:lnTo>
                    <a:pt x="5124842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5"/>
            <p:cNvSpPr/>
            <p:nvPr>
              <p:custDataLst>
                <p:tags r:id="rId97"/>
              </p:custDataLst>
            </p:nvPr>
          </p:nvSpPr>
          <p:spPr>
            <a:xfrm>
              <a:off x="2207080" y="2603500"/>
              <a:ext cx="4803321" cy="234951"/>
            </a:xfrm>
            <a:custGeom>
              <a:avLst/>
              <a:gdLst/>
              <a:ahLst/>
              <a:cxnLst/>
              <a:rect l="0" t="0" r="0" b="0"/>
              <a:pathLst>
                <a:path w="4803321" h="234951">
                  <a:moveTo>
                    <a:pt x="186870" y="0"/>
                  </a:moveTo>
                  <a:lnTo>
                    <a:pt x="186870" y="0"/>
                  </a:lnTo>
                  <a:lnTo>
                    <a:pt x="140399" y="1882"/>
                  </a:lnTo>
                  <a:lnTo>
                    <a:pt x="94592" y="5467"/>
                  </a:lnTo>
                  <a:lnTo>
                    <a:pt x="55498" y="2717"/>
                  </a:lnTo>
                  <a:lnTo>
                    <a:pt x="11003" y="5384"/>
                  </a:lnTo>
                  <a:lnTo>
                    <a:pt x="0" y="6064"/>
                  </a:lnTo>
                  <a:lnTo>
                    <a:pt x="35892" y="13035"/>
                  </a:lnTo>
                  <a:lnTo>
                    <a:pt x="77460" y="17268"/>
                  </a:lnTo>
                  <a:lnTo>
                    <a:pt x="119958" y="18522"/>
                  </a:lnTo>
                  <a:lnTo>
                    <a:pt x="152898" y="20697"/>
                  </a:lnTo>
                  <a:lnTo>
                    <a:pt x="189410" y="23310"/>
                  </a:lnTo>
                  <a:lnTo>
                    <a:pt x="229156" y="24471"/>
                  </a:lnTo>
                  <a:lnTo>
                    <a:pt x="270340" y="26869"/>
                  </a:lnTo>
                  <a:lnTo>
                    <a:pt x="314984" y="29581"/>
                  </a:lnTo>
                  <a:lnTo>
                    <a:pt x="340719" y="30303"/>
                  </a:lnTo>
                  <a:lnTo>
                    <a:pt x="367752" y="30786"/>
                  </a:lnTo>
                  <a:lnTo>
                    <a:pt x="395653" y="31107"/>
                  </a:lnTo>
                  <a:lnTo>
                    <a:pt x="424131" y="31321"/>
                  </a:lnTo>
                  <a:lnTo>
                    <a:pt x="452994" y="31464"/>
                  </a:lnTo>
                  <a:lnTo>
                    <a:pt x="482819" y="31560"/>
                  </a:lnTo>
                  <a:lnTo>
                    <a:pt x="513286" y="31623"/>
                  </a:lnTo>
                  <a:lnTo>
                    <a:pt x="544181" y="31665"/>
                  </a:lnTo>
                  <a:lnTo>
                    <a:pt x="577477" y="31693"/>
                  </a:lnTo>
                  <a:lnTo>
                    <a:pt x="612375" y="31712"/>
                  </a:lnTo>
                  <a:lnTo>
                    <a:pt x="648340" y="31725"/>
                  </a:lnTo>
                  <a:lnTo>
                    <a:pt x="685722" y="31733"/>
                  </a:lnTo>
                  <a:lnTo>
                    <a:pt x="724049" y="31739"/>
                  </a:lnTo>
                  <a:lnTo>
                    <a:pt x="763006" y="31743"/>
                  </a:lnTo>
                  <a:lnTo>
                    <a:pt x="803794" y="31745"/>
                  </a:lnTo>
                  <a:lnTo>
                    <a:pt x="845802" y="31747"/>
                  </a:lnTo>
                  <a:lnTo>
                    <a:pt x="888625" y="31748"/>
                  </a:lnTo>
                  <a:lnTo>
                    <a:pt x="931990" y="31749"/>
                  </a:lnTo>
                  <a:lnTo>
                    <a:pt x="975716" y="31749"/>
                  </a:lnTo>
                  <a:lnTo>
                    <a:pt x="1019684" y="31749"/>
                  </a:lnTo>
                  <a:lnTo>
                    <a:pt x="1065930" y="31750"/>
                  </a:lnTo>
                  <a:lnTo>
                    <a:pt x="1113693" y="31750"/>
                  </a:lnTo>
                  <a:lnTo>
                    <a:pt x="1162468" y="31750"/>
                  </a:lnTo>
                  <a:lnTo>
                    <a:pt x="1210508" y="31750"/>
                  </a:lnTo>
                  <a:lnTo>
                    <a:pt x="1258056" y="31750"/>
                  </a:lnTo>
                  <a:lnTo>
                    <a:pt x="1305278" y="31750"/>
                  </a:lnTo>
                  <a:lnTo>
                    <a:pt x="1354397" y="31750"/>
                  </a:lnTo>
                  <a:lnTo>
                    <a:pt x="1404782" y="31750"/>
                  </a:lnTo>
                  <a:lnTo>
                    <a:pt x="1456012" y="31750"/>
                  </a:lnTo>
                  <a:lnTo>
                    <a:pt x="1508509" y="31750"/>
                  </a:lnTo>
                  <a:lnTo>
                    <a:pt x="1561851" y="31750"/>
                  </a:lnTo>
                  <a:lnTo>
                    <a:pt x="1615758" y="31750"/>
                  </a:lnTo>
                  <a:lnTo>
                    <a:pt x="1670040" y="32456"/>
                  </a:lnTo>
                  <a:lnTo>
                    <a:pt x="1724572" y="33631"/>
                  </a:lnTo>
                  <a:lnTo>
                    <a:pt x="1779271" y="35121"/>
                  </a:lnTo>
                  <a:lnTo>
                    <a:pt x="1834082" y="36114"/>
                  </a:lnTo>
                  <a:lnTo>
                    <a:pt x="1888967" y="36776"/>
                  </a:lnTo>
                  <a:lnTo>
                    <a:pt x="1943902" y="37217"/>
                  </a:lnTo>
                  <a:lnTo>
                    <a:pt x="1999574" y="38217"/>
                  </a:lnTo>
                  <a:lnTo>
                    <a:pt x="2055740" y="39589"/>
                  </a:lnTo>
                  <a:lnTo>
                    <a:pt x="2112233" y="41210"/>
                  </a:lnTo>
                  <a:lnTo>
                    <a:pt x="2166829" y="42995"/>
                  </a:lnTo>
                  <a:lnTo>
                    <a:pt x="2220159" y="44891"/>
                  </a:lnTo>
                  <a:lnTo>
                    <a:pt x="2272647" y="46861"/>
                  </a:lnTo>
                  <a:lnTo>
                    <a:pt x="2327393" y="48879"/>
                  </a:lnTo>
                  <a:lnTo>
                    <a:pt x="2383647" y="50931"/>
                  </a:lnTo>
                  <a:lnTo>
                    <a:pt x="2440904" y="53004"/>
                  </a:lnTo>
                  <a:lnTo>
                    <a:pt x="2496715" y="55091"/>
                  </a:lnTo>
                  <a:lnTo>
                    <a:pt x="2551561" y="57188"/>
                  </a:lnTo>
                  <a:lnTo>
                    <a:pt x="2605764" y="59292"/>
                  </a:lnTo>
                  <a:lnTo>
                    <a:pt x="2660949" y="62106"/>
                  </a:lnTo>
                  <a:lnTo>
                    <a:pt x="2716789" y="65393"/>
                  </a:lnTo>
                  <a:lnTo>
                    <a:pt x="2773066" y="68995"/>
                  </a:lnTo>
                  <a:lnTo>
                    <a:pt x="2829634" y="72808"/>
                  </a:lnTo>
                  <a:lnTo>
                    <a:pt x="2886396" y="76761"/>
                  </a:lnTo>
                  <a:lnTo>
                    <a:pt x="2943287" y="80807"/>
                  </a:lnTo>
                  <a:lnTo>
                    <a:pt x="2999559" y="84211"/>
                  </a:lnTo>
                  <a:lnTo>
                    <a:pt x="3055419" y="87185"/>
                  </a:lnTo>
                  <a:lnTo>
                    <a:pt x="3111002" y="89873"/>
                  </a:lnTo>
                  <a:lnTo>
                    <a:pt x="3167108" y="93077"/>
                  </a:lnTo>
                  <a:lnTo>
                    <a:pt x="3223562" y="96623"/>
                  </a:lnTo>
                  <a:lnTo>
                    <a:pt x="3280248" y="100399"/>
                  </a:lnTo>
                  <a:lnTo>
                    <a:pt x="3334972" y="104327"/>
                  </a:lnTo>
                  <a:lnTo>
                    <a:pt x="3388388" y="108357"/>
                  </a:lnTo>
                  <a:lnTo>
                    <a:pt x="3440932" y="112455"/>
                  </a:lnTo>
                  <a:lnTo>
                    <a:pt x="3495717" y="116597"/>
                  </a:lnTo>
                  <a:lnTo>
                    <a:pt x="3551996" y="120771"/>
                  </a:lnTo>
                  <a:lnTo>
                    <a:pt x="3609270" y="124964"/>
                  </a:lnTo>
                  <a:lnTo>
                    <a:pt x="3662976" y="128465"/>
                  </a:lnTo>
                  <a:lnTo>
                    <a:pt x="3714302" y="131504"/>
                  </a:lnTo>
                  <a:lnTo>
                    <a:pt x="3764041" y="134236"/>
                  </a:lnTo>
                  <a:lnTo>
                    <a:pt x="3813428" y="138174"/>
                  </a:lnTo>
                  <a:lnTo>
                    <a:pt x="3862581" y="142916"/>
                  </a:lnTo>
                  <a:lnTo>
                    <a:pt x="3911578" y="148194"/>
                  </a:lnTo>
                  <a:lnTo>
                    <a:pt x="3957647" y="152418"/>
                  </a:lnTo>
                  <a:lnTo>
                    <a:pt x="4001766" y="155940"/>
                  </a:lnTo>
                  <a:lnTo>
                    <a:pt x="4044584" y="158993"/>
                  </a:lnTo>
                  <a:lnTo>
                    <a:pt x="4087240" y="162440"/>
                  </a:lnTo>
                  <a:lnTo>
                    <a:pt x="4129789" y="166149"/>
                  </a:lnTo>
                  <a:lnTo>
                    <a:pt x="4172266" y="170032"/>
                  </a:lnTo>
                  <a:lnTo>
                    <a:pt x="4211874" y="173327"/>
                  </a:lnTo>
                  <a:lnTo>
                    <a:pt x="4249566" y="176229"/>
                  </a:lnTo>
                  <a:lnTo>
                    <a:pt x="4285985" y="178869"/>
                  </a:lnTo>
                  <a:lnTo>
                    <a:pt x="4320846" y="182041"/>
                  </a:lnTo>
                  <a:lnTo>
                    <a:pt x="4354671" y="185566"/>
                  </a:lnTo>
                  <a:lnTo>
                    <a:pt x="4387804" y="189327"/>
                  </a:lnTo>
                  <a:lnTo>
                    <a:pt x="4418360" y="192540"/>
                  </a:lnTo>
                  <a:lnTo>
                    <a:pt x="4447196" y="195388"/>
                  </a:lnTo>
                  <a:lnTo>
                    <a:pt x="4474888" y="197992"/>
                  </a:lnTo>
                  <a:lnTo>
                    <a:pt x="4501110" y="200434"/>
                  </a:lnTo>
                  <a:lnTo>
                    <a:pt x="4526352" y="202767"/>
                  </a:lnTo>
                  <a:lnTo>
                    <a:pt x="4550941" y="205028"/>
                  </a:lnTo>
                  <a:lnTo>
                    <a:pt x="4597077" y="211303"/>
                  </a:lnTo>
                  <a:lnTo>
                    <a:pt x="4638984" y="217384"/>
                  </a:lnTo>
                  <a:lnTo>
                    <a:pt x="4674072" y="220088"/>
                  </a:lnTo>
                  <a:lnTo>
                    <a:pt x="4721594" y="224980"/>
                  </a:lnTo>
                  <a:lnTo>
                    <a:pt x="480332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1"/>
          <p:cNvGrpSpPr/>
          <p:nvPr/>
        </p:nvGrpSpPr>
        <p:grpSpPr>
          <a:xfrm>
            <a:off x="1007457" y="1569918"/>
            <a:ext cx="249844" cy="2367083"/>
            <a:chOff x="1007457" y="1569918"/>
            <a:chExt cx="249844" cy="2367083"/>
          </a:xfrm>
        </p:grpSpPr>
        <p:sp>
          <p:nvSpPr>
            <p:cNvPr id="22" name="SMARTInkShape-216"/>
            <p:cNvSpPr/>
            <p:nvPr>
              <p:custDataLst>
                <p:tags r:id="rId81"/>
              </p:custDataLst>
            </p:nvPr>
          </p:nvSpPr>
          <p:spPr>
            <a:xfrm>
              <a:off x="1098550" y="38354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7"/>
            <p:cNvSpPr/>
            <p:nvPr>
              <p:custDataLst>
                <p:tags r:id="rId82"/>
              </p:custDataLst>
            </p:nvPr>
          </p:nvSpPr>
          <p:spPr>
            <a:xfrm>
              <a:off x="1022384" y="3175000"/>
              <a:ext cx="6317" cy="228601"/>
            </a:xfrm>
            <a:custGeom>
              <a:avLst/>
              <a:gdLst/>
              <a:ahLst/>
              <a:cxnLst/>
              <a:rect l="0" t="0" r="0" b="0"/>
              <a:pathLst>
                <a:path w="6317" h="228601">
                  <a:moveTo>
                    <a:pt x="6316" y="0"/>
                  </a:moveTo>
                  <a:lnTo>
                    <a:pt x="6316" y="0"/>
                  </a:lnTo>
                  <a:lnTo>
                    <a:pt x="1290" y="42063"/>
                  </a:lnTo>
                  <a:lnTo>
                    <a:pt x="358" y="84430"/>
                  </a:lnTo>
                  <a:lnTo>
                    <a:pt x="82" y="124970"/>
                  </a:lnTo>
                  <a:lnTo>
                    <a:pt x="0" y="165204"/>
                  </a:lnTo>
                  <a:lnTo>
                    <a:pt x="631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8"/>
            <p:cNvSpPr/>
            <p:nvPr>
              <p:custDataLst>
                <p:tags r:id="rId83"/>
              </p:custDataLst>
            </p:nvPr>
          </p:nvSpPr>
          <p:spPr>
            <a:xfrm>
              <a:off x="1066800" y="2774950"/>
              <a:ext cx="8612" cy="63501"/>
            </a:xfrm>
            <a:custGeom>
              <a:avLst/>
              <a:gdLst/>
              <a:ahLst/>
              <a:cxnLst/>
              <a:rect l="0" t="0" r="0" b="0"/>
              <a:pathLst>
                <a:path w="8612" h="6350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2979" y="17677"/>
                  </a:lnTo>
                  <a:lnTo>
                    <a:pt x="3397" y="20957"/>
                  </a:lnTo>
                  <a:lnTo>
                    <a:pt x="5087" y="23849"/>
                  </a:lnTo>
                  <a:lnTo>
                    <a:pt x="7625" y="26482"/>
                  </a:lnTo>
                  <a:lnTo>
                    <a:pt x="8611" y="30355"/>
                  </a:lnTo>
                  <a:lnTo>
                    <a:pt x="7825" y="4030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9"/>
            <p:cNvSpPr/>
            <p:nvPr>
              <p:custDataLst>
                <p:tags r:id="rId84"/>
              </p:custDataLst>
            </p:nvPr>
          </p:nvSpPr>
          <p:spPr>
            <a:xfrm>
              <a:off x="1117600" y="2352192"/>
              <a:ext cx="139701" cy="86209"/>
            </a:xfrm>
            <a:custGeom>
              <a:avLst/>
              <a:gdLst/>
              <a:ahLst/>
              <a:cxnLst/>
              <a:rect l="0" t="0" r="0" b="0"/>
              <a:pathLst>
                <a:path w="139701" h="8620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6907" y="1777"/>
                  </a:lnTo>
                  <a:lnTo>
                    <a:pt x="8838" y="287"/>
                  </a:lnTo>
                  <a:lnTo>
                    <a:pt x="11537" y="0"/>
                  </a:lnTo>
                  <a:lnTo>
                    <a:pt x="55069" y="6974"/>
                  </a:lnTo>
                  <a:lnTo>
                    <a:pt x="57879" y="8691"/>
                  </a:lnTo>
                  <a:lnTo>
                    <a:pt x="61002" y="12480"/>
                  </a:lnTo>
                  <a:lnTo>
                    <a:pt x="62760" y="25322"/>
                  </a:lnTo>
                  <a:lnTo>
                    <a:pt x="57527" y="36570"/>
                  </a:lnTo>
                  <a:lnTo>
                    <a:pt x="50262" y="47919"/>
                  </a:lnTo>
                  <a:lnTo>
                    <a:pt x="41835" y="66702"/>
                  </a:lnTo>
                  <a:lnTo>
                    <a:pt x="33742" y="77259"/>
                  </a:lnTo>
                  <a:lnTo>
                    <a:pt x="35195" y="78126"/>
                  </a:lnTo>
                  <a:lnTo>
                    <a:pt x="79212" y="79757"/>
                  </a:lnTo>
                  <a:lnTo>
                    <a:pt x="13970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0"/>
            <p:cNvSpPr/>
            <p:nvPr>
              <p:custDataLst>
                <p:tags r:id="rId85"/>
              </p:custDataLst>
            </p:nvPr>
          </p:nvSpPr>
          <p:spPr>
            <a:xfrm>
              <a:off x="1007457" y="2217780"/>
              <a:ext cx="97105" cy="197206"/>
            </a:xfrm>
            <a:custGeom>
              <a:avLst/>
              <a:gdLst/>
              <a:ahLst/>
              <a:cxnLst/>
              <a:rect l="0" t="0" r="0" b="0"/>
              <a:pathLst>
                <a:path w="97105" h="197206">
                  <a:moveTo>
                    <a:pt x="84743" y="49170"/>
                  </a:moveTo>
                  <a:lnTo>
                    <a:pt x="84743" y="49170"/>
                  </a:lnTo>
                  <a:lnTo>
                    <a:pt x="96680" y="9686"/>
                  </a:lnTo>
                  <a:lnTo>
                    <a:pt x="97104" y="3870"/>
                  </a:lnTo>
                  <a:lnTo>
                    <a:pt x="96511" y="2036"/>
                  </a:lnTo>
                  <a:lnTo>
                    <a:pt x="95411" y="814"/>
                  </a:lnTo>
                  <a:lnTo>
                    <a:pt x="93971" y="0"/>
                  </a:lnTo>
                  <a:lnTo>
                    <a:pt x="81833" y="2224"/>
                  </a:lnTo>
                  <a:lnTo>
                    <a:pt x="40676" y="30140"/>
                  </a:lnTo>
                  <a:lnTo>
                    <a:pt x="24236" y="44240"/>
                  </a:lnTo>
                  <a:lnTo>
                    <a:pt x="5196" y="69895"/>
                  </a:lnTo>
                  <a:lnTo>
                    <a:pt x="0" y="82135"/>
                  </a:lnTo>
                  <a:lnTo>
                    <a:pt x="1454" y="96041"/>
                  </a:lnTo>
                  <a:lnTo>
                    <a:pt x="3817" y="103701"/>
                  </a:lnTo>
                  <a:lnTo>
                    <a:pt x="13968" y="115974"/>
                  </a:lnTo>
                  <a:lnTo>
                    <a:pt x="54120" y="152768"/>
                  </a:lnTo>
                  <a:lnTo>
                    <a:pt x="60079" y="161300"/>
                  </a:lnTo>
                  <a:lnTo>
                    <a:pt x="61245" y="165551"/>
                  </a:lnTo>
                  <a:lnTo>
                    <a:pt x="60659" y="174038"/>
                  </a:lnTo>
                  <a:lnTo>
                    <a:pt x="54283" y="182513"/>
                  </a:lnTo>
                  <a:lnTo>
                    <a:pt x="46511" y="190278"/>
                  </a:lnTo>
                  <a:lnTo>
                    <a:pt x="43056" y="196081"/>
                  </a:lnTo>
                  <a:lnTo>
                    <a:pt x="41430" y="197205"/>
                  </a:lnTo>
                  <a:lnTo>
                    <a:pt x="33943" y="195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1"/>
            <p:cNvSpPr/>
            <p:nvPr>
              <p:custDataLst>
                <p:tags r:id="rId86"/>
              </p:custDataLst>
            </p:nvPr>
          </p:nvSpPr>
          <p:spPr>
            <a:xfrm>
              <a:off x="1178137" y="1752600"/>
              <a:ext cx="12384" cy="101601"/>
            </a:xfrm>
            <a:custGeom>
              <a:avLst/>
              <a:gdLst/>
              <a:ahLst/>
              <a:cxnLst/>
              <a:rect l="0" t="0" r="0" b="0"/>
              <a:pathLst>
                <a:path w="12384" h="101601">
                  <a:moveTo>
                    <a:pt x="2963" y="0"/>
                  </a:moveTo>
                  <a:lnTo>
                    <a:pt x="2963" y="0"/>
                  </a:lnTo>
                  <a:lnTo>
                    <a:pt x="8032" y="5775"/>
                  </a:lnTo>
                  <a:lnTo>
                    <a:pt x="11801" y="12209"/>
                  </a:lnTo>
                  <a:lnTo>
                    <a:pt x="12383" y="15901"/>
                  </a:lnTo>
                  <a:lnTo>
                    <a:pt x="4606" y="55520"/>
                  </a:lnTo>
                  <a:lnTo>
                    <a:pt x="0" y="82616"/>
                  </a:lnTo>
                  <a:lnTo>
                    <a:pt x="296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2"/>
            <p:cNvSpPr/>
            <p:nvPr>
              <p:custDataLst>
                <p:tags r:id="rId87"/>
              </p:custDataLst>
            </p:nvPr>
          </p:nvSpPr>
          <p:spPr>
            <a:xfrm>
              <a:off x="1011639" y="1569918"/>
              <a:ext cx="80562" cy="218831"/>
            </a:xfrm>
            <a:custGeom>
              <a:avLst/>
              <a:gdLst/>
              <a:ahLst/>
              <a:cxnLst/>
              <a:rect l="0" t="0" r="0" b="0"/>
              <a:pathLst>
                <a:path w="80562" h="218831">
                  <a:moveTo>
                    <a:pt x="80561" y="11232"/>
                  </a:moveTo>
                  <a:lnTo>
                    <a:pt x="80561" y="11232"/>
                  </a:lnTo>
                  <a:lnTo>
                    <a:pt x="80561" y="7861"/>
                  </a:lnTo>
                  <a:lnTo>
                    <a:pt x="74917" y="4325"/>
                  </a:lnTo>
                  <a:lnTo>
                    <a:pt x="65353" y="1107"/>
                  </a:lnTo>
                  <a:lnTo>
                    <a:pt x="48068" y="0"/>
                  </a:lnTo>
                  <a:lnTo>
                    <a:pt x="35780" y="2242"/>
                  </a:lnTo>
                  <a:lnTo>
                    <a:pt x="16963" y="14213"/>
                  </a:lnTo>
                  <a:lnTo>
                    <a:pt x="4724" y="27794"/>
                  </a:lnTo>
                  <a:lnTo>
                    <a:pt x="995" y="40230"/>
                  </a:lnTo>
                  <a:lnTo>
                    <a:pt x="0" y="47498"/>
                  </a:lnTo>
                  <a:lnTo>
                    <a:pt x="2658" y="59335"/>
                  </a:lnTo>
                  <a:lnTo>
                    <a:pt x="13969" y="75814"/>
                  </a:lnTo>
                  <a:lnTo>
                    <a:pt x="57274" y="121210"/>
                  </a:lnTo>
                  <a:lnTo>
                    <a:pt x="75334" y="141219"/>
                  </a:lnTo>
                  <a:lnTo>
                    <a:pt x="77076" y="144457"/>
                  </a:lnTo>
                  <a:lnTo>
                    <a:pt x="79528" y="165868"/>
                  </a:lnTo>
                  <a:lnTo>
                    <a:pt x="76884" y="184442"/>
                  </a:lnTo>
                  <a:lnTo>
                    <a:pt x="67873" y="196164"/>
                  </a:lnTo>
                  <a:lnTo>
                    <a:pt x="45835" y="214195"/>
                  </a:lnTo>
                  <a:lnTo>
                    <a:pt x="35621" y="218830"/>
                  </a:lnTo>
                  <a:lnTo>
                    <a:pt x="33668" y="218070"/>
                  </a:lnTo>
                  <a:lnTo>
                    <a:pt x="29761" y="20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2"/>
          <p:cNvGrpSpPr/>
          <p:nvPr/>
        </p:nvGrpSpPr>
        <p:grpSpPr>
          <a:xfrm>
            <a:off x="1056906" y="5194746"/>
            <a:ext cx="209203" cy="266255"/>
            <a:chOff x="1056906" y="5194746"/>
            <a:chExt cx="209203" cy="266255"/>
          </a:xfrm>
        </p:grpSpPr>
        <p:sp>
          <p:nvSpPr>
            <p:cNvPr id="30" name="SMARTInkShape-223"/>
            <p:cNvSpPr/>
            <p:nvPr>
              <p:custDataLst>
                <p:tags r:id="rId79"/>
              </p:custDataLst>
            </p:nvPr>
          </p:nvSpPr>
          <p:spPr>
            <a:xfrm>
              <a:off x="1187450" y="5395018"/>
              <a:ext cx="78659" cy="65983"/>
            </a:xfrm>
            <a:custGeom>
              <a:avLst/>
              <a:gdLst/>
              <a:ahLst/>
              <a:cxnLst/>
              <a:rect l="0" t="0" r="0" b="0"/>
              <a:pathLst>
                <a:path w="78659" h="65983">
                  <a:moveTo>
                    <a:pt x="0" y="2482"/>
                  </a:moveTo>
                  <a:lnTo>
                    <a:pt x="0" y="2482"/>
                  </a:lnTo>
                  <a:lnTo>
                    <a:pt x="12361" y="2482"/>
                  </a:lnTo>
                  <a:lnTo>
                    <a:pt x="12697" y="35421"/>
                  </a:lnTo>
                  <a:lnTo>
                    <a:pt x="13404" y="37142"/>
                  </a:lnTo>
                  <a:lnTo>
                    <a:pt x="14580" y="38288"/>
                  </a:lnTo>
                  <a:lnTo>
                    <a:pt x="16070" y="39053"/>
                  </a:lnTo>
                  <a:lnTo>
                    <a:pt x="17063" y="38857"/>
                  </a:lnTo>
                  <a:lnTo>
                    <a:pt x="17726" y="38021"/>
                  </a:lnTo>
                  <a:lnTo>
                    <a:pt x="18167" y="36758"/>
                  </a:lnTo>
                  <a:lnTo>
                    <a:pt x="34899" y="14821"/>
                  </a:lnTo>
                  <a:lnTo>
                    <a:pt x="51798" y="875"/>
                  </a:lnTo>
                  <a:lnTo>
                    <a:pt x="54993" y="0"/>
                  </a:lnTo>
                  <a:lnTo>
                    <a:pt x="62306" y="908"/>
                  </a:lnTo>
                  <a:lnTo>
                    <a:pt x="68379" y="5545"/>
                  </a:lnTo>
                  <a:lnTo>
                    <a:pt x="78026" y="20020"/>
                  </a:lnTo>
                  <a:lnTo>
                    <a:pt x="78658" y="31914"/>
                  </a:lnTo>
                  <a:lnTo>
                    <a:pt x="69850" y="65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4"/>
            <p:cNvSpPr/>
            <p:nvPr>
              <p:custDataLst>
                <p:tags r:id="rId80"/>
              </p:custDataLst>
            </p:nvPr>
          </p:nvSpPr>
          <p:spPr>
            <a:xfrm>
              <a:off x="1056906" y="5194746"/>
              <a:ext cx="79745" cy="209105"/>
            </a:xfrm>
            <a:custGeom>
              <a:avLst/>
              <a:gdLst/>
              <a:ahLst/>
              <a:cxnLst/>
              <a:rect l="0" t="0" r="0" b="0"/>
              <a:pathLst>
                <a:path w="79745" h="209105">
                  <a:moveTo>
                    <a:pt x="79744" y="31304"/>
                  </a:moveTo>
                  <a:lnTo>
                    <a:pt x="79744" y="31304"/>
                  </a:lnTo>
                  <a:lnTo>
                    <a:pt x="79744" y="22466"/>
                  </a:lnTo>
                  <a:lnTo>
                    <a:pt x="76373" y="13006"/>
                  </a:lnTo>
                  <a:lnTo>
                    <a:pt x="70906" y="4638"/>
                  </a:lnTo>
                  <a:lnTo>
                    <a:pt x="61234" y="1814"/>
                  </a:lnTo>
                  <a:lnTo>
                    <a:pt x="38772" y="0"/>
                  </a:lnTo>
                  <a:lnTo>
                    <a:pt x="27668" y="5397"/>
                  </a:lnTo>
                  <a:lnTo>
                    <a:pt x="16382" y="15557"/>
                  </a:lnTo>
                  <a:lnTo>
                    <a:pt x="3507" y="36437"/>
                  </a:lnTo>
                  <a:lnTo>
                    <a:pt x="0" y="49813"/>
                  </a:lnTo>
                  <a:lnTo>
                    <a:pt x="2818" y="84375"/>
                  </a:lnTo>
                  <a:lnTo>
                    <a:pt x="6279" y="99341"/>
                  </a:lnTo>
                  <a:lnTo>
                    <a:pt x="13932" y="111166"/>
                  </a:lnTo>
                  <a:lnTo>
                    <a:pt x="58360" y="157841"/>
                  </a:lnTo>
                  <a:lnTo>
                    <a:pt x="61255" y="162229"/>
                  </a:lnTo>
                  <a:lnTo>
                    <a:pt x="61773" y="167270"/>
                  </a:lnTo>
                  <a:lnTo>
                    <a:pt x="58587" y="178517"/>
                  </a:lnTo>
                  <a:lnTo>
                    <a:pt x="52467" y="186808"/>
                  </a:lnTo>
                  <a:lnTo>
                    <a:pt x="48859" y="190007"/>
                  </a:lnTo>
                  <a:lnTo>
                    <a:pt x="12010" y="207793"/>
                  </a:lnTo>
                  <a:lnTo>
                    <a:pt x="12011" y="208230"/>
                  </a:lnTo>
                  <a:lnTo>
                    <a:pt x="16244" y="209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3"/>
          <p:cNvGrpSpPr/>
          <p:nvPr/>
        </p:nvGrpSpPr>
        <p:grpSpPr>
          <a:xfrm>
            <a:off x="2236083" y="870968"/>
            <a:ext cx="265818" cy="252983"/>
            <a:chOff x="2236083" y="870968"/>
            <a:chExt cx="265818" cy="252983"/>
          </a:xfrm>
        </p:grpSpPr>
        <p:sp>
          <p:nvSpPr>
            <p:cNvPr id="33" name="SMARTInkShape-225"/>
            <p:cNvSpPr/>
            <p:nvPr>
              <p:custDataLst>
                <p:tags r:id="rId77"/>
              </p:custDataLst>
            </p:nvPr>
          </p:nvSpPr>
          <p:spPr>
            <a:xfrm>
              <a:off x="2489200" y="10287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11740" y="56083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6"/>
            <p:cNvSpPr/>
            <p:nvPr>
              <p:custDataLst>
                <p:tags r:id="rId78"/>
              </p:custDataLst>
            </p:nvPr>
          </p:nvSpPr>
          <p:spPr>
            <a:xfrm>
              <a:off x="2236083" y="870968"/>
              <a:ext cx="170568" cy="218111"/>
            </a:xfrm>
            <a:custGeom>
              <a:avLst/>
              <a:gdLst/>
              <a:ahLst/>
              <a:cxnLst/>
              <a:rect l="0" t="0" r="0" b="0"/>
              <a:pathLst>
                <a:path w="170568" h="218111">
                  <a:moveTo>
                    <a:pt x="11817" y="100582"/>
                  </a:moveTo>
                  <a:lnTo>
                    <a:pt x="11817" y="100582"/>
                  </a:lnTo>
                  <a:lnTo>
                    <a:pt x="6350" y="95115"/>
                  </a:lnTo>
                  <a:lnTo>
                    <a:pt x="5469" y="87907"/>
                  </a:lnTo>
                  <a:lnTo>
                    <a:pt x="5467" y="130573"/>
                  </a:lnTo>
                  <a:lnTo>
                    <a:pt x="5467" y="176942"/>
                  </a:lnTo>
                  <a:lnTo>
                    <a:pt x="5467" y="218110"/>
                  </a:lnTo>
                  <a:lnTo>
                    <a:pt x="3586" y="179683"/>
                  </a:lnTo>
                  <a:lnTo>
                    <a:pt x="0" y="136746"/>
                  </a:lnTo>
                  <a:lnTo>
                    <a:pt x="3655" y="89616"/>
                  </a:lnTo>
                  <a:lnTo>
                    <a:pt x="8599" y="54217"/>
                  </a:lnTo>
                  <a:lnTo>
                    <a:pt x="12268" y="48226"/>
                  </a:lnTo>
                  <a:lnTo>
                    <a:pt x="14235" y="46628"/>
                  </a:lnTo>
                  <a:lnTo>
                    <a:pt x="16956" y="46974"/>
                  </a:lnTo>
                  <a:lnTo>
                    <a:pt x="27529" y="54202"/>
                  </a:lnTo>
                  <a:lnTo>
                    <a:pt x="52818" y="76090"/>
                  </a:lnTo>
                  <a:lnTo>
                    <a:pt x="63906" y="79113"/>
                  </a:lnTo>
                  <a:lnTo>
                    <a:pt x="75890" y="76694"/>
                  </a:lnTo>
                  <a:lnTo>
                    <a:pt x="82049" y="74073"/>
                  </a:lnTo>
                  <a:lnTo>
                    <a:pt x="100830" y="53530"/>
                  </a:lnTo>
                  <a:lnTo>
                    <a:pt x="125791" y="6036"/>
                  </a:lnTo>
                  <a:lnTo>
                    <a:pt x="128016" y="1568"/>
                  </a:lnTo>
                  <a:lnTo>
                    <a:pt x="130206" y="0"/>
                  </a:lnTo>
                  <a:lnTo>
                    <a:pt x="132371" y="366"/>
                  </a:lnTo>
                  <a:lnTo>
                    <a:pt x="134520" y="2022"/>
                  </a:lnTo>
                  <a:lnTo>
                    <a:pt x="140915" y="14464"/>
                  </a:lnTo>
                  <a:lnTo>
                    <a:pt x="149397" y="52135"/>
                  </a:lnTo>
                  <a:lnTo>
                    <a:pt x="157866" y="96160"/>
                  </a:lnTo>
                  <a:lnTo>
                    <a:pt x="167745" y="139119"/>
                  </a:lnTo>
                  <a:lnTo>
                    <a:pt x="170567" y="17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34"/>
          <p:cNvGrpSpPr/>
          <p:nvPr/>
        </p:nvGrpSpPr>
        <p:grpSpPr>
          <a:xfrm>
            <a:off x="3187700" y="844329"/>
            <a:ext cx="406401" cy="243936"/>
            <a:chOff x="3187700" y="844329"/>
            <a:chExt cx="406401" cy="243936"/>
          </a:xfrm>
        </p:grpSpPr>
        <p:sp>
          <p:nvSpPr>
            <p:cNvPr id="36" name="SMARTInkShape-227"/>
            <p:cNvSpPr/>
            <p:nvPr>
              <p:custDataLst>
                <p:tags r:id="rId75"/>
              </p:custDataLst>
            </p:nvPr>
          </p:nvSpPr>
          <p:spPr>
            <a:xfrm>
              <a:off x="3429000" y="981180"/>
              <a:ext cx="165101" cy="107085"/>
            </a:xfrm>
            <a:custGeom>
              <a:avLst/>
              <a:gdLst/>
              <a:ahLst/>
              <a:cxnLst/>
              <a:rect l="0" t="0" r="0" b="0"/>
              <a:pathLst>
                <a:path w="165101" h="107085">
                  <a:moveTo>
                    <a:pt x="0" y="9420"/>
                  </a:moveTo>
                  <a:lnTo>
                    <a:pt x="0" y="9420"/>
                  </a:lnTo>
                  <a:lnTo>
                    <a:pt x="3371" y="9420"/>
                  </a:lnTo>
                  <a:lnTo>
                    <a:pt x="12209" y="6049"/>
                  </a:lnTo>
                  <a:lnTo>
                    <a:pt x="20394" y="582"/>
                  </a:lnTo>
                  <a:lnTo>
                    <a:pt x="23474" y="0"/>
                  </a:lnTo>
                  <a:lnTo>
                    <a:pt x="30659" y="1235"/>
                  </a:lnTo>
                  <a:lnTo>
                    <a:pt x="39266" y="5897"/>
                  </a:lnTo>
                  <a:lnTo>
                    <a:pt x="42145" y="15380"/>
                  </a:lnTo>
                  <a:lnTo>
                    <a:pt x="43442" y="51127"/>
                  </a:lnTo>
                  <a:lnTo>
                    <a:pt x="35571" y="76513"/>
                  </a:lnTo>
                  <a:lnTo>
                    <a:pt x="26618" y="99126"/>
                  </a:lnTo>
                  <a:lnTo>
                    <a:pt x="27623" y="101680"/>
                  </a:lnTo>
                  <a:lnTo>
                    <a:pt x="32503" y="106398"/>
                  </a:lnTo>
                  <a:lnTo>
                    <a:pt x="43138" y="107084"/>
                  </a:lnTo>
                  <a:lnTo>
                    <a:pt x="86446" y="101776"/>
                  </a:lnTo>
                  <a:lnTo>
                    <a:pt x="126273" y="95973"/>
                  </a:lnTo>
                  <a:lnTo>
                    <a:pt x="165100" y="85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8"/>
            <p:cNvSpPr/>
            <p:nvPr>
              <p:custDataLst>
                <p:tags r:id="rId76"/>
              </p:custDataLst>
            </p:nvPr>
          </p:nvSpPr>
          <p:spPr>
            <a:xfrm>
              <a:off x="3187700" y="844329"/>
              <a:ext cx="152401" cy="197515"/>
            </a:xfrm>
            <a:custGeom>
              <a:avLst/>
              <a:gdLst/>
              <a:ahLst/>
              <a:cxnLst/>
              <a:rect l="0" t="0" r="0" b="0"/>
              <a:pathLst>
                <a:path w="152401" h="197515">
                  <a:moveTo>
                    <a:pt x="0" y="89121"/>
                  </a:moveTo>
                  <a:lnTo>
                    <a:pt x="0" y="89121"/>
                  </a:lnTo>
                  <a:lnTo>
                    <a:pt x="0" y="85750"/>
                  </a:lnTo>
                  <a:lnTo>
                    <a:pt x="706" y="84757"/>
                  </a:lnTo>
                  <a:lnTo>
                    <a:pt x="1881" y="84095"/>
                  </a:lnTo>
                  <a:lnTo>
                    <a:pt x="3371" y="83654"/>
                  </a:lnTo>
                  <a:lnTo>
                    <a:pt x="5069" y="84065"/>
                  </a:lnTo>
                  <a:lnTo>
                    <a:pt x="8838" y="86403"/>
                  </a:lnTo>
                  <a:lnTo>
                    <a:pt x="15732" y="129703"/>
                  </a:lnTo>
                  <a:lnTo>
                    <a:pt x="18394" y="170593"/>
                  </a:lnTo>
                  <a:lnTo>
                    <a:pt x="18992" y="197514"/>
                  </a:lnTo>
                  <a:lnTo>
                    <a:pt x="19046" y="156087"/>
                  </a:lnTo>
                  <a:lnTo>
                    <a:pt x="19049" y="115548"/>
                  </a:lnTo>
                  <a:lnTo>
                    <a:pt x="20931" y="76725"/>
                  </a:lnTo>
                  <a:lnTo>
                    <a:pt x="24517" y="35794"/>
                  </a:lnTo>
                  <a:lnTo>
                    <a:pt x="30295" y="8737"/>
                  </a:lnTo>
                  <a:lnTo>
                    <a:pt x="34161" y="949"/>
                  </a:lnTo>
                  <a:lnTo>
                    <a:pt x="36885" y="0"/>
                  </a:lnTo>
                  <a:lnTo>
                    <a:pt x="40112" y="780"/>
                  </a:lnTo>
                  <a:lnTo>
                    <a:pt x="43675" y="2710"/>
                  </a:lnTo>
                  <a:lnTo>
                    <a:pt x="49515" y="10499"/>
                  </a:lnTo>
                  <a:lnTo>
                    <a:pt x="55167" y="19606"/>
                  </a:lnTo>
                  <a:lnTo>
                    <a:pt x="62384" y="26005"/>
                  </a:lnTo>
                  <a:lnTo>
                    <a:pt x="72176" y="29319"/>
                  </a:lnTo>
                  <a:lnTo>
                    <a:pt x="82878" y="30087"/>
                  </a:lnTo>
                  <a:lnTo>
                    <a:pt x="92338" y="28076"/>
                  </a:lnTo>
                  <a:lnTo>
                    <a:pt x="114273" y="15967"/>
                  </a:lnTo>
                  <a:lnTo>
                    <a:pt x="130559" y="2573"/>
                  </a:lnTo>
                  <a:lnTo>
                    <a:pt x="132195" y="2495"/>
                  </a:lnTo>
                  <a:lnTo>
                    <a:pt x="135894" y="4289"/>
                  </a:lnTo>
                  <a:lnTo>
                    <a:pt x="141943" y="19379"/>
                  </a:lnTo>
                  <a:lnTo>
                    <a:pt x="145238" y="56948"/>
                  </a:lnTo>
                  <a:lnTo>
                    <a:pt x="146515" y="98481"/>
                  </a:lnTo>
                  <a:lnTo>
                    <a:pt x="152400" y="1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5"/>
          <p:cNvGrpSpPr/>
          <p:nvPr/>
        </p:nvGrpSpPr>
        <p:grpSpPr>
          <a:xfrm>
            <a:off x="4056099" y="837587"/>
            <a:ext cx="230152" cy="260964"/>
            <a:chOff x="4056099" y="837587"/>
            <a:chExt cx="230152" cy="260964"/>
          </a:xfrm>
        </p:grpSpPr>
        <p:sp>
          <p:nvSpPr>
            <p:cNvPr id="39" name="SMARTInkShape-229"/>
            <p:cNvSpPr/>
            <p:nvPr>
              <p:custDataLst>
                <p:tags r:id="rId71"/>
              </p:custDataLst>
            </p:nvPr>
          </p:nvSpPr>
          <p:spPr>
            <a:xfrm>
              <a:off x="4286250" y="10160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015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0"/>
            <p:cNvSpPr/>
            <p:nvPr>
              <p:custDataLst>
                <p:tags r:id="rId72"/>
              </p:custDataLst>
            </p:nvPr>
          </p:nvSpPr>
          <p:spPr>
            <a:xfrm>
              <a:off x="4057650" y="845895"/>
              <a:ext cx="38101" cy="220906"/>
            </a:xfrm>
            <a:custGeom>
              <a:avLst/>
              <a:gdLst/>
              <a:ahLst/>
              <a:cxnLst/>
              <a:rect l="0" t="0" r="0" b="0"/>
              <a:pathLst>
                <a:path w="38101" h="220906">
                  <a:moveTo>
                    <a:pt x="38100" y="36755"/>
                  </a:moveTo>
                  <a:lnTo>
                    <a:pt x="38100" y="36755"/>
                  </a:lnTo>
                  <a:lnTo>
                    <a:pt x="38100" y="0"/>
                  </a:lnTo>
                  <a:lnTo>
                    <a:pt x="32325" y="44880"/>
                  </a:lnTo>
                  <a:lnTo>
                    <a:pt x="22199" y="86278"/>
                  </a:lnTo>
                  <a:lnTo>
                    <a:pt x="10967" y="129432"/>
                  </a:lnTo>
                  <a:lnTo>
                    <a:pt x="2375" y="174771"/>
                  </a:lnTo>
                  <a:lnTo>
                    <a:pt x="0" y="220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1"/>
            <p:cNvSpPr/>
            <p:nvPr>
              <p:custDataLst>
                <p:tags r:id="rId73"/>
              </p:custDataLst>
            </p:nvPr>
          </p:nvSpPr>
          <p:spPr>
            <a:xfrm>
              <a:off x="4056099" y="965200"/>
              <a:ext cx="134902" cy="31751"/>
            </a:xfrm>
            <a:custGeom>
              <a:avLst/>
              <a:gdLst/>
              <a:ahLst/>
              <a:cxnLst/>
              <a:rect l="0" t="0" r="0" b="0"/>
              <a:pathLst>
                <a:path w="134902" h="31751">
                  <a:moveTo>
                    <a:pt x="52351" y="31750"/>
                  </a:moveTo>
                  <a:lnTo>
                    <a:pt x="52351" y="31750"/>
                  </a:lnTo>
                  <a:lnTo>
                    <a:pt x="31303" y="22912"/>
                  </a:lnTo>
                  <a:lnTo>
                    <a:pt x="5051" y="17677"/>
                  </a:lnTo>
                  <a:lnTo>
                    <a:pt x="284" y="14912"/>
                  </a:lnTo>
                  <a:lnTo>
                    <a:pt x="0" y="14175"/>
                  </a:lnTo>
                  <a:lnTo>
                    <a:pt x="517" y="13683"/>
                  </a:lnTo>
                  <a:lnTo>
                    <a:pt x="45652" y="7319"/>
                  </a:lnTo>
                  <a:lnTo>
                    <a:pt x="89519" y="2177"/>
                  </a:lnTo>
                  <a:lnTo>
                    <a:pt x="13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2"/>
            <p:cNvSpPr/>
            <p:nvPr>
              <p:custDataLst>
                <p:tags r:id="rId74"/>
              </p:custDataLst>
            </p:nvPr>
          </p:nvSpPr>
          <p:spPr>
            <a:xfrm>
              <a:off x="4089400" y="837587"/>
              <a:ext cx="95251" cy="191114"/>
            </a:xfrm>
            <a:custGeom>
              <a:avLst/>
              <a:gdLst/>
              <a:ahLst/>
              <a:cxnLst/>
              <a:rect l="0" t="0" r="0" b="0"/>
              <a:pathLst>
                <a:path w="95251" h="191114">
                  <a:moveTo>
                    <a:pt x="0" y="26013"/>
                  </a:moveTo>
                  <a:lnTo>
                    <a:pt x="0" y="26013"/>
                  </a:lnTo>
                  <a:lnTo>
                    <a:pt x="0" y="22642"/>
                  </a:lnTo>
                  <a:lnTo>
                    <a:pt x="10139" y="10112"/>
                  </a:lnTo>
                  <a:lnTo>
                    <a:pt x="17676" y="2248"/>
                  </a:lnTo>
                  <a:lnTo>
                    <a:pt x="21662" y="292"/>
                  </a:lnTo>
                  <a:lnTo>
                    <a:pt x="29853" y="0"/>
                  </a:lnTo>
                  <a:lnTo>
                    <a:pt x="33308" y="2321"/>
                  </a:lnTo>
                  <a:lnTo>
                    <a:pt x="39027" y="10544"/>
                  </a:lnTo>
                  <a:lnTo>
                    <a:pt x="53518" y="48279"/>
                  </a:lnTo>
                  <a:lnTo>
                    <a:pt x="65794" y="85527"/>
                  </a:lnTo>
                  <a:lnTo>
                    <a:pt x="77663" y="128862"/>
                  </a:lnTo>
                  <a:lnTo>
                    <a:pt x="95250" y="191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36"/>
          <p:cNvGrpSpPr/>
          <p:nvPr/>
        </p:nvGrpSpPr>
        <p:grpSpPr>
          <a:xfrm>
            <a:off x="4858012" y="791522"/>
            <a:ext cx="348989" cy="296817"/>
            <a:chOff x="4858012" y="791522"/>
            <a:chExt cx="348989" cy="296817"/>
          </a:xfrm>
        </p:grpSpPr>
        <p:sp>
          <p:nvSpPr>
            <p:cNvPr id="44" name="SMARTInkShape-233"/>
            <p:cNvSpPr/>
            <p:nvPr>
              <p:custDataLst>
                <p:tags r:id="rId68"/>
              </p:custDataLst>
            </p:nvPr>
          </p:nvSpPr>
          <p:spPr>
            <a:xfrm>
              <a:off x="5086350" y="966965"/>
              <a:ext cx="120651" cy="105383"/>
            </a:xfrm>
            <a:custGeom>
              <a:avLst/>
              <a:gdLst/>
              <a:ahLst/>
              <a:cxnLst/>
              <a:rect l="0" t="0" r="0" b="0"/>
              <a:pathLst>
                <a:path w="120651" h="105383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9" y="0"/>
                  </a:lnTo>
                  <a:lnTo>
                    <a:pt x="10831" y="117"/>
                  </a:lnTo>
                  <a:lnTo>
                    <a:pt x="27941" y="10599"/>
                  </a:lnTo>
                  <a:lnTo>
                    <a:pt x="38461" y="22046"/>
                  </a:lnTo>
                  <a:lnTo>
                    <a:pt x="41788" y="33983"/>
                  </a:lnTo>
                  <a:lnTo>
                    <a:pt x="42675" y="41117"/>
                  </a:lnTo>
                  <a:lnTo>
                    <a:pt x="37182" y="64641"/>
                  </a:lnTo>
                  <a:lnTo>
                    <a:pt x="22648" y="100091"/>
                  </a:lnTo>
                  <a:lnTo>
                    <a:pt x="22859" y="102122"/>
                  </a:lnTo>
                  <a:lnTo>
                    <a:pt x="23706" y="103477"/>
                  </a:lnTo>
                  <a:lnTo>
                    <a:pt x="41753" y="105382"/>
                  </a:lnTo>
                  <a:lnTo>
                    <a:pt x="86773" y="97299"/>
                  </a:lnTo>
                  <a:lnTo>
                    <a:pt x="120650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4"/>
            <p:cNvSpPr/>
            <p:nvPr>
              <p:custDataLst>
                <p:tags r:id="rId69"/>
              </p:custDataLst>
            </p:nvPr>
          </p:nvSpPr>
          <p:spPr>
            <a:xfrm>
              <a:off x="4907746" y="962996"/>
              <a:ext cx="121455" cy="21255"/>
            </a:xfrm>
            <a:custGeom>
              <a:avLst/>
              <a:gdLst/>
              <a:ahLst/>
              <a:cxnLst/>
              <a:rect l="0" t="0" r="0" b="0"/>
              <a:pathLst>
                <a:path w="121455" h="21255">
                  <a:moveTo>
                    <a:pt x="32554" y="21254"/>
                  </a:moveTo>
                  <a:lnTo>
                    <a:pt x="32554" y="21254"/>
                  </a:lnTo>
                  <a:lnTo>
                    <a:pt x="22415" y="16890"/>
                  </a:lnTo>
                  <a:lnTo>
                    <a:pt x="2700" y="11794"/>
                  </a:lnTo>
                  <a:lnTo>
                    <a:pt x="657" y="10009"/>
                  </a:lnTo>
                  <a:lnTo>
                    <a:pt x="0" y="8113"/>
                  </a:lnTo>
                  <a:lnTo>
                    <a:pt x="268" y="6143"/>
                  </a:lnTo>
                  <a:lnTo>
                    <a:pt x="8092" y="2073"/>
                  </a:lnTo>
                  <a:lnTo>
                    <a:pt x="14130" y="0"/>
                  </a:lnTo>
                  <a:lnTo>
                    <a:pt x="56484" y="1037"/>
                  </a:lnTo>
                  <a:lnTo>
                    <a:pt x="121454" y="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5"/>
            <p:cNvSpPr/>
            <p:nvPr>
              <p:custDataLst>
                <p:tags r:id="rId70"/>
              </p:custDataLst>
            </p:nvPr>
          </p:nvSpPr>
          <p:spPr>
            <a:xfrm>
              <a:off x="4858012" y="791522"/>
              <a:ext cx="158489" cy="296817"/>
            </a:xfrm>
            <a:custGeom>
              <a:avLst/>
              <a:gdLst/>
              <a:ahLst/>
              <a:cxnLst/>
              <a:rect l="0" t="0" r="0" b="0"/>
              <a:pathLst>
                <a:path w="158489" h="296817">
                  <a:moveTo>
                    <a:pt x="6088" y="287978"/>
                  </a:moveTo>
                  <a:lnTo>
                    <a:pt x="6088" y="287978"/>
                  </a:lnTo>
                  <a:lnTo>
                    <a:pt x="6088" y="291349"/>
                  </a:lnTo>
                  <a:lnTo>
                    <a:pt x="4206" y="294885"/>
                  </a:lnTo>
                  <a:lnTo>
                    <a:pt x="2717" y="296816"/>
                  </a:lnTo>
                  <a:lnTo>
                    <a:pt x="1724" y="296692"/>
                  </a:lnTo>
                  <a:lnTo>
                    <a:pt x="1062" y="295199"/>
                  </a:lnTo>
                  <a:lnTo>
                    <a:pt x="0" y="275920"/>
                  </a:lnTo>
                  <a:lnTo>
                    <a:pt x="6679" y="228535"/>
                  </a:lnTo>
                  <a:lnTo>
                    <a:pt x="14494" y="206630"/>
                  </a:lnTo>
                  <a:lnTo>
                    <a:pt x="29778" y="163410"/>
                  </a:lnTo>
                  <a:lnTo>
                    <a:pt x="47796" y="118681"/>
                  </a:lnTo>
                  <a:lnTo>
                    <a:pt x="67051" y="80791"/>
                  </a:lnTo>
                  <a:lnTo>
                    <a:pt x="84713" y="39749"/>
                  </a:lnTo>
                  <a:lnTo>
                    <a:pt x="108167" y="4622"/>
                  </a:lnTo>
                  <a:lnTo>
                    <a:pt x="112946" y="1002"/>
                  </a:lnTo>
                  <a:lnTo>
                    <a:pt x="116838" y="0"/>
                  </a:lnTo>
                  <a:lnTo>
                    <a:pt x="120139" y="742"/>
                  </a:lnTo>
                  <a:lnTo>
                    <a:pt x="127568" y="14738"/>
                  </a:lnTo>
                  <a:lnTo>
                    <a:pt x="135922" y="50385"/>
                  </a:lnTo>
                  <a:lnTo>
                    <a:pt x="138743" y="96564"/>
                  </a:lnTo>
                  <a:lnTo>
                    <a:pt x="142603" y="137581"/>
                  </a:lnTo>
                  <a:lnTo>
                    <a:pt x="148215" y="178740"/>
                  </a:lnTo>
                  <a:lnTo>
                    <a:pt x="155165" y="224133"/>
                  </a:lnTo>
                  <a:lnTo>
                    <a:pt x="158488" y="249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37"/>
          <p:cNvGrpSpPr/>
          <p:nvPr/>
        </p:nvGrpSpPr>
        <p:grpSpPr>
          <a:xfrm>
            <a:off x="5760333" y="843531"/>
            <a:ext cx="326004" cy="305820"/>
            <a:chOff x="5760333" y="843531"/>
            <a:chExt cx="326004" cy="305820"/>
          </a:xfrm>
        </p:grpSpPr>
        <p:sp>
          <p:nvSpPr>
            <p:cNvPr id="48" name="SMARTInkShape-236"/>
            <p:cNvSpPr/>
            <p:nvPr>
              <p:custDataLst>
                <p:tags r:id="rId65"/>
              </p:custDataLst>
            </p:nvPr>
          </p:nvSpPr>
          <p:spPr>
            <a:xfrm>
              <a:off x="6019800" y="1029039"/>
              <a:ext cx="66537" cy="120312"/>
            </a:xfrm>
            <a:custGeom>
              <a:avLst/>
              <a:gdLst/>
              <a:ahLst/>
              <a:cxnLst/>
              <a:rect l="0" t="0" r="0" b="0"/>
              <a:pathLst>
                <a:path w="66537" h="120312">
                  <a:moveTo>
                    <a:pt x="19050" y="12361"/>
                  </a:moveTo>
                  <a:lnTo>
                    <a:pt x="19050" y="12361"/>
                  </a:lnTo>
                  <a:lnTo>
                    <a:pt x="19050" y="8990"/>
                  </a:lnTo>
                  <a:lnTo>
                    <a:pt x="20931" y="5453"/>
                  </a:lnTo>
                  <a:lnTo>
                    <a:pt x="22421" y="3523"/>
                  </a:lnTo>
                  <a:lnTo>
                    <a:pt x="27839" y="1377"/>
                  </a:lnTo>
                  <a:lnTo>
                    <a:pt x="42815" y="0"/>
                  </a:lnTo>
                  <a:lnTo>
                    <a:pt x="55176" y="3132"/>
                  </a:lnTo>
                  <a:lnTo>
                    <a:pt x="57245" y="6209"/>
                  </a:lnTo>
                  <a:lnTo>
                    <a:pt x="57663" y="15271"/>
                  </a:lnTo>
                  <a:lnTo>
                    <a:pt x="55496" y="22591"/>
                  </a:lnTo>
                  <a:lnTo>
                    <a:pt x="45643" y="39683"/>
                  </a:lnTo>
                  <a:lnTo>
                    <a:pt x="35788" y="46954"/>
                  </a:lnTo>
                  <a:lnTo>
                    <a:pt x="30488" y="48902"/>
                  </a:lnTo>
                  <a:lnTo>
                    <a:pt x="28791" y="50127"/>
                  </a:lnTo>
                  <a:lnTo>
                    <a:pt x="27661" y="51650"/>
                  </a:lnTo>
                  <a:lnTo>
                    <a:pt x="26908" y="53370"/>
                  </a:lnTo>
                  <a:lnTo>
                    <a:pt x="27817" y="55223"/>
                  </a:lnTo>
                  <a:lnTo>
                    <a:pt x="35837" y="61201"/>
                  </a:lnTo>
                  <a:lnTo>
                    <a:pt x="58663" y="75019"/>
                  </a:lnTo>
                  <a:lnTo>
                    <a:pt x="64878" y="82778"/>
                  </a:lnTo>
                  <a:lnTo>
                    <a:pt x="66536" y="86822"/>
                  </a:lnTo>
                  <a:lnTo>
                    <a:pt x="66230" y="90929"/>
                  </a:lnTo>
                  <a:lnTo>
                    <a:pt x="62125" y="99256"/>
                  </a:lnTo>
                  <a:lnTo>
                    <a:pt x="41770" y="111877"/>
                  </a:lnTo>
                  <a:lnTo>
                    <a:pt x="0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7"/>
            <p:cNvSpPr/>
            <p:nvPr>
              <p:custDataLst>
                <p:tags r:id="rId66"/>
              </p:custDataLst>
            </p:nvPr>
          </p:nvSpPr>
          <p:spPr>
            <a:xfrm>
              <a:off x="5803631" y="1003300"/>
              <a:ext cx="146320" cy="38101"/>
            </a:xfrm>
            <a:custGeom>
              <a:avLst/>
              <a:gdLst/>
              <a:ahLst/>
              <a:cxnLst/>
              <a:rect l="0" t="0" r="0" b="0"/>
              <a:pathLst>
                <a:path w="146320" h="38101">
                  <a:moveTo>
                    <a:pt x="70119" y="38100"/>
                  </a:moveTo>
                  <a:lnTo>
                    <a:pt x="70119" y="38100"/>
                  </a:lnTo>
                  <a:lnTo>
                    <a:pt x="57158" y="33030"/>
                  </a:lnTo>
                  <a:lnTo>
                    <a:pt x="13059" y="26163"/>
                  </a:lnTo>
                  <a:lnTo>
                    <a:pt x="3367" y="25739"/>
                  </a:lnTo>
                  <a:lnTo>
                    <a:pt x="923" y="24920"/>
                  </a:lnTo>
                  <a:lnTo>
                    <a:pt x="0" y="23669"/>
                  </a:lnTo>
                  <a:lnTo>
                    <a:pt x="90" y="22129"/>
                  </a:lnTo>
                  <a:lnTo>
                    <a:pt x="3952" y="18537"/>
                  </a:lnTo>
                  <a:lnTo>
                    <a:pt x="6958" y="16591"/>
                  </a:lnTo>
                  <a:lnTo>
                    <a:pt x="47268" y="9105"/>
                  </a:lnTo>
                  <a:lnTo>
                    <a:pt x="85613" y="6461"/>
                  </a:lnTo>
                  <a:lnTo>
                    <a:pt x="1463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8"/>
            <p:cNvSpPr/>
            <p:nvPr>
              <p:custDataLst>
                <p:tags r:id="rId67"/>
              </p:custDataLst>
            </p:nvPr>
          </p:nvSpPr>
          <p:spPr>
            <a:xfrm>
              <a:off x="5760333" y="843531"/>
              <a:ext cx="164218" cy="284078"/>
            </a:xfrm>
            <a:custGeom>
              <a:avLst/>
              <a:gdLst/>
              <a:ahLst/>
              <a:cxnLst/>
              <a:rect l="0" t="0" r="0" b="0"/>
              <a:pathLst>
                <a:path w="164218" h="284078">
                  <a:moveTo>
                    <a:pt x="5467" y="280419"/>
                  </a:moveTo>
                  <a:lnTo>
                    <a:pt x="5467" y="280419"/>
                  </a:lnTo>
                  <a:lnTo>
                    <a:pt x="2096" y="283790"/>
                  </a:lnTo>
                  <a:lnTo>
                    <a:pt x="1103" y="284077"/>
                  </a:lnTo>
                  <a:lnTo>
                    <a:pt x="441" y="283563"/>
                  </a:lnTo>
                  <a:lnTo>
                    <a:pt x="0" y="282515"/>
                  </a:lnTo>
                  <a:lnTo>
                    <a:pt x="13898" y="239074"/>
                  </a:lnTo>
                  <a:lnTo>
                    <a:pt x="29599" y="195586"/>
                  </a:lnTo>
                  <a:lnTo>
                    <a:pt x="45072" y="153840"/>
                  </a:lnTo>
                  <a:lnTo>
                    <a:pt x="63063" y="109251"/>
                  </a:lnTo>
                  <a:lnTo>
                    <a:pt x="88105" y="65907"/>
                  </a:lnTo>
                  <a:lnTo>
                    <a:pt x="113434" y="24106"/>
                  </a:lnTo>
                  <a:lnTo>
                    <a:pt x="129387" y="5606"/>
                  </a:lnTo>
                  <a:lnTo>
                    <a:pt x="137213" y="0"/>
                  </a:lnTo>
                  <a:lnTo>
                    <a:pt x="140570" y="1045"/>
                  </a:lnTo>
                  <a:lnTo>
                    <a:pt x="146181" y="9733"/>
                  </a:lnTo>
                  <a:lnTo>
                    <a:pt x="154827" y="54220"/>
                  </a:lnTo>
                  <a:lnTo>
                    <a:pt x="156260" y="99646"/>
                  </a:lnTo>
                  <a:lnTo>
                    <a:pt x="153942" y="143993"/>
                  </a:lnTo>
                  <a:lnTo>
                    <a:pt x="156883" y="189735"/>
                  </a:lnTo>
                  <a:lnTo>
                    <a:pt x="158443" y="231057"/>
                  </a:lnTo>
                  <a:lnTo>
                    <a:pt x="164217" y="255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239"/>
          <p:cNvSpPr/>
          <p:nvPr>
            <p:custDataLst>
              <p:tags r:id="rId3"/>
            </p:custDataLst>
          </p:nvPr>
        </p:nvSpPr>
        <p:spPr>
          <a:xfrm>
            <a:off x="6439162" y="2044894"/>
            <a:ext cx="482339" cy="18857"/>
          </a:xfrm>
          <a:custGeom>
            <a:avLst/>
            <a:gdLst/>
            <a:ahLst/>
            <a:cxnLst/>
            <a:rect l="0" t="0" r="0" b="0"/>
            <a:pathLst>
              <a:path w="482339" h="18857">
                <a:moveTo>
                  <a:pt x="6088" y="18856"/>
                </a:moveTo>
                <a:lnTo>
                  <a:pt x="6088" y="18856"/>
                </a:lnTo>
                <a:lnTo>
                  <a:pt x="0" y="18856"/>
                </a:lnTo>
                <a:lnTo>
                  <a:pt x="11996" y="18150"/>
                </a:lnTo>
                <a:lnTo>
                  <a:pt x="52099" y="10018"/>
                </a:lnTo>
                <a:lnTo>
                  <a:pt x="92472" y="7300"/>
                </a:lnTo>
                <a:lnTo>
                  <a:pt x="124914" y="4783"/>
                </a:lnTo>
                <a:lnTo>
                  <a:pt x="171353" y="1281"/>
                </a:lnTo>
                <a:lnTo>
                  <a:pt x="216862" y="243"/>
                </a:lnTo>
                <a:lnTo>
                  <a:pt x="252164" y="0"/>
                </a:lnTo>
                <a:lnTo>
                  <a:pt x="297957" y="569"/>
                </a:lnTo>
                <a:lnTo>
                  <a:pt x="332658" y="3202"/>
                </a:lnTo>
                <a:lnTo>
                  <a:pt x="369247" y="4843"/>
                </a:lnTo>
                <a:lnTo>
                  <a:pt x="414257" y="5767"/>
                </a:lnTo>
                <a:lnTo>
                  <a:pt x="482338" y="61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39"/>
          <p:cNvGrpSpPr/>
          <p:nvPr/>
        </p:nvGrpSpPr>
        <p:grpSpPr>
          <a:xfrm>
            <a:off x="6842420" y="287049"/>
            <a:ext cx="1702039" cy="908249"/>
            <a:chOff x="6842420" y="287049"/>
            <a:chExt cx="1702039" cy="908249"/>
          </a:xfrm>
        </p:grpSpPr>
        <p:sp>
          <p:nvSpPr>
            <p:cNvPr id="53" name="SMARTInkShape-240"/>
            <p:cNvSpPr/>
            <p:nvPr>
              <p:custDataLst>
                <p:tags r:id="rId48"/>
              </p:custDataLst>
            </p:nvPr>
          </p:nvSpPr>
          <p:spPr>
            <a:xfrm>
              <a:off x="7766050" y="287049"/>
              <a:ext cx="134692" cy="303502"/>
            </a:xfrm>
            <a:custGeom>
              <a:avLst/>
              <a:gdLst/>
              <a:ahLst/>
              <a:cxnLst/>
              <a:rect l="0" t="0" r="0" b="0"/>
              <a:pathLst>
                <a:path w="134692" h="303502">
                  <a:moveTo>
                    <a:pt x="76200" y="24101"/>
                  </a:moveTo>
                  <a:lnTo>
                    <a:pt x="76200" y="24101"/>
                  </a:lnTo>
                  <a:lnTo>
                    <a:pt x="85038" y="9795"/>
                  </a:lnTo>
                  <a:lnTo>
                    <a:pt x="97868" y="3086"/>
                  </a:lnTo>
                  <a:lnTo>
                    <a:pt x="111704" y="0"/>
                  </a:lnTo>
                  <a:lnTo>
                    <a:pt x="116097" y="3095"/>
                  </a:lnTo>
                  <a:lnTo>
                    <a:pt x="124741" y="15941"/>
                  </a:lnTo>
                  <a:lnTo>
                    <a:pt x="134170" y="56491"/>
                  </a:lnTo>
                  <a:lnTo>
                    <a:pt x="134691" y="98609"/>
                  </a:lnTo>
                  <a:lnTo>
                    <a:pt x="133747" y="137900"/>
                  </a:lnTo>
                  <a:lnTo>
                    <a:pt x="126726" y="172981"/>
                  </a:lnTo>
                  <a:lnTo>
                    <a:pt x="108966" y="215832"/>
                  </a:lnTo>
                  <a:lnTo>
                    <a:pt x="84998" y="256942"/>
                  </a:lnTo>
                  <a:lnTo>
                    <a:pt x="65293" y="276929"/>
                  </a:lnTo>
                  <a:lnTo>
                    <a:pt x="40543" y="290045"/>
                  </a:lnTo>
                  <a:lnTo>
                    <a:pt x="0" y="30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1"/>
            <p:cNvSpPr/>
            <p:nvPr>
              <p:custDataLst>
                <p:tags r:id="rId49"/>
              </p:custDataLst>
            </p:nvPr>
          </p:nvSpPr>
          <p:spPr>
            <a:xfrm>
              <a:off x="7689877" y="307830"/>
              <a:ext cx="93895" cy="268519"/>
            </a:xfrm>
            <a:custGeom>
              <a:avLst/>
              <a:gdLst/>
              <a:ahLst/>
              <a:cxnLst/>
              <a:rect l="0" t="0" r="0" b="0"/>
              <a:pathLst>
                <a:path w="93895" h="268519">
                  <a:moveTo>
                    <a:pt x="57123" y="66820"/>
                  </a:moveTo>
                  <a:lnTo>
                    <a:pt x="57123" y="66820"/>
                  </a:lnTo>
                  <a:lnTo>
                    <a:pt x="60493" y="63449"/>
                  </a:lnTo>
                  <a:lnTo>
                    <a:pt x="83789" y="19138"/>
                  </a:lnTo>
                  <a:lnTo>
                    <a:pt x="93894" y="5034"/>
                  </a:lnTo>
                  <a:lnTo>
                    <a:pt x="93632" y="3757"/>
                  </a:lnTo>
                  <a:lnTo>
                    <a:pt x="91457" y="457"/>
                  </a:lnTo>
                  <a:lnTo>
                    <a:pt x="89185" y="0"/>
                  </a:lnTo>
                  <a:lnTo>
                    <a:pt x="82897" y="1374"/>
                  </a:lnTo>
                  <a:lnTo>
                    <a:pt x="75399" y="8100"/>
                  </a:lnTo>
                  <a:lnTo>
                    <a:pt x="33463" y="55613"/>
                  </a:lnTo>
                  <a:lnTo>
                    <a:pt x="11777" y="99915"/>
                  </a:lnTo>
                  <a:lnTo>
                    <a:pt x="5159" y="144312"/>
                  </a:lnTo>
                  <a:lnTo>
                    <a:pt x="998" y="185608"/>
                  </a:lnTo>
                  <a:lnTo>
                    <a:pt x="175" y="230690"/>
                  </a:lnTo>
                  <a:lnTo>
                    <a:pt x="0" y="265651"/>
                  </a:lnTo>
                  <a:lnTo>
                    <a:pt x="697" y="268518"/>
                  </a:lnTo>
                  <a:lnTo>
                    <a:pt x="6323" y="263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2"/>
            <p:cNvSpPr/>
            <p:nvPr>
              <p:custDataLst>
                <p:tags r:id="rId50"/>
              </p:custDataLst>
            </p:nvPr>
          </p:nvSpPr>
          <p:spPr>
            <a:xfrm>
              <a:off x="7620339" y="318215"/>
              <a:ext cx="63162" cy="88186"/>
            </a:xfrm>
            <a:custGeom>
              <a:avLst/>
              <a:gdLst/>
              <a:ahLst/>
              <a:cxnLst/>
              <a:rect l="0" t="0" r="0" b="0"/>
              <a:pathLst>
                <a:path w="63162" h="88186">
                  <a:moveTo>
                    <a:pt x="12361" y="43735"/>
                  </a:moveTo>
                  <a:lnTo>
                    <a:pt x="12361" y="43735"/>
                  </a:lnTo>
                  <a:lnTo>
                    <a:pt x="12360" y="29429"/>
                  </a:lnTo>
                  <a:lnTo>
                    <a:pt x="0" y="0"/>
                  </a:lnTo>
                  <a:lnTo>
                    <a:pt x="32894" y="45359"/>
                  </a:lnTo>
                  <a:lnTo>
                    <a:pt x="63161" y="88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3"/>
            <p:cNvSpPr/>
            <p:nvPr>
              <p:custDataLst>
                <p:tags r:id="rId51"/>
              </p:custDataLst>
            </p:nvPr>
          </p:nvSpPr>
          <p:spPr>
            <a:xfrm>
              <a:off x="7452587" y="313671"/>
              <a:ext cx="97486" cy="310120"/>
            </a:xfrm>
            <a:custGeom>
              <a:avLst/>
              <a:gdLst/>
              <a:ahLst/>
              <a:cxnLst/>
              <a:rect l="0" t="0" r="0" b="0"/>
              <a:pathLst>
                <a:path w="97486" h="310120">
                  <a:moveTo>
                    <a:pt x="91213" y="41929"/>
                  </a:moveTo>
                  <a:lnTo>
                    <a:pt x="91213" y="41929"/>
                  </a:lnTo>
                  <a:lnTo>
                    <a:pt x="96680" y="18785"/>
                  </a:lnTo>
                  <a:lnTo>
                    <a:pt x="97485" y="0"/>
                  </a:lnTo>
                  <a:lnTo>
                    <a:pt x="84055" y="4968"/>
                  </a:lnTo>
                  <a:lnTo>
                    <a:pt x="62202" y="25490"/>
                  </a:lnTo>
                  <a:lnTo>
                    <a:pt x="34604" y="66852"/>
                  </a:lnTo>
                  <a:lnTo>
                    <a:pt x="16583" y="112578"/>
                  </a:lnTo>
                  <a:lnTo>
                    <a:pt x="6149" y="151841"/>
                  </a:lnTo>
                  <a:lnTo>
                    <a:pt x="0" y="196870"/>
                  </a:lnTo>
                  <a:lnTo>
                    <a:pt x="1313" y="235534"/>
                  </a:lnTo>
                  <a:lnTo>
                    <a:pt x="3428" y="262042"/>
                  </a:lnTo>
                  <a:lnTo>
                    <a:pt x="12364" y="286045"/>
                  </a:lnTo>
                  <a:lnTo>
                    <a:pt x="19950" y="297651"/>
                  </a:lnTo>
                  <a:lnTo>
                    <a:pt x="33670" y="305631"/>
                  </a:lnTo>
                  <a:lnTo>
                    <a:pt x="49411" y="310119"/>
                  </a:lnTo>
                  <a:lnTo>
                    <a:pt x="72163" y="308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4"/>
            <p:cNvSpPr/>
            <p:nvPr>
              <p:custDataLst>
                <p:tags r:id="rId52"/>
              </p:custDataLst>
            </p:nvPr>
          </p:nvSpPr>
          <p:spPr>
            <a:xfrm>
              <a:off x="8262910" y="799584"/>
              <a:ext cx="281549" cy="200227"/>
            </a:xfrm>
            <a:custGeom>
              <a:avLst/>
              <a:gdLst/>
              <a:ahLst/>
              <a:cxnLst/>
              <a:rect l="0" t="0" r="0" b="0"/>
              <a:pathLst>
                <a:path w="281549" h="200227">
                  <a:moveTo>
                    <a:pt x="30190" y="171966"/>
                  </a:moveTo>
                  <a:lnTo>
                    <a:pt x="30190" y="171966"/>
                  </a:lnTo>
                  <a:lnTo>
                    <a:pt x="20052" y="167602"/>
                  </a:lnTo>
                  <a:lnTo>
                    <a:pt x="0" y="165693"/>
                  </a:lnTo>
                  <a:lnTo>
                    <a:pt x="40458" y="165621"/>
                  </a:lnTo>
                  <a:lnTo>
                    <a:pt x="80223" y="165617"/>
                  </a:lnTo>
                  <a:lnTo>
                    <a:pt x="124111" y="164911"/>
                  </a:lnTo>
                  <a:lnTo>
                    <a:pt x="134491" y="162245"/>
                  </a:lnTo>
                  <a:lnTo>
                    <a:pt x="140045" y="158708"/>
                  </a:lnTo>
                  <a:lnTo>
                    <a:pt x="141527" y="156778"/>
                  </a:lnTo>
                  <a:lnTo>
                    <a:pt x="141810" y="154079"/>
                  </a:lnTo>
                  <a:lnTo>
                    <a:pt x="140241" y="147318"/>
                  </a:lnTo>
                  <a:lnTo>
                    <a:pt x="138129" y="144951"/>
                  </a:lnTo>
                  <a:lnTo>
                    <a:pt x="132020" y="142320"/>
                  </a:lnTo>
                  <a:lnTo>
                    <a:pt x="124601" y="143033"/>
                  </a:lnTo>
                  <a:lnTo>
                    <a:pt x="116600" y="146407"/>
                  </a:lnTo>
                  <a:lnTo>
                    <a:pt x="104868" y="156240"/>
                  </a:lnTo>
                  <a:lnTo>
                    <a:pt x="99128" y="164036"/>
                  </a:lnTo>
                  <a:lnTo>
                    <a:pt x="96106" y="172204"/>
                  </a:lnTo>
                  <a:lnTo>
                    <a:pt x="95301" y="176358"/>
                  </a:lnTo>
                  <a:lnTo>
                    <a:pt x="96175" y="179833"/>
                  </a:lnTo>
                  <a:lnTo>
                    <a:pt x="100910" y="185575"/>
                  </a:lnTo>
                  <a:lnTo>
                    <a:pt x="104148" y="186683"/>
                  </a:lnTo>
                  <a:lnTo>
                    <a:pt x="123585" y="185071"/>
                  </a:lnTo>
                  <a:lnTo>
                    <a:pt x="130024" y="182964"/>
                  </a:lnTo>
                  <a:lnTo>
                    <a:pt x="132729" y="181415"/>
                  </a:lnTo>
                  <a:lnTo>
                    <a:pt x="135239" y="181088"/>
                  </a:lnTo>
                  <a:lnTo>
                    <a:pt x="139908" y="182605"/>
                  </a:lnTo>
                  <a:lnTo>
                    <a:pt x="159298" y="199539"/>
                  </a:lnTo>
                  <a:lnTo>
                    <a:pt x="162123" y="200226"/>
                  </a:lnTo>
                  <a:lnTo>
                    <a:pt x="169025" y="199107"/>
                  </a:lnTo>
                  <a:lnTo>
                    <a:pt x="184215" y="191140"/>
                  </a:lnTo>
                  <a:lnTo>
                    <a:pt x="202122" y="173100"/>
                  </a:lnTo>
                  <a:lnTo>
                    <a:pt x="231499" y="127217"/>
                  </a:lnTo>
                  <a:lnTo>
                    <a:pt x="251173" y="90033"/>
                  </a:lnTo>
                  <a:lnTo>
                    <a:pt x="270821" y="45506"/>
                  </a:lnTo>
                  <a:lnTo>
                    <a:pt x="281548" y="12852"/>
                  </a:lnTo>
                  <a:lnTo>
                    <a:pt x="281134" y="4117"/>
                  </a:lnTo>
                  <a:lnTo>
                    <a:pt x="280037" y="800"/>
                  </a:lnTo>
                  <a:lnTo>
                    <a:pt x="277893" y="0"/>
                  </a:lnTo>
                  <a:lnTo>
                    <a:pt x="275053" y="877"/>
                  </a:lnTo>
                  <a:lnTo>
                    <a:pt x="271749" y="2874"/>
                  </a:lnTo>
                  <a:lnTo>
                    <a:pt x="248043" y="43965"/>
                  </a:lnTo>
                  <a:lnTo>
                    <a:pt x="231947" y="85377"/>
                  </a:lnTo>
                  <a:lnTo>
                    <a:pt x="225045" y="119734"/>
                  </a:lnTo>
                  <a:lnTo>
                    <a:pt x="239740" y="197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5"/>
            <p:cNvSpPr/>
            <p:nvPr>
              <p:custDataLst>
                <p:tags r:id="rId53"/>
              </p:custDataLst>
            </p:nvPr>
          </p:nvSpPr>
          <p:spPr>
            <a:xfrm>
              <a:off x="8278372" y="821177"/>
              <a:ext cx="39713" cy="214669"/>
            </a:xfrm>
            <a:custGeom>
              <a:avLst/>
              <a:gdLst/>
              <a:ahLst/>
              <a:cxnLst/>
              <a:rect l="0" t="0" r="0" b="0"/>
              <a:pathLst>
                <a:path w="39713" h="214669">
                  <a:moveTo>
                    <a:pt x="21078" y="17023"/>
                  </a:moveTo>
                  <a:lnTo>
                    <a:pt x="21078" y="17023"/>
                  </a:lnTo>
                  <a:lnTo>
                    <a:pt x="27819" y="13652"/>
                  </a:lnTo>
                  <a:lnTo>
                    <a:pt x="33011" y="8234"/>
                  </a:lnTo>
                  <a:lnTo>
                    <a:pt x="38723" y="0"/>
                  </a:lnTo>
                  <a:lnTo>
                    <a:pt x="39191" y="735"/>
                  </a:lnTo>
                  <a:lnTo>
                    <a:pt x="39712" y="5315"/>
                  </a:lnTo>
                  <a:lnTo>
                    <a:pt x="29907" y="44396"/>
                  </a:lnTo>
                  <a:lnTo>
                    <a:pt x="19147" y="81813"/>
                  </a:lnTo>
                  <a:lnTo>
                    <a:pt x="11176" y="121043"/>
                  </a:lnTo>
                  <a:lnTo>
                    <a:pt x="0" y="168461"/>
                  </a:lnTo>
                  <a:lnTo>
                    <a:pt x="330" y="196027"/>
                  </a:lnTo>
                  <a:lnTo>
                    <a:pt x="5036" y="207823"/>
                  </a:lnTo>
                  <a:lnTo>
                    <a:pt x="8267" y="211956"/>
                  </a:lnTo>
                  <a:lnTo>
                    <a:pt x="11127" y="214006"/>
                  </a:lnTo>
                  <a:lnTo>
                    <a:pt x="13738" y="214668"/>
                  </a:lnTo>
                  <a:lnTo>
                    <a:pt x="16185" y="214403"/>
                  </a:lnTo>
                  <a:lnTo>
                    <a:pt x="22666" y="206582"/>
                  </a:lnTo>
                  <a:lnTo>
                    <a:pt x="28840" y="195110"/>
                  </a:lnTo>
                  <a:lnTo>
                    <a:pt x="33778" y="17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6"/>
            <p:cNvSpPr/>
            <p:nvPr>
              <p:custDataLst>
                <p:tags r:id="rId54"/>
              </p:custDataLst>
            </p:nvPr>
          </p:nvSpPr>
          <p:spPr>
            <a:xfrm>
              <a:off x="8129606" y="958850"/>
              <a:ext cx="67330" cy="68418"/>
            </a:xfrm>
            <a:custGeom>
              <a:avLst/>
              <a:gdLst/>
              <a:ahLst/>
              <a:cxnLst/>
              <a:rect l="0" t="0" r="0" b="0"/>
              <a:pathLst>
                <a:path w="67330" h="68418">
                  <a:moveTo>
                    <a:pt x="42844" y="6350"/>
                  </a:moveTo>
                  <a:lnTo>
                    <a:pt x="42844" y="6350"/>
                  </a:lnTo>
                  <a:lnTo>
                    <a:pt x="36102" y="6350"/>
                  </a:lnTo>
                  <a:lnTo>
                    <a:pt x="29029" y="10113"/>
                  </a:lnTo>
                  <a:lnTo>
                    <a:pt x="6528" y="27054"/>
                  </a:lnTo>
                  <a:lnTo>
                    <a:pt x="3816" y="30736"/>
                  </a:lnTo>
                  <a:lnTo>
                    <a:pt x="804" y="40472"/>
                  </a:lnTo>
                  <a:lnTo>
                    <a:pt x="0" y="46031"/>
                  </a:lnTo>
                  <a:lnTo>
                    <a:pt x="876" y="50443"/>
                  </a:lnTo>
                  <a:lnTo>
                    <a:pt x="5611" y="57226"/>
                  </a:lnTo>
                  <a:lnTo>
                    <a:pt x="19583" y="65012"/>
                  </a:lnTo>
                  <a:lnTo>
                    <a:pt x="40498" y="68417"/>
                  </a:lnTo>
                  <a:lnTo>
                    <a:pt x="52620" y="65450"/>
                  </a:lnTo>
                  <a:lnTo>
                    <a:pt x="57828" y="62683"/>
                  </a:lnTo>
                  <a:lnTo>
                    <a:pt x="61300" y="59428"/>
                  </a:lnTo>
                  <a:lnTo>
                    <a:pt x="65157" y="52047"/>
                  </a:lnTo>
                  <a:lnTo>
                    <a:pt x="67329" y="36588"/>
                  </a:lnTo>
                  <a:lnTo>
                    <a:pt x="64602" y="21973"/>
                  </a:lnTo>
                  <a:lnTo>
                    <a:pt x="55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7"/>
            <p:cNvSpPr/>
            <p:nvPr>
              <p:custDataLst>
                <p:tags r:id="rId55"/>
              </p:custDataLst>
            </p:nvPr>
          </p:nvSpPr>
          <p:spPr>
            <a:xfrm>
              <a:off x="7990404" y="848691"/>
              <a:ext cx="201097" cy="72060"/>
            </a:xfrm>
            <a:custGeom>
              <a:avLst/>
              <a:gdLst/>
              <a:ahLst/>
              <a:cxnLst/>
              <a:rect l="0" t="0" r="0" b="0"/>
              <a:pathLst>
                <a:path w="201097" h="72060">
                  <a:moveTo>
                    <a:pt x="23296" y="72059"/>
                  </a:moveTo>
                  <a:lnTo>
                    <a:pt x="23296" y="72059"/>
                  </a:lnTo>
                  <a:lnTo>
                    <a:pt x="0" y="26943"/>
                  </a:lnTo>
                  <a:lnTo>
                    <a:pt x="710" y="24343"/>
                  </a:lnTo>
                  <a:lnTo>
                    <a:pt x="5261" y="19572"/>
                  </a:lnTo>
                  <a:lnTo>
                    <a:pt x="49393" y="6397"/>
                  </a:lnTo>
                  <a:lnTo>
                    <a:pt x="92569" y="0"/>
                  </a:lnTo>
                  <a:lnTo>
                    <a:pt x="137974" y="1947"/>
                  </a:lnTo>
                  <a:lnTo>
                    <a:pt x="201096" y="8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8"/>
            <p:cNvSpPr/>
            <p:nvPr>
              <p:custDataLst>
                <p:tags r:id="rId56"/>
              </p:custDataLst>
            </p:nvPr>
          </p:nvSpPr>
          <p:spPr>
            <a:xfrm>
              <a:off x="7562979" y="844974"/>
              <a:ext cx="230860" cy="186086"/>
            </a:xfrm>
            <a:custGeom>
              <a:avLst/>
              <a:gdLst/>
              <a:ahLst/>
              <a:cxnLst/>
              <a:rect l="0" t="0" r="0" b="0"/>
              <a:pathLst>
                <a:path w="230860" h="186086">
                  <a:moveTo>
                    <a:pt x="44321" y="113876"/>
                  </a:moveTo>
                  <a:lnTo>
                    <a:pt x="44321" y="113876"/>
                  </a:lnTo>
                  <a:lnTo>
                    <a:pt x="37841" y="113170"/>
                  </a:lnTo>
                  <a:lnTo>
                    <a:pt x="25467" y="108806"/>
                  </a:lnTo>
                  <a:lnTo>
                    <a:pt x="23286" y="106968"/>
                  </a:lnTo>
                  <a:lnTo>
                    <a:pt x="21830" y="105038"/>
                  </a:lnTo>
                  <a:lnTo>
                    <a:pt x="16451" y="102892"/>
                  </a:lnTo>
                  <a:lnTo>
                    <a:pt x="13042" y="102320"/>
                  </a:lnTo>
                  <a:lnTo>
                    <a:pt x="7371" y="103566"/>
                  </a:lnTo>
                  <a:lnTo>
                    <a:pt x="4871" y="104886"/>
                  </a:lnTo>
                  <a:lnTo>
                    <a:pt x="3203" y="106472"/>
                  </a:lnTo>
                  <a:lnTo>
                    <a:pt x="1352" y="110115"/>
                  </a:lnTo>
                  <a:lnTo>
                    <a:pt x="0" y="142157"/>
                  </a:lnTo>
                  <a:lnTo>
                    <a:pt x="1810" y="149493"/>
                  </a:lnTo>
                  <a:lnTo>
                    <a:pt x="12091" y="166694"/>
                  </a:lnTo>
                  <a:lnTo>
                    <a:pt x="17190" y="170255"/>
                  </a:lnTo>
                  <a:lnTo>
                    <a:pt x="37144" y="175266"/>
                  </a:lnTo>
                  <a:lnTo>
                    <a:pt x="68853" y="175078"/>
                  </a:lnTo>
                  <a:lnTo>
                    <a:pt x="99332" y="168464"/>
                  </a:lnTo>
                  <a:lnTo>
                    <a:pt x="116748" y="160715"/>
                  </a:lnTo>
                  <a:lnTo>
                    <a:pt x="137042" y="145158"/>
                  </a:lnTo>
                  <a:lnTo>
                    <a:pt x="145033" y="135775"/>
                  </a:lnTo>
                  <a:lnTo>
                    <a:pt x="146034" y="132003"/>
                  </a:lnTo>
                  <a:lnTo>
                    <a:pt x="145292" y="128783"/>
                  </a:lnTo>
                  <a:lnTo>
                    <a:pt x="143385" y="125931"/>
                  </a:lnTo>
                  <a:lnTo>
                    <a:pt x="139997" y="124735"/>
                  </a:lnTo>
                  <a:lnTo>
                    <a:pt x="130588" y="125287"/>
                  </a:lnTo>
                  <a:lnTo>
                    <a:pt x="121233" y="129766"/>
                  </a:lnTo>
                  <a:lnTo>
                    <a:pt x="116762" y="132936"/>
                  </a:lnTo>
                  <a:lnTo>
                    <a:pt x="109913" y="142103"/>
                  </a:lnTo>
                  <a:lnTo>
                    <a:pt x="97186" y="173861"/>
                  </a:lnTo>
                  <a:lnTo>
                    <a:pt x="96498" y="177149"/>
                  </a:lnTo>
                  <a:lnTo>
                    <a:pt x="97450" y="180047"/>
                  </a:lnTo>
                  <a:lnTo>
                    <a:pt x="102271" y="185148"/>
                  </a:lnTo>
                  <a:lnTo>
                    <a:pt x="106237" y="186085"/>
                  </a:lnTo>
                  <a:lnTo>
                    <a:pt x="116289" y="185245"/>
                  </a:lnTo>
                  <a:lnTo>
                    <a:pt x="137219" y="170692"/>
                  </a:lnTo>
                  <a:lnTo>
                    <a:pt x="179561" y="125333"/>
                  </a:lnTo>
                  <a:lnTo>
                    <a:pt x="199080" y="82063"/>
                  </a:lnTo>
                  <a:lnTo>
                    <a:pt x="218824" y="41845"/>
                  </a:lnTo>
                  <a:lnTo>
                    <a:pt x="230859" y="7886"/>
                  </a:lnTo>
                  <a:lnTo>
                    <a:pt x="230003" y="212"/>
                  </a:lnTo>
                  <a:lnTo>
                    <a:pt x="228081" y="0"/>
                  </a:lnTo>
                  <a:lnTo>
                    <a:pt x="222183" y="5409"/>
                  </a:lnTo>
                  <a:lnTo>
                    <a:pt x="207558" y="23725"/>
                  </a:lnTo>
                  <a:lnTo>
                    <a:pt x="191240" y="69758"/>
                  </a:lnTo>
                  <a:lnTo>
                    <a:pt x="177671" y="132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9"/>
            <p:cNvSpPr/>
            <p:nvPr>
              <p:custDataLst>
                <p:tags r:id="rId57"/>
              </p:custDataLst>
            </p:nvPr>
          </p:nvSpPr>
          <p:spPr>
            <a:xfrm>
              <a:off x="7429500" y="953383"/>
              <a:ext cx="107951" cy="5468"/>
            </a:xfrm>
            <a:custGeom>
              <a:avLst/>
              <a:gdLst/>
              <a:ahLst/>
              <a:cxnLst/>
              <a:rect l="0" t="0" r="0" b="0"/>
              <a:pathLst>
                <a:path w="107951" h="5468">
                  <a:moveTo>
                    <a:pt x="0" y="5467"/>
                  </a:moveTo>
                  <a:lnTo>
                    <a:pt x="0" y="5467"/>
                  </a:lnTo>
                  <a:lnTo>
                    <a:pt x="6741" y="2096"/>
                  </a:lnTo>
                  <a:lnTo>
                    <a:pt x="21048" y="0"/>
                  </a:lnTo>
                  <a:lnTo>
                    <a:pt x="66163" y="4662"/>
                  </a:lnTo>
                  <a:lnTo>
                    <a:pt x="1079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0"/>
            <p:cNvSpPr/>
            <p:nvPr>
              <p:custDataLst>
                <p:tags r:id="rId58"/>
              </p:custDataLst>
            </p:nvPr>
          </p:nvSpPr>
          <p:spPr>
            <a:xfrm>
              <a:off x="7469146" y="836349"/>
              <a:ext cx="55605" cy="211120"/>
            </a:xfrm>
            <a:custGeom>
              <a:avLst/>
              <a:gdLst/>
              <a:ahLst/>
              <a:cxnLst/>
              <a:rect l="0" t="0" r="0" b="0"/>
              <a:pathLst>
                <a:path w="55605" h="211120">
                  <a:moveTo>
                    <a:pt x="55604" y="27251"/>
                  </a:moveTo>
                  <a:lnTo>
                    <a:pt x="55604" y="27251"/>
                  </a:lnTo>
                  <a:lnTo>
                    <a:pt x="55604" y="1389"/>
                  </a:lnTo>
                  <a:lnTo>
                    <a:pt x="54898" y="132"/>
                  </a:lnTo>
                  <a:lnTo>
                    <a:pt x="53723" y="0"/>
                  </a:lnTo>
                  <a:lnTo>
                    <a:pt x="52233" y="617"/>
                  </a:lnTo>
                  <a:lnTo>
                    <a:pt x="35831" y="31200"/>
                  </a:lnTo>
                  <a:lnTo>
                    <a:pt x="20361" y="72665"/>
                  </a:lnTo>
                  <a:lnTo>
                    <a:pt x="11301" y="117596"/>
                  </a:lnTo>
                  <a:lnTo>
                    <a:pt x="4847" y="154679"/>
                  </a:lnTo>
                  <a:lnTo>
                    <a:pt x="0" y="201188"/>
                  </a:lnTo>
                  <a:lnTo>
                    <a:pt x="2198" y="209919"/>
                  </a:lnTo>
                  <a:lnTo>
                    <a:pt x="4478" y="211119"/>
                  </a:lnTo>
                  <a:lnTo>
                    <a:pt x="7409" y="210507"/>
                  </a:lnTo>
                  <a:lnTo>
                    <a:pt x="10774" y="208688"/>
                  </a:lnTo>
                  <a:lnTo>
                    <a:pt x="23854" y="19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1"/>
            <p:cNvSpPr/>
            <p:nvPr>
              <p:custDataLst>
                <p:tags r:id="rId59"/>
              </p:custDataLst>
            </p:nvPr>
          </p:nvSpPr>
          <p:spPr>
            <a:xfrm>
              <a:off x="7340973" y="816359"/>
              <a:ext cx="50012" cy="201290"/>
            </a:xfrm>
            <a:custGeom>
              <a:avLst/>
              <a:gdLst/>
              <a:ahLst/>
              <a:cxnLst/>
              <a:rect l="0" t="0" r="0" b="0"/>
              <a:pathLst>
                <a:path w="50012" h="201290">
                  <a:moveTo>
                    <a:pt x="31377" y="59941"/>
                  </a:moveTo>
                  <a:lnTo>
                    <a:pt x="31377" y="59941"/>
                  </a:lnTo>
                  <a:lnTo>
                    <a:pt x="48318" y="14456"/>
                  </a:lnTo>
                  <a:lnTo>
                    <a:pt x="50011" y="0"/>
                  </a:lnTo>
                  <a:lnTo>
                    <a:pt x="38866" y="47160"/>
                  </a:lnTo>
                  <a:lnTo>
                    <a:pt x="29049" y="89158"/>
                  </a:lnTo>
                  <a:lnTo>
                    <a:pt x="19053" y="134465"/>
                  </a:lnTo>
                  <a:lnTo>
                    <a:pt x="6010" y="181001"/>
                  </a:lnTo>
                  <a:lnTo>
                    <a:pt x="888" y="201055"/>
                  </a:lnTo>
                  <a:lnTo>
                    <a:pt x="467" y="201289"/>
                  </a:lnTo>
                  <a:lnTo>
                    <a:pt x="0" y="197786"/>
                  </a:lnTo>
                  <a:lnTo>
                    <a:pt x="9839" y="170948"/>
                  </a:lnTo>
                  <a:lnTo>
                    <a:pt x="32861" y="141918"/>
                  </a:lnTo>
                  <a:lnTo>
                    <a:pt x="37305" y="139287"/>
                  </a:lnTo>
                  <a:lnTo>
                    <a:pt x="40973" y="138944"/>
                  </a:lnTo>
                  <a:lnTo>
                    <a:pt x="44124" y="140126"/>
                  </a:lnTo>
                  <a:lnTo>
                    <a:pt x="46225" y="142326"/>
                  </a:lnTo>
                  <a:lnTo>
                    <a:pt x="48559" y="148532"/>
                  </a:lnTo>
                  <a:lnTo>
                    <a:pt x="49352" y="177107"/>
                  </a:lnTo>
                  <a:lnTo>
                    <a:pt x="44077" y="19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2"/>
            <p:cNvSpPr/>
            <p:nvPr>
              <p:custDataLst>
                <p:tags r:id="rId60"/>
              </p:custDataLst>
            </p:nvPr>
          </p:nvSpPr>
          <p:spPr>
            <a:xfrm>
              <a:off x="7215987" y="961767"/>
              <a:ext cx="45134" cy="233531"/>
            </a:xfrm>
            <a:custGeom>
              <a:avLst/>
              <a:gdLst/>
              <a:ahLst/>
              <a:cxnLst/>
              <a:rect l="0" t="0" r="0" b="0"/>
              <a:pathLst>
                <a:path w="45134" h="233531">
                  <a:moveTo>
                    <a:pt x="35713" y="16133"/>
                  </a:moveTo>
                  <a:lnTo>
                    <a:pt x="35713" y="16133"/>
                  </a:lnTo>
                  <a:lnTo>
                    <a:pt x="44551" y="7295"/>
                  </a:lnTo>
                  <a:lnTo>
                    <a:pt x="45133" y="6007"/>
                  </a:lnTo>
                  <a:lnTo>
                    <a:pt x="44815" y="5149"/>
                  </a:lnTo>
                  <a:lnTo>
                    <a:pt x="39235" y="401"/>
                  </a:lnTo>
                  <a:lnTo>
                    <a:pt x="36649" y="0"/>
                  </a:lnTo>
                  <a:lnTo>
                    <a:pt x="26269" y="2808"/>
                  </a:lnTo>
                  <a:lnTo>
                    <a:pt x="18346" y="6213"/>
                  </a:lnTo>
                  <a:lnTo>
                    <a:pt x="12002" y="13841"/>
                  </a:lnTo>
                  <a:lnTo>
                    <a:pt x="7536" y="23581"/>
                  </a:lnTo>
                  <a:lnTo>
                    <a:pt x="5551" y="32613"/>
                  </a:lnTo>
                  <a:lnTo>
                    <a:pt x="6550" y="39450"/>
                  </a:lnTo>
                  <a:lnTo>
                    <a:pt x="7804" y="42261"/>
                  </a:lnTo>
                  <a:lnTo>
                    <a:pt x="12960" y="47266"/>
                  </a:lnTo>
                  <a:lnTo>
                    <a:pt x="16311" y="49588"/>
                  </a:lnTo>
                  <a:lnTo>
                    <a:pt x="19250" y="50431"/>
                  </a:lnTo>
                  <a:lnTo>
                    <a:pt x="21916" y="50287"/>
                  </a:lnTo>
                  <a:lnTo>
                    <a:pt x="26759" y="48246"/>
                  </a:lnTo>
                  <a:lnTo>
                    <a:pt x="33452" y="43836"/>
                  </a:lnTo>
                  <a:lnTo>
                    <a:pt x="40789" y="41836"/>
                  </a:lnTo>
                  <a:lnTo>
                    <a:pt x="41496" y="45431"/>
                  </a:lnTo>
                  <a:lnTo>
                    <a:pt x="42013" y="86116"/>
                  </a:lnTo>
                  <a:lnTo>
                    <a:pt x="42053" y="129989"/>
                  </a:lnTo>
                  <a:lnTo>
                    <a:pt x="42061" y="175370"/>
                  </a:lnTo>
                  <a:lnTo>
                    <a:pt x="42062" y="194385"/>
                  </a:lnTo>
                  <a:lnTo>
                    <a:pt x="36419" y="212243"/>
                  </a:lnTo>
                  <a:lnTo>
                    <a:pt x="27560" y="226765"/>
                  </a:lnTo>
                  <a:lnTo>
                    <a:pt x="18919" y="233220"/>
                  </a:lnTo>
                  <a:lnTo>
                    <a:pt x="14640" y="233530"/>
                  </a:lnTo>
                  <a:lnTo>
                    <a:pt x="6121" y="230111"/>
                  </a:lnTo>
                  <a:lnTo>
                    <a:pt x="3285" y="224402"/>
                  </a:lnTo>
                  <a:lnTo>
                    <a:pt x="0" y="196846"/>
                  </a:lnTo>
                  <a:lnTo>
                    <a:pt x="4591" y="164614"/>
                  </a:lnTo>
                  <a:lnTo>
                    <a:pt x="23013" y="11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3"/>
            <p:cNvSpPr/>
            <p:nvPr>
              <p:custDataLst>
                <p:tags r:id="rId61"/>
              </p:custDataLst>
            </p:nvPr>
          </p:nvSpPr>
          <p:spPr>
            <a:xfrm>
              <a:off x="7156450" y="9334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76200"/>
                  </a:moveTo>
                  <a:lnTo>
                    <a:pt x="0" y="76200"/>
                  </a:lnTo>
                  <a:lnTo>
                    <a:pt x="705" y="36376"/>
                  </a:lnTo>
                  <a:lnTo>
                    <a:pt x="6467" y="124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4"/>
            <p:cNvSpPr/>
            <p:nvPr>
              <p:custDataLst>
                <p:tags r:id="rId62"/>
              </p:custDataLst>
            </p:nvPr>
          </p:nvSpPr>
          <p:spPr>
            <a:xfrm>
              <a:off x="7156450" y="1009650"/>
              <a:ext cx="10009" cy="44451"/>
            </a:xfrm>
            <a:custGeom>
              <a:avLst/>
              <a:gdLst/>
              <a:ahLst/>
              <a:cxnLst/>
              <a:rect l="0" t="0" r="0" b="0"/>
              <a:pathLst>
                <a:path w="10009" h="444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0008" y="5070"/>
                  </a:lnTo>
                  <a:lnTo>
                    <a:pt x="9494" y="6907"/>
                  </a:lnTo>
                  <a:lnTo>
                    <a:pt x="5400" y="1851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5"/>
            <p:cNvSpPr/>
            <p:nvPr>
              <p:custDataLst>
                <p:tags r:id="rId63"/>
              </p:custDataLst>
            </p:nvPr>
          </p:nvSpPr>
          <p:spPr>
            <a:xfrm>
              <a:off x="7023099" y="981652"/>
              <a:ext cx="63502" cy="76616"/>
            </a:xfrm>
            <a:custGeom>
              <a:avLst/>
              <a:gdLst/>
              <a:ahLst/>
              <a:cxnLst/>
              <a:rect l="0" t="0" r="0" b="0"/>
              <a:pathLst>
                <a:path w="63502" h="76616">
                  <a:moveTo>
                    <a:pt x="1" y="47048"/>
                  </a:moveTo>
                  <a:lnTo>
                    <a:pt x="1" y="47048"/>
                  </a:lnTo>
                  <a:lnTo>
                    <a:pt x="0" y="43677"/>
                  </a:lnTo>
                  <a:lnTo>
                    <a:pt x="3764" y="40140"/>
                  </a:lnTo>
                  <a:lnTo>
                    <a:pt x="9434" y="35511"/>
                  </a:lnTo>
                  <a:lnTo>
                    <a:pt x="35807" y="3102"/>
                  </a:lnTo>
                  <a:lnTo>
                    <a:pt x="36571" y="817"/>
                  </a:lnTo>
                  <a:lnTo>
                    <a:pt x="36376" y="0"/>
                  </a:lnTo>
                  <a:lnTo>
                    <a:pt x="35540" y="160"/>
                  </a:lnTo>
                  <a:lnTo>
                    <a:pt x="29129" y="5487"/>
                  </a:lnTo>
                  <a:lnTo>
                    <a:pt x="5956" y="37255"/>
                  </a:lnTo>
                  <a:lnTo>
                    <a:pt x="4529" y="50222"/>
                  </a:lnTo>
                  <a:lnTo>
                    <a:pt x="6246" y="63275"/>
                  </a:lnTo>
                  <a:lnTo>
                    <a:pt x="9362" y="71428"/>
                  </a:lnTo>
                  <a:lnTo>
                    <a:pt x="11886" y="73885"/>
                  </a:lnTo>
                  <a:lnTo>
                    <a:pt x="18453" y="76615"/>
                  </a:lnTo>
                  <a:lnTo>
                    <a:pt x="63501" y="66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6"/>
            <p:cNvSpPr/>
            <p:nvPr>
              <p:custDataLst>
                <p:tags r:id="rId64"/>
              </p:custDataLst>
            </p:nvPr>
          </p:nvSpPr>
          <p:spPr>
            <a:xfrm>
              <a:off x="6842420" y="877494"/>
              <a:ext cx="154899" cy="191242"/>
            </a:xfrm>
            <a:custGeom>
              <a:avLst/>
              <a:gdLst/>
              <a:ahLst/>
              <a:cxnLst/>
              <a:rect l="0" t="0" r="0" b="0"/>
              <a:pathLst>
                <a:path w="154899" h="191242">
                  <a:moveTo>
                    <a:pt x="21930" y="43256"/>
                  </a:moveTo>
                  <a:lnTo>
                    <a:pt x="21930" y="43256"/>
                  </a:lnTo>
                  <a:lnTo>
                    <a:pt x="25300" y="43256"/>
                  </a:lnTo>
                  <a:lnTo>
                    <a:pt x="26293" y="42550"/>
                  </a:lnTo>
                  <a:lnTo>
                    <a:pt x="26956" y="41375"/>
                  </a:lnTo>
                  <a:lnTo>
                    <a:pt x="27397" y="39885"/>
                  </a:lnTo>
                  <a:lnTo>
                    <a:pt x="26986" y="38186"/>
                  </a:lnTo>
                  <a:lnTo>
                    <a:pt x="22735" y="31700"/>
                  </a:lnTo>
                  <a:lnTo>
                    <a:pt x="22466" y="32024"/>
                  </a:lnTo>
                  <a:lnTo>
                    <a:pt x="22168" y="34266"/>
                  </a:lnTo>
                  <a:lnTo>
                    <a:pt x="17612" y="43571"/>
                  </a:lnTo>
                  <a:lnTo>
                    <a:pt x="8791" y="89544"/>
                  </a:lnTo>
                  <a:lnTo>
                    <a:pt x="0" y="133940"/>
                  </a:lnTo>
                  <a:lnTo>
                    <a:pt x="2418" y="154792"/>
                  </a:lnTo>
                  <a:lnTo>
                    <a:pt x="5732" y="162913"/>
                  </a:lnTo>
                  <a:lnTo>
                    <a:pt x="9015" y="165360"/>
                  </a:lnTo>
                  <a:lnTo>
                    <a:pt x="18307" y="168080"/>
                  </a:lnTo>
                  <a:lnTo>
                    <a:pt x="27610" y="167408"/>
                  </a:lnTo>
                  <a:lnTo>
                    <a:pt x="32067" y="166240"/>
                  </a:lnTo>
                  <a:lnTo>
                    <a:pt x="40781" y="159299"/>
                  </a:lnTo>
                  <a:lnTo>
                    <a:pt x="58391" y="140234"/>
                  </a:lnTo>
                  <a:lnTo>
                    <a:pt x="63358" y="180581"/>
                  </a:lnTo>
                  <a:lnTo>
                    <a:pt x="68800" y="187310"/>
                  </a:lnTo>
                  <a:lnTo>
                    <a:pt x="72227" y="190092"/>
                  </a:lnTo>
                  <a:lnTo>
                    <a:pt x="75922" y="191241"/>
                  </a:lnTo>
                  <a:lnTo>
                    <a:pt x="83791" y="190636"/>
                  </a:lnTo>
                  <a:lnTo>
                    <a:pt x="93874" y="182371"/>
                  </a:lnTo>
                  <a:lnTo>
                    <a:pt x="114223" y="154069"/>
                  </a:lnTo>
                  <a:lnTo>
                    <a:pt x="131124" y="113280"/>
                  </a:lnTo>
                  <a:lnTo>
                    <a:pt x="141989" y="73237"/>
                  </a:lnTo>
                  <a:lnTo>
                    <a:pt x="150929" y="28874"/>
                  </a:lnTo>
                  <a:lnTo>
                    <a:pt x="154898" y="0"/>
                  </a:lnTo>
                  <a:lnTo>
                    <a:pt x="148930" y="11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257"/>
          <p:cNvSpPr/>
          <p:nvPr>
            <p:custDataLst>
              <p:tags r:id="rId4"/>
            </p:custDataLst>
          </p:nvPr>
        </p:nvSpPr>
        <p:spPr>
          <a:xfrm>
            <a:off x="8051799" y="846577"/>
            <a:ext cx="6352" cy="201174"/>
          </a:xfrm>
          <a:custGeom>
            <a:avLst/>
            <a:gdLst/>
            <a:ahLst/>
            <a:cxnLst/>
            <a:rect l="0" t="0" r="0" b="0"/>
            <a:pathLst>
              <a:path w="6352" h="201174">
                <a:moveTo>
                  <a:pt x="1" y="17023"/>
                </a:moveTo>
                <a:lnTo>
                  <a:pt x="1" y="17023"/>
                </a:lnTo>
                <a:lnTo>
                  <a:pt x="0" y="4814"/>
                </a:lnTo>
                <a:lnTo>
                  <a:pt x="706" y="2533"/>
                </a:lnTo>
                <a:lnTo>
                  <a:pt x="1882" y="1013"/>
                </a:lnTo>
                <a:lnTo>
                  <a:pt x="3371" y="0"/>
                </a:lnTo>
                <a:lnTo>
                  <a:pt x="4365" y="1441"/>
                </a:lnTo>
                <a:lnTo>
                  <a:pt x="6177" y="45794"/>
                </a:lnTo>
                <a:lnTo>
                  <a:pt x="6316" y="90126"/>
                </a:lnTo>
                <a:lnTo>
                  <a:pt x="6347" y="132901"/>
                </a:lnTo>
                <a:lnTo>
                  <a:pt x="6351" y="2011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Shape-258"/>
          <p:cNvSpPr/>
          <p:nvPr>
            <p:custDataLst>
              <p:tags r:id="rId5"/>
            </p:custDataLst>
          </p:nvPr>
        </p:nvSpPr>
        <p:spPr>
          <a:xfrm>
            <a:off x="2330450" y="1701800"/>
            <a:ext cx="44451" cy="25401"/>
          </a:xfrm>
          <a:custGeom>
            <a:avLst/>
            <a:gdLst/>
            <a:ahLst/>
            <a:cxnLst/>
            <a:rect l="0" t="0" r="0" b="0"/>
            <a:pathLst>
              <a:path w="44451" h="25401">
                <a:moveTo>
                  <a:pt x="0" y="25400"/>
                </a:moveTo>
                <a:lnTo>
                  <a:pt x="0" y="25400"/>
                </a:lnTo>
                <a:lnTo>
                  <a:pt x="0" y="22029"/>
                </a:lnTo>
                <a:lnTo>
                  <a:pt x="3763" y="18492"/>
                </a:lnTo>
                <a:lnTo>
                  <a:pt x="44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259"/>
          <p:cNvSpPr/>
          <p:nvPr>
            <p:custDataLst>
              <p:tags r:id="rId6"/>
            </p:custDataLst>
          </p:nvPr>
        </p:nvSpPr>
        <p:spPr>
          <a:xfrm>
            <a:off x="3168650" y="1644650"/>
            <a:ext cx="50801" cy="6089"/>
          </a:xfrm>
          <a:custGeom>
            <a:avLst/>
            <a:gdLst/>
            <a:ahLst/>
            <a:cxnLst/>
            <a:rect l="0" t="0" r="0" b="0"/>
            <a:pathLst>
              <a:path w="50801" h="6089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8788" y="5026"/>
                </a:lnTo>
                <a:lnTo>
                  <a:pt x="20394" y="6088"/>
                </a:lnTo>
                <a:lnTo>
                  <a:pt x="50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260"/>
          <p:cNvSpPr/>
          <p:nvPr>
            <p:custDataLst>
              <p:tags r:id="rId7"/>
            </p:custDataLst>
          </p:nvPr>
        </p:nvSpPr>
        <p:spPr>
          <a:xfrm>
            <a:off x="4179183" y="1695450"/>
            <a:ext cx="56268" cy="19051"/>
          </a:xfrm>
          <a:custGeom>
            <a:avLst/>
            <a:gdLst/>
            <a:ahLst/>
            <a:cxnLst/>
            <a:rect l="0" t="0" r="0" b="0"/>
            <a:pathLst>
              <a:path w="56268" h="19051">
                <a:moveTo>
                  <a:pt x="5467" y="19050"/>
                </a:moveTo>
                <a:lnTo>
                  <a:pt x="5467" y="19050"/>
                </a:lnTo>
                <a:lnTo>
                  <a:pt x="2096" y="19050"/>
                </a:lnTo>
                <a:lnTo>
                  <a:pt x="1103" y="18344"/>
                </a:lnTo>
                <a:lnTo>
                  <a:pt x="441" y="17168"/>
                </a:lnTo>
                <a:lnTo>
                  <a:pt x="0" y="15679"/>
                </a:lnTo>
                <a:lnTo>
                  <a:pt x="1822" y="13980"/>
                </a:lnTo>
                <a:lnTo>
                  <a:pt x="9491" y="10212"/>
                </a:lnTo>
                <a:lnTo>
                  <a:pt x="562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Shape-261"/>
          <p:cNvSpPr/>
          <p:nvPr>
            <p:custDataLst>
              <p:tags r:id="rId8"/>
            </p:custDataLst>
          </p:nvPr>
        </p:nvSpPr>
        <p:spPr>
          <a:xfrm>
            <a:off x="4991100" y="1701800"/>
            <a:ext cx="50801" cy="12701"/>
          </a:xfrm>
          <a:custGeom>
            <a:avLst/>
            <a:gdLst/>
            <a:ahLst/>
            <a:cxnLst/>
            <a:rect l="0" t="0" r="0" b="0"/>
            <a:pathLst>
              <a:path w="50801" h="1270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5026" y="6907"/>
                </a:lnTo>
                <a:lnTo>
                  <a:pt x="5467" y="8838"/>
                </a:lnTo>
                <a:lnTo>
                  <a:pt x="15365" y="10984"/>
                </a:lnTo>
                <a:lnTo>
                  <a:pt x="5080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Shape-262"/>
          <p:cNvSpPr/>
          <p:nvPr>
            <p:custDataLst>
              <p:tags r:id="rId9"/>
            </p:custDataLst>
          </p:nvPr>
        </p:nvSpPr>
        <p:spPr>
          <a:xfrm>
            <a:off x="5759450" y="1676400"/>
            <a:ext cx="36858" cy="25401"/>
          </a:xfrm>
          <a:custGeom>
            <a:avLst/>
            <a:gdLst/>
            <a:ahLst/>
            <a:cxnLst/>
            <a:rect l="0" t="0" r="0" b="0"/>
            <a:pathLst>
              <a:path w="36858" h="25401">
                <a:moveTo>
                  <a:pt x="6350" y="0"/>
                </a:moveTo>
                <a:lnTo>
                  <a:pt x="6350" y="0"/>
                </a:lnTo>
                <a:lnTo>
                  <a:pt x="16463" y="0"/>
                </a:lnTo>
                <a:lnTo>
                  <a:pt x="36236" y="10113"/>
                </a:lnTo>
                <a:lnTo>
                  <a:pt x="36857" y="13092"/>
                </a:lnTo>
                <a:lnTo>
                  <a:pt x="33038" y="15078"/>
                </a:lnTo>
                <a:lnTo>
                  <a:pt x="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Shape-263"/>
          <p:cNvSpPr/>
          <p:nvPr>
            <p:custDataLst>
              <p:tags r:id="rId10"/>
            </p:custDataLst>
          </p:nvPr>
        </p:nvSpPr>
        <p:spPr>
          <a:xfrm>
            <a:off x="2240496" y="2336800"/>
            <a:ext cx="64555" cy="6351"/>
          </a:xfrm>
          <a:custGeom>
            <a:avLst/>
            <a:gdLst/>
            <a:ahLst/>
            <a:cxnLst/>
            <a:rect l="0" t="0" r="0" b="0"/>
            <a:pathLst>
              <a:path w="64555" h="6351">
                <a:moveTo>
                  <a:pt x="32804" y="6350"/>
                </a:moveTo>
                <a:lnTo>
                  <a:pt x="32804" y="6350"/>
                </a:lnTo>
                <a:lnTo>
                  <a:pt x="0" y="883"/>
                </a:lnTo>
                <a:lnTo>
                  <a:pt x="4583" y="392"/>
                </a:lnTo>
                <a:lnTo>
                  <a:pt x="48608" y="52"/>
                </a:lnTo>
                <a:lnTo>
                  <a:pt x="6455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Shape-264"/>
          <p:cNvSpPr/>
          <p:nvPr>
            <p:custDataLst>
              <p:tags r:id="rId11"/>
            </p:custDataLst>
          </p:nvPr>
        </p:nvSpPr>
        <p:spPr>
          <a:xfrm>
            <a:off x="3086100" y="2355850"/>
            <a:ext cx="120651" cy="31751"/>
          </a:xfrm>
          <a:custGeom>
            <a:avLst/>
            <a:gdLst/>
            <a:ahLst/>
            <a:cxnLst/>
            <a:rect l="0" t="0" r="0" b="0"/>
            <a:pathLst>
              <a:path w="120651" h="31751">
                <a:moveTo>
                  <a:pt x="0" y="0"/>
                </a:moveTo>
                <a:lnTo>
                  <a:pt x="0" y="0"/>
                </a:lnTo>
                <a:lnTo>
                  <a:pt x="42917" y="10935"/>
                </a:lnTo>
                <a:lnTo>
                  <a:pt x="120650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Shape-265"/>
          <p:cNvSpPr/>
          <p:nvPr>
            <p:custDataLst>
              <p:tags r:id="rId12"/>
            </p:custDataLst>
          </p:nvPr>
        </p:nvSpPr>
        <p:spPr>
          <a:xfrm>
            <a:off x="4283761" y="2419350"/>
            <a:ext cx="27890" cy="27656"/>
          </a:xfrm>
          <a:custGeom>
            <a:avLst/>
            <a:gdLst/>
            <a:ahLst/>
            <a:cxnLst/>
            <a:rect l="0" t="0" r="0" b="0"/>
            <a:pathLst>
              <a:path w="27890" h="27656">
                <a:moveTo>
                  <a:pt x="8839" y="0"/>
                </a:moveTo>
                <a:lnTo>
                  <a:pt x="8839" y="0"/>
                </a:lnTo>
                <a:lnTo>
                  <a:pt x="8839" y="3371"/>
                </a:lnTo>
                <a:lnTo>
                  <a:pt x="6957" y="6908"/>
                </a:lnTo>
                <a:lnTo>
                  <a:pt x="0" y="18298"/>
                </a:lnTo>
                <a:lnTo>
                  <a:pt x="830" y="21370"/>
                </a:lnTo>
                <a:lnTo>
                  <a:pt x="7396" y="26667"/>
                </a:lnTo>
                <a:lnTo>
                  <a:pt x="11405" y="27655"/>
                </a:lnTo>
                <a:lnTo>
                  <a:pt x="27889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Shape-266"/>
          <p:cNvSpPr/>
          <p:nvPr>
            <p:custDataLst>
              <p:tags r:id="rId13"/>
            </p:custDataLst>
          </p:nvPr>
        </p:nvSpPr>
        <p:spPr>
          <a:xfrm>
            <a:off x="5143500" y="2463800"/>
            <a:ext cx="82551" cy="10936"/>
          </a:xfrm>
          <a:custGeom>
            <a:avLst/>
            <a:gdLst/>
            <a:ahLst/>
            <a:cxnLst/>
            <a:rect l="0" t="0" r="0" b="0"/>
            <a:pathLst>
              <a:path w="82551" h="10936">
                <a:moveTo>
                  <a:pt x="0" y="0"/>
                </a:moveTo>
                <a:lnTo>
                  <a:pt x="0" y="0"/>
                </a:lnTo>
                <a:lnTo>
                  <a:pt x="10113" y="6742"/>
                </a:lnTo>
                <a:lnTo>
                  <a:pt x="39999" y="10935"/>
                </a:lnTo>
                <a:lnTo>
                  <a:pt x="825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Shape-267"/>
          <p:cNvSpPr/>
          <p:nvPr>
            <p:custDataLst>
              <p:tags r:id="rId14"/>
            </p:custDataLst>
          </p:nvPr>
        </p:nvSpPr>
        <p:spPr>
          <a:xfrm>
            <a:off x="5918200" y="2476500"/>
            <a:ext cx="35521" cy="25401"/>
          </a:xfrm>
          <a:custGeom>
            <a:avLst/>
            <a:gdLst/>
            <a:ahLst/>
            <a:cxnLst/>
            <a:rect l="0" t="0" r="0" b="0"/>
            <a:pathLst>
              <a:path w="35521" h="25401">
                <a:moveTo>
                  <a:pt x="0" y="0"/>
                </a:moveTo>
                <a:lnTo>
                  <a:pt x="0" y="0"/>
                </a:lnTo>
                <a:lnTo>
                  <a:pt x="35289" y="17644"/>
                </a:lnTo>
                <a:lnTo>
                  <a:pt x="35520" y="18819"/>
                </a:lnTo>
                <a:lnTo>
                  <a:pt x="3175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Shape-268"/>
          <p:cNvSpPr/>
          <p:nvPr>
            <p:custDataLst>
              <p:tags r:id="rId15"/>
            </p:custDataLst>
          </p:nvPr>
        </p:nvSpPr>
        <p:spPr>
          <a:xfrm>
            <a:off x="3848100" y="2997200"/>
            <a:ext cx="44451" cy="82551"/>
          </a:xfrm>
          <a:custGeom>
            <a:avLst/>
            <a:gdLst/>
            <a:ahLst/>
            <a:cxnLst/>
            <a:rect l="0" t="0" r="0" b="0"/>
            <a:pathLst>
              <a:path w="44451" h="82551">
                <a:moveTo>
                  <a:pt x="44450" y="0"/>
                </a:moveTo>
                <a:lnTo>
                  <a:pt x="44450" y="0"/>
                </a:lnTo>
                <a:lnTo>
                  <a:pt x="25609" y="22604"/>
                </a:lnTo>
                <a:lnTo>
                  <a:pt x="5672" y="67757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Shape-269"/>
          <p:cNvSpPr/>
          <p:nvPr>
            <p:custDataLst>
              <p:tags r:id="rId16"/>
            </p:custDataLst>
          </p:nvPr>
        </p:nvSpPr>
        <p:spPr>
          <a:xfrm>
            <a:off x="3619500" y="3994150"/>
            <a:ext cx="19051" cy="177801"/>
          </a:xfrm>
          <a:custGeom>
            <a:avLst/>
            <a:gdLst/>
            <a:ahLst/>
            <a:cxnLst/>
            <a:rect l="0" t="0" r="0" b="0"/>
            <a:pathLst>
              <a:path w="19051" h="177801">
                <a:moveTo>
                  <a:pt x="19050" y="0"/>
                </a:moveTo>
                <a:lnTo>
                  <a:pt x="19050" y="0"/>
                </a:lnTo>
                <a:lnTo>
                  <a:pt x="12142" y="41445"/>
                </a:lnTo>
                <a:lnTo>
                  <a:pt x="8066" y="77191"/>
                </a:lnTo>
                <a:lnTo>
                  <a:pt x="4977" y="122120"/>
                </a:lnTo>
                <a:lnTo>
                  <a:pt x="0" y="177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270"/>
          <p:cNvSpPr/>
          <p:nvPr>
            <p:custDataLst>
              <p:tags r:id="rId17"/>
            </p:custDataLst>
          </p:nvPr>
        </p:nvSpPr>
        <p:spPr>
          <a:xfrm>
            <a:off x="1684102" y="85924"/>
            <a:ext cx="5072215" cy="5806575"/>
          </a:xfrm>
          <a:custGeom>
            <a:avLst/>
            <a:gdLst/>
            <a:ahLst/>
            <a:cxnLst/>
            <a:rect l="0" t="0" r="0" b="0"/>
            <a:pathLst>
              <a:path w="5072215" h="5806575">
                <a:moveTo>
                  <a:pt x="4697648" y="441126"/>
                </a:moveTo>
                <a:lnTo>
                  <a:pt x="4697648" y="441126"/>
                </a:lnTo>
                <a:lnTo>
                  <a:pt x="4697648" y="437755"/>
                </a:lnTo>
                <a:lnTo>
                  <a:pt x="4694277" y="428917"/>
                </a:lnTo>
                <a:lnTo>
                  <a:pt x="4657530" y="382320"/>
                </a:lnTo>
                <a:lnTo>
                  <a:pt x="4614009" y="353197"/>
                </a:lnTo>
                <a:lnTo>
                  <a:pt x="4566402" y="325673"/>
                </a:lnTo>
                <a:lnTo>
                  <a:pt x="4522076" y="307041"/>
                </a:lnTo>
                <a:lnTo>
                  <a:pt x="4487974" y="296348"/>
                </a:lnTo>
                <a:lnTo>
                  <a:pt x="4443219" y="284242"/>
                </a:lnTo>
                <a:lnTo>
                  <a:pt x="4407003" y="275915"/>
                </a:lnTo>
                <a:lnTo>
                  <a:pt x="4367389" y="268215"/>
                </a:lnTo>
                <a:lnTo>
                  <a:pt x="4326264" y="262442"/>
                </a:lnTo>
                <a:lnTo>
                  <a:pt x="4280299" y="255224"/>
                </a:lnTo>
                <a:lnTo>
                  <a:pt x="4240967" y="245247"/>
                </a:lnTo>
                <a:lnTo>
                  <a:pt x="4202501" y="236724"/>
                </a:lnTo>
                <a:lnTo>
                  <a:pt x="4164293" y="229730"/>
                </a:lnTo>
                <a:lnTo>
                  <a:pt x="4126162" y="223190"/>
                </a:lnTo>
                <a:lnTo>
                  <a:pt x="4088052" y="216783"/>
                </a:lnTo>
                <a:lnTo>
                  <a:pt x="4049949" y="210416"/>
                </a:lnTo>
                <a:lnTo>
                  <a:pt x="4008477" y="200690"/>
                </a:lnTo>
                <a:lnTo>
                  <a:pt x="3964909" y="192243"/>
                </a:lnTo>
                <a:lnTo>
                  <a:pt x="3924092" y="185271"/>
                </a:lnTo>
                <a:lnTo>
                  <a:pt x="3881816" y="178737"/>
                </a:lnTo>
                <a:lnTo>
                  <a:pt x="3834639" y="172332"/>
                </a:lnTo>
                <a:lnTo>
                  <a:pt x="3788283" y="162595"/>
                </a:lnTo>
                <a:lnTo>
                  <a:pt x="3743269" y="154144"/>
                </a:lnTo>
                <a:lnTo>
                  <a:pt x="3698651" y="143800"/>
                </a:lnTo>
                <a:lnTo>
                  <a:pt x="3654152" y="131799"/>
                </a:lnTo>
                <a:lnTo>
                  <a:pt x="3622626" y="125377"/>
                </a:lnTo>
                <a:lnTo>
                  <a:pt x="3589799" y="119465"/>
                </a:lnTo>
                <a:lnTo>
                  <a:pt x="3556394" y="112134"/>
                </a:lnTo>
                <a:lnTo>
                  <a:pt x="3509226" y="103444"/>
                </a:lnTo>
                <a:lnTo>
                  <a:pt x="3477075" y="96782"/>
                </a:lnTo>
                <a:lnTo>
                  <a:pt x="3443971" y="89118"/>
                </a:lnTo>
                <a:lnTo>
                  <a:pt x="3410443" y="81008"/>
                </a:lnTo>
                <a:lnTo>
                  <a:pt x="3376727" y="74581"/>
                </a:lnTo>
                <a:lnTo>
                  <a:pt x="3342928" y="68667"/>
                </a:lnTo>
                <a:lnTo>
                  <a:pt x="3309091" y="61335"/>
                </a:lnTo>
                <a:lnTo>
                  <a:pt x="3275238" y="53373"/>
                </a:lnTo>
                <a:lnTo>
                  <a:pt x="3241377" y="45836"/>
                </a:lnTo>
                <a:lnTo>
                  <a:pt x="3207513" y="40134"/>
                </a:lnTo>
                <a:lnTo>
                  <a:pt x="3171766" y="35248"/>
                </a:lnTo>
                <a:lnTo>
                  <a:pt x="3134711" y="30019"/>
                </a:lnTo>
                <a:lnTo>
                  <a:pt x="3097076" y="22991"/>
                </a:lnTo>
                <a:lnTo>
                  <a:pt x="3061064" y="17046"/>
                </a:lnTo>
                <a:lnTo>
                  <a:pt x="3024833" y="12051"/>
                </a:lnTo>
                <a:lnTo>
                  <a:pt x="2985212" y="7480"/>
                </a:lnTo>
                <a:lnTo>
                  <a:pt x="2945965" y="4978"/>
                </a:lnTo>
                <a:lnTo>
                  <a:pt x="2907356" y="3160"/>
                </a:lnTo>
                <a:lnTo>
                  <a:pt x="2869029" y="0"/>
                </a:lnTo>
                <a:lnTo>
                  <a:pt x="2828947" y="7"/>
                </a:lnTo>
                <a:lnTo>
                  <a:pt x="2787615" y="1657"/>
                </a:lnTo>
                <a:lnTo>
                  <a:pt x="2745726" y="2390"/>
                </a:lnTo>
                <a:lnTo>
                  <a:pt x="2705471" y="4597"/>
                </a:lnTo>
                <a:lnTo>
                  <a:pt x="2665003" y="7224"/>
                </a:lnTo>
                <a:lnTo>
                  <a:pt x="2621147" y="8392"/>
                </a:lnTo>
                <a:lnTo>
                  <a:pt x="2577666" y="10792"/>
                </a:lnTo>
                <a:lnTo>
                  <a:pt x="2534117" y="14917"/>
                </a:lnTo>
                <a:lnTo>
                  <a:pt x="2488891" y="21453"/>
                </a:lnTo>
                <a:lnTo>
                  <a:pt x="2442921" y="27181"/>
                </a:lnTo>
                <a:lnTo>
                  <a:pt x="2397324" y="32784"/>
                </a:lnTo>
                <a:lnTo>
                  <a:pt x="2353541" y="39978"/>
                </a:lnTo>
                <a:lnTo>
                  <a:pt x="2308682" y="47879"/>
                </a:lnTo>
                <a:lnTo>
                  <a:pt x="2262874" y="56094"/>
                </a:lnTo>
                <a:lnTo>
                  <a:pt x="2216645" y="64449"/>
                </a:lnTo>
                <a:lnTo>
                  <a:pt x="2170228" y="74747"/>
                </a:lnTo>
                <a:lnTo>
                  <a:pt x="2123728" y="85674"/>
                </a:lnTo>
                <a:lnTo>
                  <a:pt x="2077191" y="95234"/>
                </a:lnTo>
                <a:lnTo>
                  <a:pt x="2030638" y="106069"/>
                </a:lnTo>
                <a:lnTo>
                  <a:pt x="1984077" y="117939"/>
                </a:lnTo>
                <a:lnTo>
                  <a:pt x="1937512" y="130271"/>
                </a:lnTo>
                <a:lnTo>
                  <a:pt x="1890947" y="140926"/>
                </a:lnTo>
                <a:lnTo>
                  <a:pt x="1844381" y="150365"/>
                </a:lnTo>
                <a:lnTo>
                  <a:pt x="1797815" y="159264"/>
                </a:lnTo>
                <a:lnTo>
                  <a:pt x="1753129" y="169804"/>
                </a:lnTo>
                <a:lnTo>
                  <a:pt x="1709045" y="181544"/>
                </a:lnTo>
                <a:lnTo>
                  <a:pt x="1663582" y="193817"/>
                </a:lnTo>
                <a:lnTo>
                  <a:pt x="1626913" y="206328"/>
                </a:lnTo>
                <a:lnTo>
                  <a:pt x="1585921" y="221060"/>
                </a:lnTo>
                <a:lnTo>
                  <a:pt x="1554246" y="230915"/>
                </a:lnTo>
                <a:lnTo>
                  <a:pt x="1518314" y="241719"/>
                </a:lnTo>
                <a:lnTo>
                  <a:pt x="1480953" y="253155"/>
                </a:lnTo>
                <a:lnTo>
                  <a:pt x="1442640" y="265012"/>
                </a:lnTo>
                <a:lnTo>
                  <a:pt x="1403693" y="277150"/>
                </a:lnTo>
                <a:lnTo>
                  <a:pt x="1365734" y="290181"/>
                </a:lnTo>
                <a:lnTo>
                  <a:pt x="1328433" y="303807"/>
                </a:lnTo>
                <a:lnTo>
                  <a:pt x="1291571" y="317830"/>
                </a:lnTo>
                <a:lnTo>
                  <a:pt x="1255708" y="330706"/>
                </a:lnTo>
                <a:lnTo>
                  <a:pt x="1220510" y="342819"/>
                </a:lnTo>
                <a:lnTo>
                  <a:pt x="1185756" y="354421"/>
                </a:lnTo>
                <a:lnTo>
                  <a:pt x="1152709" y="366389"/>
                </a:lnTo>
                <a:lnTo>
                  <a:pt x="1120800" y="378602"/>
                </a:lnTo>
                <a:lnTo>
                  <a:pt x="1089649" y="390976"/>
                </a:lnTo>
                <a:lnTo>
                  <a:pt x="1061121" y="403460"/>
                </a:lnTo>
                <a:lnTo>
                  <a:pt x="1034341" y="416015"/>
                </a:lnTo>
                <a:lnTo>
                  <a:pt x="1008727" y="428619"/>
                </a:lnTo>
                <a:lnTo>
                  <a:pt x="983889" y="440549"/>
                </a:lnTo>
                <a:lnTo>
                  <a:pt x="959570" y="452030"/>
                </a:lnTo>
                <a:lnTo>
                  <a:pt x="913969" y="474195"/>
                </a:lnTo>
                <a:lnTo>
                  <a:pt x="874887" y="495805"/>
                </a:lnTo>
                <a:lnTo>
                  <a:pt x="840584" y="515287"/>
                </a:lnTo>
                <a:lnTo>
                  <a:pt x="808170" y="534059"/>
                </a:lnTo>
                <a:lnTo>
                  <a:pt x="774948" y="554161"/>
                </a:lnTo>
                <a:lnTo>
                  <a:pt x="731254" y="581941"/>
                </a:lnTo>
                <a:lnTo>
                  <a:pt x="688125" y="611417"/>
                </a:lnTo>
                <a:lnTo>
                  <a:pt x="644066" y="642493"/>
                </a:lnTo>
                <a:lnTo>
                  <a:pt x="603103" y="674043"/>
                </a:lnTo>
                <a:lnTo>
                  <a:pt x="564155" y="709105"/>
                </a:lnTo>
                <a:lnTo>
                  <a:pt x="525804" y="746305"/>
                </a:lnTo>
                <a:lnTo>
                  <a:pt x="487630" y="780767"/>
                </a:lnTo>
                <a:lnTo>
                  <a:pt x="452878" y="816692"/>
                </a:lnTo>
                <a:lnTo>
                  <a:pt x="423610" y="854147"/>
                </a:lnTo>
                <a:lnTo>
                  <a:pt x="390322" y="892056"/>
                </a:lnTo>
                <a:lnTo>
                  <a:pt x="360390" y="933471"/>
                </a:lnTo>
                <a:lnTo>
                  <a:pt x="330276" y="973650"/>
                </a:lnTo>
                <a:lnTo>
                  <a:pt x="302381" y="1015738"/>
                </a:lnTo>
                <a:lnTo>
                  <a:pt x="276242" y="1056116"/>
                </a:lnTo>
                <a:lnTo>
                  <a:pt x="250624" y="1098263"/>
                </a:lnTo>
                <a:lnTo>
                  <a:pt x="225159" y="1142030"/>
                </a:lnTo>
                <a:lnTo>
                  <a:pt x="203110" y="1189649"/>
                </a:lnTo>
                <a:lnTo>
                  <a:pt x="183172" y="1236135"/>
                </a:lnTo>
                <a:lnTo>
                  <a:pt x="163859" y="1281189"/>
                </a:lnTo>
                <a:lnTo>
                  <a:pt x="151097" y="1312844"/>
                </a:lnTo>
                <a:lnTo>
                  <a:pt x="139076" y="1345023"/>
                </a:lnTo>
                <a:lnTo>
                  <a:pt x="123669" y="1391611"/>
                </a:lnTo>
                <a:lnTo>
                  <a:pt x="112068" y="1424245"/>
                </a:lnTo>
                <a:lnTo>
                  <a:pt x="99857" y="1457564"/>
                </a:lnTo>
                <a:lnTo>
                  <a:pt x="88080" y="1490482"/>
                </a:lnTo>
                <a:lnTo>
                  <a:pt x="73516" y="1537486"/>
                </a:lnTo>
                <a:lnTo>
                  <a:pt x="64613" y="1570218"/>
                </a:lnTo>
                <a:lnTo>
                  <a:pt x="57834" y="1603579"/>
                </a:lnTo>
                <a:lnTo>
                  <a:pt x="51764" y="1637222"/>
                </a:lnTo>
                <a:lnTo>
                  <a:pt x="44362" y="1670989"/>
                </a:lnTo>
                <a:lnTo>
                  <a:pt x="38251" y="1704811"/>
                </a:lnTo>
                <a:lnTo>
                  <a:pt x="33182" y="1738658"/>
                </a:lnTo>
                <a:lnTo>
                  <a:pt x="28578" y="1772516"/>
                </a:lnTo>
                <a:lnTo>
                  <a:pt x="24180" y="1806379"/>
                </a:lnTo>
                <a:lnTo>
                  <a:pt x="19873" y="1840950"/>
                </a:lnTo>
                <a:lnTo>
                  <a:pt x="15608" y="1877481"/>
                </a:lnTo>
                <a:lnTo>
                  <a:pt x="13241" y="1914884"/>
                </a:lnTo>
                <a:lnTo>
                  <a:pt x="11484" y="1952674"/>
                </a:lnTo>
                <a:lnTo>
                  <a:pt x="8351" y="1990636"/>
                </a:lnTo>
                <a:lnTo>
                  <a:pt x="6488" y="2026794"/>
                </a:lnTo>
                <a:lnTo>
                  <a:pt x="4955" y="2062384"/>
                </a:lnTo>
                <a:lnTo>
                  <a:pt x="1921" y="2099368"/>
                </a:lnTo>
                <a:lnTo>
                  <a:pt x="103" y="2136972"/>
                </a:lnTo>
                <a:lnTo>
                  <a:pt x="0" y="2174852"/>
                </a:lnTo>
                <a:lnTo>
                  <a:pt x="2307" y="2212854"/>
                </a:lnTo>
                <a:lnTo>
                  <a:pt x="1920" y="2252792"/>
                </a:lnTo>
                <a:lnTo>
                  <a:pt x="808" y="2293355"/>
                </a:lnTo>
                <a:lnTo>
                  <a:pt x="2665" y="2332550"/>
                </a:lnTo>
                <a:lnTo>
                  <a:pt x="3961" y="2371137"/>
                </a:lnTo>
                <a:lnTo>
                  <a:pt x="4537" y="2410159"/>
                </a:lnTo>
                <a:lnTo>
                  <a:pt x="4793" y="2451020"/>
                </a:lnTo>
                <a:lnTo>
                  <a:pt x="6789" y="2490818"/>
                </a:lnTo>
                <a:lnTo>
                  <a:pt x="9322" y="2530378"/>
                </a:lnTo>
                <a:lnTo>
                  <a:pt x="10447" y="2571479"/>
                </a:lnTo>
                <a:lnTo>
                  <a:pt x="10948" y="2613264"/>
                </a:lnTo>
                <a:lnTo>
                  <a:pt x="11876" y="2655354"/>
                </a:lnTo>
                <a:lnTo>
                  <a:pt x="14640" y="2697579"/>
                </a:lnTo>
                <a:lnTo>
                  <a:pt x="18220" y="2739865"/>
                </a:lnTo>
                <a:lnTo>
                  <a:pt x="21458" y="2782882"/>
                </a:lnTo>
                <a:lnTo>
                  <a:pt x="22897" y="2827871"/>
                </a:lnTo>
                <a:lnTo>
                  <a:pt x="25418" y="2871856"/>
                </a:lnTo>
                <a:lnTo>
                  <a:pt x="28185" y="2915628"/>
                </a:lnTo>
                <a:lnTo>
                  <a:pt x="29414" y="2960953"/>
                </a:lnTo>
                <a:lnTo>
                  <a:pt x="31842" y="3006967"/>
                </a:lnTo>
                <a:lnTo>
                  <a:pt x="34568" y="3052583"/>
                </a:lnTo>
                <a:lnTo>
                  <a:pt x="35779" y="3096376"/>
                </a:lnTo>
                <a:lnTo>
                  <a:pt x="36317" y="3141239"/>
                </a:lnTo>
                <a:lnTo>
                  <a:pt x="37262" y="3187048"/>
                </a:lnTo>
                <a:lnTo>
                  <a:pt x="40034" y="3233278"/>
                </a:lnTo>
                <a:lnTo>
                  <a:pt x="41761" y="3257177"/>
                </a:lnTo>
                <a:lnTo>
                  <a:pt x="43618" y="3281577"/>
                </a:lnTo>
                <a:lnTo>
                  <a:pt x="45561" y="3306310"/>
                </a:lnTo>
                <a:lnTo>
                  <a:pt x="46857" y="3330559"/>
                </a:lnTo>
                <a:lnTo>
                  <a:pt x="47720" y="3354487"/>
                </a:lnTo>
                <a:lnTo>
                  <a:pt x="48296" y="3378200"/>
                </a:lnTo>
                <a:lnTo>
                  <a:pt x="49386" y="3402475"/>
                </a:lnTo>
                <a:lnTo>
                  <a:pt x="50817" y="3427126"/>
                </a:lnTo>
                <a:lnTo>
                  <a:pt x="52478" y="3452026"/>
                </a:lnTo>
                <a:lnTo>
                  <a:pt x="53584" y="3476387"/>
                </a:lnTo>
                <a:lnTo>
                  <a:pt x="54322" y="3500388"/>
                </a:lnTo>
                <a:lnTo>
                  <a:pt x="55848" y="3547754"/>
                </a:lnTo>
                <a:lnTo>
                  <a:pt x="58877" y="3594675"/>
                </a:lnTo>
                <a:lnTo>
                  <a:pt x="60673" y="3618759"/>
                </a:lnTo>
                <a:lnTo>
                  <a:pt x="62576" y="3643281"/>
                </a:lnTo>
                <a:lnTo>
                  <a:pt x="64550" y="3668096"/>
                </a:lnTo>
                <a:lnTo>
                  <a:pt x="66571" y="3692400"/>
                </a:lnTo>
                <a:lnTo>
                  <a:pt x="68625" y="3716364"/>
                </a:lnTo>
                <a:lnTo>
                  <a:pt x="70699" y="3740102"/>
                </a:lnTo>
                <a:lnTo>
                  <a:pt x="72082" y="3764393"/>
                </a:lnTo>
                <a:lnTo>
                  <a:pt x="73004" y="3789054"/>
                </a:lnTo>
                <a:lnTo>
                  <a:pt x="73619" y="3813961"/>
                </a:lnTo>
                <a:lnTo>
                  <a:pt x="74734" y="3838327"/>
                </a:lnTo>
                <a:lnTo>
                  <a:pt x="76183" y="3862332"/>
                </a:lnTo>
                <a:lnTo>
                  <a:pt x="77855" y="3886096"/>
                </a:lnTo>
                <a:lnTo>
                  <a:pt x="79675" y="3910406"/>
                </a:lnTo>
                <a:lnTo>
                  <a:pt x="81594" y="3935079"/>
                </a:lnTo>
                <a:lnTo>
                  <a:pt x="83578" y="3959995"/>
                </a:lnTo>
                <a:lnTo>
                  <a:pt x="86313" y="3985072"/>
                </a:lnTo>
                <a:lnTo>
                  <a:pt x="89547" y="4010256"/>
                </a:lnTo>
                <a:lnTo>
                  <a:pt x="93114" y="4035513"/>
                </a:lnTo>
                <a:lnTo>
                  <a:pt x="96903" y="4060111"/>
                </a:lnTo>
                <a:lnTo>
                  <a:pt x="100840" y="4084271"/>
                </a:lnTo>
                <a:lnTo>
                  <a:pt x="104876" y="4108140"/>
                </a:lnTo>
                <a:lnTo>
                  <a:pt x="108978" y="4132519"/>
                </a:lnTo>
                <a:lnTo>
                  <a:pt x="113123" y="4157238"/>
                </a:lnTo>
                <a:lnTo>
                  <a:pt x="117299" y="4182184"/>
                </a:lnTo>
                <a:lnTo>
                  <a:pt x="121493" y="4206576"/>
                </a:lnTo>
                <a:lnTo>
                  <a:pt x="125700" y="4230598"/>
                </a:lnTo>
                <a:lnTo>
                  <a:pt x="134138" y="4277986"/>
                </a:lnTo>
                <a:lnTo>
                  <a:pt x="142592" y="4324917"/>
                </a:lnTo>
                <a:lnTo>
                  <a:pt x="152934" y="4371646"/>
                </a:lnTo>
                <a:lnTo>
                  <a:pt x="163881" y="4418285"/>
                </a:lnTo>
                <a:lnTo>
                  <a:pt x="173449" y="4464883"/>
                </a:lnTo>
                <a:lnTo>
                  <a:pt x="184287" y="4509583"/>
                </a:lnTo>
                <a:lnTo>
                  <a:pt x="196160" y="4553673"/>
                </a:lnTo>
                <a:lnTo>
                  <a:pt x="208492" y="4599139"/>
                </a:lnTo>
                <a:lnTo>
                  <a:pt x="222910" y="4643335"/>
                </a:lnTo>
                <a:lnTo>
                  <a:pt x="238020" y="4686497"/>
                </a:lnTo>
                <a:lnTo>
                  <a:pt x="251791" y="4729198"/>
                </a:lnTo>
                <a:lnTo>
                  <a:pt x="266848" y="4769813"/>
                </a:lnTo>
                <a:lnTo>
                  <a:pt x="282948" y="4809736"/>
                </a:lnTo>
                <a:lnTo>
                  <a:pt x="299511" y="4850999"/>
                </a:lnTo>
                <a:lnTo>
                  <a:pt x="316280" y="4892857"/>
                </a:lnTo>
                <a:lnTo>
                  <a:pt x="333140" y="4934273"/>
                </a:lnTo>
                <a:lnTo>
                  <a:pt x="350041" y="4973847"/>
                </a:lnTo>
                <a:lnTo>
                  <a:pt x="368841" y="5012601"/>
                </a:lnTo>
                <a:lnTo>
                  <a:pt x="388251" y="5050993"/>
                </a:lnTo>
                <a:lnTo>
                  <a:pt x="406284" y="5089222"/>
                </a:lnTo>
                <a:lnTo>
                  <a:pt x="425588" y="5127380"/>
                </a:lnTo>
                <a:lnTo>
                  <a:pt x="446632" y="5164800"/>
                </a:lnTo>
                <a:lnTo>
                  <a:pt x="470097" y="5200246"/>
                </a:lnTo>
                <a:lnTo>
                  <a:pt x="492755" y="5234814"/>
                </a:lnTo>
                <a:lnTo>
                  <a:pt x="515290" y="5268993"/>
                </a:lnTo>
                <a:lnTo>
                  <a:pt x="539417" y="5302998"/>
                </a:lnTo>
                <a:lnTo>
                  <a:pt x="576800" y="5350506"/>
                </a:lnTo>
                <a:lnTo>
                  <a:pt x="618058" y="5395861"/>
                </a:lnTo>
                <a:lnTo>
                  <a:pt x="661563" y="5440580"/>
                </a:lnTo>
                <a:lnTo>
                  <a:pt x="705732" y="5481738"/>
                </a:lnTo>
                <a:lnTo>
                  <a:pt x="750100" y="5520745"/>
                </a:lnTo>
                <a:lnTo>
                  <a:pt x="794525" y="5555742"/>
                </a:lnTo>
                <a:lnTo>
                  <a:pt x="826034" y="5579550"/>
                </a:lnTo>
                <a:lnTo>
                  <a:pt x="858853" y="5602831"/>
                </a:lnTo>
                <a:lnTo>
                  <a:pt x="892254" y="5622586"/>
                </a:lnTo>
                <a:lnTo>
                  <a:pt x="925914" y="5642654"/>
                </a:lnTo>
                <a:lnTo>
                  <a:pt x="960394" y="5662627"/>
                </a:lnTo>
                <a:lnTo>
                  <a:pt x="996885" y="5680912"/>
                </a:lnTo>
                <a:lnTo>
                  <a:pt x="1034270" y="5696564"/>
                </a:lnTo>
                <a:lnTo>
                  <a:pt x="1072052" y="5711281"/>
                </a:lnTo>
                <a:lnTo>
                  <a:pt x="1110011" y="5727231"/>
                </a:lnTo>
                <a:lnTo>
                  <a:pt x="1149930" y="5741845"/>
                </a:lnTo>
                <a:lnTo>
                  <a:pt x="1190484" y="5754690"/>
                </a:lnTo>
                <a:lnTo>
                  <a:pt x="1229675" y="5765102"/>
                </a:lnTo>
                <a:lnTo>
                  <a:pt x="1270142" y="5772553"/>
                </a:lnTo>
                <a:lnTo>
                  <a:pt x="1312351" y="5778920"/>
                </a:lnTo>
                <a:lnTo>
                  <a:pt x="1356981" y="5786455"/>
                </a:lnTo>
                <a:lnTo>
                  <a:pt x="1400805" y="5792626"/>
                </a:lnTo>
                <a:lnTo>
                  <a:pt x="1444507" y="5797015"/>
                </a:lnTo>
                <a:lnTo>
                  <a:pt x="1489800" y="5798965"/>
                </a:lnTo>
                <a:lnTo>
                  <a:pt x="1533919" y="5801715"/>
                </a:lnTo>
                <a:lnTo>
                  <a:pt x="1578457" y="5804582"/>
                </a:lnTo>
                <a:lnTo>
                  <a:pt x="1602188" y="5805346"/>
                </a:lnTo>
                <a:lnTo>
                  <a:pt x="1626475" y="5805856"/>
                </a:lnTo>
                <a:lnTo>
                  <a:pt x="1650427" y="5806196"/>
                </a:lnTo>
                <a:lnTo>
                  <a:pt x="1697737" y="5806574"/>
                </a:lnTo>
                <a:lnTo>
                  <a:pt x="1723335" y="5805969"/>
                </a:lnTo>
                <a:lnTo>
                  <a:pt x="1750278" y="5804861"/>
                </a:lnTo>
                <a:lnTo>
                  <a:pt x="1778118" y="5803416"/>
                </a:lnTo>
                <a:lnTo>
                  <a:pt x="1804439" y="5801747"/>
                </a:lnTo>
                <a:lnTo>
                  <a:pt x="1829747" y="5799929"/>
                </a:lnTo>
                <a:lnTo>
                  <a:pt x="1854381" y="5798011"/>
                </a:lnTo>
                <a:lnTo>
                  <a:pt x="1879270" y="5796027"/>
                </a:lnTo>
                <a:lnTo>
                  <a:pt x="1904329" y="5793998"/>
                </a:lnTo>
                <a:lnTo>
                  <a:pt x="1929502" y="5791941"/>
                </a:lnTo>
                <a:lnTo>
                  <a:pt x="1954751" y="5789864"/>
                </a:lnTo>
                <a:lnTo>
                  <a:pt x="1980050" y="5787774"/>
                </a:lnTo>
                <a:lnTo>
                  <a:pt x="2005382" y="5785673"/>
                </a:lnTo>
                <a:lnTo>
                  <a:pt x="2031443" y="5782864"/>
                </a:lnTo>
                <a:lnTo>
                  <a:pt x="2057989" y="5779578"/>
                </a:lnTo>
                <a:lnTo>
                  <a:pt x="2084859" y="5775977"/>
                </a:lnTo>
                <a:lnTo>
                  <a:pt x="2111944" y="5771460"/>
                </a:lnTo>
                <a:lnTo>
                  <a:pt x="2139173" y="5766332"/>
                </a:lnTo>
                <a:lnTo>
                  <a:pt x="2166498" y="5760797"/>
                </a:lnTo>
                <a:lnTo>
                  <a:pt x="2193181" y="5755696"/>
                </a:lnTo>
                <a:lnTo>
                  <a:pt x="2219437" y="5750884"/>
                </a:lnTo>
                <a:lnTo>
                  <a:pt x="2245407" y="5746264"/>
                </a:lnTo>
                <a:lnTo>
                  <a:pt x="2271893" y="5741774"/>
                </a:lnTo>
                <a:lnTo>
                  <a:pt x="2298722" y="5737369"/>
                </a:lnTo>
                <a:lnTo>
                  <a:pt x="2325781" y="5733022"/>
                </a:lnTo>
                <a:lnTo>
                  <a:pt x="2351581" y="5728006"/>
                </a:lnTo>
                <a:lnTo>
                  <a:pt x="2376542" y="5722546"/>
                </a:lnTo>
                <a:lnTo>
                  <a:pt x="2400944" y="5716790"/>
                </a:lnTo>
                <a:lnTo>
                  <a:pt x="2426384" y="5710835"/>
                </a:lnTo>
                <a:lnTo>
                  <a:pt x="2452516" y="5704748"/>
                </a:lnTo>
                <a:lnTo>
                  <a:pt x="2479110" y="5698574"/>
                </a:lnTo>
                <a:lnTo>
                  <a:pt x="2506011" y="5693047"/>
                </a:lnTo>
                <a:lnTo>
                  <a:pt x="2533118" y="5687951"/>
                </a:lnTo>
                <a:lnTo>
                  <a:pt x="2560361" y="5683143"/>
                </a:lnTo>
                <a:lnTo>
                  <a:pt x="2587696" y="5677115"/>
                </a:lnTo>
                <a:lnTo>
                  <a:pt x="2615091" y="5670275"/>
                </a:lnTo>
                <a:lnTo>
                  <a:pt x="2642527" y="5662892"/>
                </a:lnTo>
                <a:lnTo>
                  <a:pt x="2669284" y="5655853"/>
                </a:lnTo>
                <a:lnTo>
                  <a:pt x="2695589" y="5649045"/>
                </a:lnTo>
                <a:lnTo>
                  <a:pt x="2721592" y="5642388"/>
                </a:lnTo>
                <a:lnTo>
                  <a:pt x="2747394" y="5635128"/>
                </a:lnTo>
                <a:lnTo>
                  <a:pt x="2773062" y="5627466"/>
                </a:lnTo>
                <a:lnTo>
                  <a:pt x="2798641" y="5619536"/>
                </a:lnTo>
                <a:lnTo>
                  <a:pt x="2824866" y="5612133"/>
                </a:lnTo>
                <a:lnTo>
                  <a:pt x="2851521" y="5605080"/>
                </a:lnTo>
                <a:lnTo>
                  <a:pt x="2878463" y="5598262"/>
                </a:lnTo>
                <a:lnTo>
                  <a:pt x="2905597" y="5590895"/>
                </a:lnTo>
                <a:lnTo>
                  <a:pt x="2932858" y="5583161"/>
                </a:lnTo>
                <a:lnTo>
                  <a:pt x="2960205" y="5575183"/>
                </a:lnTo>
                <a:lnTo>
                  <a:pt x="2986902" y="5566336"/>
                </a:lnTo>
                <a:lnTo>
                  <a:pt x="3013167" y="5556911"/>
                </a:lnTo>
                <a:lnTo>
                  <a:pt x="3039145" y="5547099"/>
                </a:lnTo>
                <a:lnTo>
                  <a:pt x="3065635" y="5537736"/>
                </a:lnTo>
                <a:lnTo>
                  <a:pt x="3092467" y="5528671"/>
                </a:lnTo>
                <a:lnTo>
                  <a:pt x="3119527" y="5519806"/>
                </a:lnTo>
                <a:lnTo>
                  <a:pt x="3146034" y="5511074"/>
                </a:lnTo>
                <a:lnTo>
                  <a:pt x="3172172" y="5502430"/>
                </a:lnTo>
                <a:lnTo>
                  <a:pt x="3198064" y="5493845"/>
                </a:lnTo>
                <a:lnTo>
                  <a:pt x="3223086" y="5484594"/>
                </a:lnTo>
                <a:lnTo>
                  <a:pt x="3247530" y="5474899"/>
                </a:lnTo>
                <a:lnTo>
                  <a:pt x="3271585" y="5464908"/>
                </a:lnTo>
                <a:lnTo>
                  <a:pt x="3296089" y="5454720"/>
                </a:lnTo>
                <a:lnTo>
                  <a:pt x="3320893" y="5444399"/>
                </a:lnTo>
                <a:lnTo>
                  <a:pt x="3345894" y="5433991"/>
                </a:lnTo>
                <a:lnTo>
                  <a:pt x="3370323" y="5423525"/>
                </a:lnTo>
                <a:lnTo>
                  <a:pt x="3394371" y="5413020"/>
                </a:lnTo>
                <a:lnTo>
                  <a:pt x="3418163" y="5402489"/>
                </a:lnTo>
                <a:lnTo>
                  <a:pt x="3442491" y="5391940"/>
                </a:lnTo>
                <a:lnTo>
                  <a:pt x="3467177" y="5381379"/>
                </a:lnTo>
                <a:lnTo>
                  <a:pt x="3492100" y="5370812"/>
                </a:lnTo>
                <a:lnTo>
                  <a:pt x="3516477" y="5360239"/>
                </a:lnTo>
                <a:lnTo>
                  <a:pt x="3540490" y="5349663"/>
                </a:lnTo>
                <a:lnTo>
                  <a:pt x="3587866" y="5328504"/>
                </a:lnTo>
                <a:lnTo>
                  <a:pt x="3634793" y="5307340"/>
                </a:lnTo>
                <a:lnTo>
                  <a:pt x="3679638" y="5286175"/>
                </a:lnTo>
                <a:lnTo>
                  <a:pt x="3723088" y="5264303"/>
                </a:lnTo>
                <a:lnTo>
                  <a:pt x="3765918" y="5240472"/>
                </a:lnTo>
                <a:lnTo>
                  <a:pt x="3810353" y="5217650"/>
                </a:lnTo>
                <a:lnTo>
                  <a:pt x="3855267" y="5195042"/>
                </a:lnTo>
                <a:lnTo>
                  <a:pt x="3898747" y="5170883"/>
                </a:lnTo>
                <a:lnTo>
                  <a:pt x="3939709" y="5146035"/>
                </a:lnTo>
                <a:lnTo>
                  <a:pt x="3979786" y="5120880"/>
                </a:lnTo>
                <a:lnTo>
                  <a:pt x="4021116" y="5095589"/>
                </a:lnTo>
                <a:lnTo>
                  <a:pt x="4061123" y="5070237"/>
                </a:lnTo>
                <a:lnTo>
                  <a:pt x="4099364" y="5044859"/>
                </a:lnTo>
                <a:lnTo>
                  <a:pt x="4135175" y="5019468"/>
                </a:lnTo>
                <a:lnTo>
                  <a:pt x="4169906" y="4994072"/>
                </a:lnTo>
                <a:lnTo>
                  <a:pt x="4204157" y="4967969"/>
                </a:lnTo>
                <a:lnTo>
                  <a:pt x="4238195" y="4939904"/>
                </a:lnTo>
                <a:lnTo>
                  <a:pt x="4272138" y="4912849"/>
                </a:lnTo>
                <a:lnTo>
                  <a:pt x="4305332" y="4886009"/>
                </a:lnTo>
                <a:lnTo>
                  <a:pt x="4351787" y="4843131"/>
                </a:lnTo>
                <a:lnTo>
                  <a:pt x="4396831" y="4799146"/>
                </a:lnTo>
                <a:lnTo>
                  <a:pt x="4440752" y="4754835"/>
                </a:lnTo>
                <a:lnTo>
                  <a:pt x="4480890" y="4710425"/>
                </a:lnTo>
                <a:lnTo>
                  <a:pt x="4519594" y="4665987"/>
                </a:lnTo>
                <a:lnTo>
                  <a:pt x="4557167" y="4620835"/>
                </a:lnTo>
                <a:lnTo>
                  <a:pt x="4579944" y="4588537"/>
                </a:lnTo>
                <a:lnTo>
                  <a:pt x="4603707" y="4555368"/>
                </a:lnTo>
                <a:lnTo>
                  <a:pt x="4627675" y="4521811"/>
                </a:lnTo>
                <a:lnTo>
                  <a:pt x="4650087" y="4488082"/>
                </a:lnTo>
                <a:lnTo>
                  <a:pt x="4671806" y="4454277"/>
                </a:lnTo>
                <a:lnTo>
                  <a:pt x="4693218" y="4419732"/>
                </a:lnTo>
                <a:lnTo>
                  <a:pt x="4714494" y="4383212"/>
                </a:lnTo>
                <a:lnTo>
                  <a:pt x="4733827" y="4347696"/>
                </a:lnTo>
                <a:lnTo>
                  <a:pt x="4752533" y="4312390"/>
                </a:lnTo>
                <a:lnTo>
                  <a:pt x="4772606" y="4275532"/>
                </a:lnTo>
                <a:lnTo>
                  <a:pt x="4791405" y="4237984"/>
                </a:lnTo>
                <a:lnTo>
                  <a:pt x="4809168" y="4200130"/>
                </a:lnTo>
                <a:lnTo>
                  <a:pt x="4826470" y="4162139"/>
                </a:lnTo>
                <a:lnTo>
                  <a:pt x="4845448" y="4124088"/>
                </a:lnTo>
                <a:lnTo>
                  <a:pt x="4864231" y="4085303"/>
                </a:lnTo>
                <a:lnTo>
                  <a:pt x="4879635" y="4044547"/>
                </a:lnTo>
                <a:lnTo>
                  <a:pt x="4893536" y="4004796"/>
                </a:lnTo>
                <a:lnTo>
                  <a:pt x="4906770" y="3965257"/>
                </a:lnTo>
                <a:lnTo>
                  <a:pt x="4919707" y="3924166"/>
                </a:lnTo>
                <a:lnTo>
                  <a:pt x="4932513" y="3884266"/>
                </a:lnTo>
                <a:lnTo>
                  <a:pt x="4945260" y="3844660"/>
                </a:lnTo>
                <a:lnTo>
                  <a:pt x="4957981" y="3803539"/>
                </a:lnTo>
                <a:lnTo>
                  <a:pt x="4968809" y="3761745"/>
                </a:lnTo>
                <a:lnTo>
                  <a:pt x="4978325" y="3719651"/>
                </a:lnTo>
                <a:lnTo>
                  <a:pt x="4987257" y="3677424"/>
                </a:lnTo>
                <a:lnTo>
                  <a:pt x="4995932" y="3635138"/>
                </a:lnTo>
                <a:lnTo>
                  <a:pt x="5004491" y="3592825"/>
                </a:lnTo>
                <a:lnTo>
                  <a:pt x="5012999" y="3550502"/>
                </a:lnTo>
                <a:lnTo>
                  <a:pt x="5019602" y="3506291"/>
                </a:lnTo>
                <a:lnTo>
                  <a:pt x="5025594" y="3461477"/>
                </a:lnTo>
                <a:lnTo>
                  <a:pt x="5032961" y="3418041"/>
                </a:lnTo>
                <a:lnTo>
                  <a:pt x="5039057" y="3373336"/>
                </a:lnTo>
                <a:lnTo>
                  <a:pt x="5044118" y="3327597"/>
                </a:lnTo>
                <a:lnTo>
                  <a:pt x="5048720" y="3281398"/>
                </a:lnTo>
                <a:lnTo>
                  <a:pt x="5053117" y="3234995"/>
                </a:lnTo>
                <a:lnTo>
                  <a:pt x="5058128" y="3187796"/>
                </a:lnTo>
                <a:lnTo>
                  <a:pt x="5061440" y="3163356"/>
                </a:lnTo>
                <a:lnTo>
                  <a:pt x="5065059" y="3138596"/>
                </a:lnTo>
                <a:lnTo>
                  <a:pt x="5067472" y="3114328"/>
                </a:lnTo>
                <a:lnTo>
                  <a:pt x="5069080" y="3090389"/>
                </a:lnTo>
                <a:lnTo>
                  <a:pt x="5070868" y="3043093"/>
                </a:lnTo>
                <a:lnTo>
                  <a:pt x="5071662" y="2996202"/>
                </a:lnTo>
                <a:lnTo>
                  <a:pt x="5071874" y="2972127"/>
                </a:lnTo>
                <a:lnTo>
                  <a:pt x="5072016" y="2947610"/>
                </a:lnTo>
                <a:lnTo>
                  <a:pt x="5072110" y="2922799"/>
                </a:lnTo>
                <a:lnTo>
                  <a:pt x="5072172" y="2898496"/>
                </a:lnTo>
                <a:lnTo>
                  <a:pt x="5072214" y="2874534"/>
                </a:lnTo>
                <a:lnTo>
                  <a:pt x="5071555" y="2827213"/>
                </a:lnTo>
                <a:lnTo>
                  <a:pt x="5068911" y="2780311"/>
                </a:lnTo>
                <a:lnTo>
                  <a:pt x="5067218" y="2756232"/>
                </a:lnTo>
                <a:lnTo>
                  <a:pt x="5065383" y="2731714"/>
                </a:lnTo>
                <a:lnTo>
                  <a:pt x="5063455" y="2706901"/>
                </a:lnTo>
                <a:lnTo>
                  <a:pt x="5061463" y="2681893"/>
                </a:lnTo>
                <a:lnTo>
                  <a:pt x="5059431" y="2656754"/>
                </a:lnTo>
                <a:lnTo>
                  <a:pt x="5057369" y="2631528"/>
                </a:lnTo>
                <a:lnTo>
                  <a:pt x="5055290" y="2606950"/>
                </a:lnTo>
                <a:lnTo>
                  <a:pt x="5053198" y="2582803"/>
                </a:lnTo>
                <a:lnTo>
                  <a:pt x="5051099" y="2558944"/>
                </a:lnTo>
                <a:lnTo>
                  <a:pt x="5048287" y="2534571"/>
                </a:lnTo>
                <a:lnTo>
                  <a:pt x="5045001" y="2509856"/>
                </a:lnTo>
                <a:lnTo>
                  <a:pt x="5041401" y="2484913"/>
                </a:lnTo>
                <a:lnTo>
                  <a:pt x="5038295" y="2459817"/>
                </a:lnTo>
                <a:lnTo>
                  <a:pt x="5035518" y="2434620"/>
                </a:lnTo>
                <a:lnTo>
                  <a:pt x="5032961" y="2409356"/>
                </a:lnTo>
                <a:lnTo>
                  <a:pt x="5029845" y="2384046"/>
                </a:lnTo>
                <a:lnTo>
                  <a:pt x="5026357" y="2358706"/>
                </a:lnTo>
                <a:lnTo>
                  <a:pt x="5022621" y="2333346"/>
                </a:lnTo>
                <a:lnTo>
                  <a:pt x="5018719" y="2307973"/>
                </a:lnTo>
                <a:lnTo>
                  <a:pt x="5014705" y="2282591"/>
                </a:lnTo>
                <a:lnTo>
                  <a:pt x="5010620" y="2257202"/>
                </a:lnTo>
                <a:lnTo>
                  <a:pt x="5006485" y="2231810"/>
                </a:lnTo>
                <a:lnTo>
                  <a:pt x="5002316" y="2206416"/>
                </a:lnTo>
                <a:lnTo>
                  <a:pt x="4998127" y="2181019"/>
                </a:lnTo>
                <a:lnTo>
                  <a:pt x="4994628" y="2156327"/>
                </a:lnTo>
                <a:lnTo>
                  <a:pt x="4991591" y="2132104"/>
                </a:lnTo>
                <a:lnTo>
                  <a:pt x="4988859" y="2108195"/>
                </a:lnTo>
                <a:lnTo>
                  <a:pt x="4985627" y="2083789"/>
                </a:lnTo>
                <a:lnTo>
                  <a:pt x="4982062" y="2059051"/>
                </a:lnTo>
                <a:lnTo>
                  <a:pt x="4978274" y="2034093"/>
                </a:lnTo>
                <a:lnTo>
                  <a:pt x="4974338" y="2008987"/>
                </a:lnTo>
                <a:lnTo>
                  <a:pt x="4970302" y="1983783"/>
                </a:lnTo>
                <a:lnTo>
                  <a:pt x="4966201" y="1958514"/>
                </a:lnTo>
                <a:lnTo>
                  <a:pt x="4962055" y="1933201"/>
                </a:lnTo>
                <a:lnTo>
                  <a:pt x="4957880" y="1907860"/>
                </a:lnTo>
                <a:lnTo>
                  <a:pt x="4953686" y="1882498"/>
                </a:lnTo>
                <a:lnTo>
                  <a:pt x="4949479" y="1857124"/>
                </a:lnTo>
                <a:lnTo>
                  <a:pt x="4945263" y="1831742"/>
                </a:lnTo>
                <a:lnTo>
                  <a:pt x="4941041" y="1806353"/>
                </a:lnTo>
                <a:lnTo>
                  <a:pt x="4937521" y="1780960"/>
                </a:lnTo>
                <a:lnTo>
                  <a:pt x="4934468" y="1755566"/>
                </a:lnTo>
                <a:lnTo>
                  <a:pt x="4931728" y="1730169"/>
                </a:lnTo>
                <a:lnTo>
                  <a:pt x="4927785" y="1705477"/>
                </a:lnTo>
                <a:lnTo>
                  <a:pt x="4923039" y="1681254"/>
                </a:lnTo>
                <a:lnTo>
                  <a:pt x="4917759" y="1657345"/>
                </a:lnTo>
                <a:lnTo>
                  <a:pt x="4913532" y="1632233"/>
                </a:lnTo>
                <a:lnTo>
                  <a:pt x="4910009" y="1606320"/>
                </a:lnTo>
                <a:lnTo>
                  <a:pt x="4906956" y="1579872"/>
                </a:lnTo>
                <a:lnTo>
                  <a:pt x="4903508" y="1554479"/>
                </a:lnTo>
                <a:lnTo>
                  <a:pt x="4899799" y="1529789"/>
                </a:lnTo>
                <a:lnTo>
                  <a:pt x="4895916" y="1505568"/>
                </a:lnTo>
                <a:lnTo>
                  <a:pt x="4891915" y="1480954"/>
                </a:lnTo>
                <a:lnTo>
                  <a:pt x="4887837" y="1456078"/>
                </a:lnTo>
                <a:lnTo>
                  <a:pt x="4883708" y="1431027"/>
                </a:lnTo>
                <a:lnTo>
                  <a:pt x="4880248" y="1405860"/>
                </a:lnTo>
                <a:lnTo>
                  <a:pt x="4877237" y="1380615"/>
                </a:lnTo>
                <a:lnTo>
                  <a:pt x="4874525" y="1355319"/>
                </a:lnTo>
                <a:lnTo>
                  <a:pt x="4871305" y="1329988"/>
                </a:lnTo>
                <a:lnTo>
                  <a:pt x="4867747" y="1304634"/>
                </a:lnTo>
                <a:lnTo>
                  <a:pt x="4863963" y="1279265"/>
                </a:lnTo>
                <a:lnTo>
                  <a:pt x="4860030" y="1254591"/>
                </a:lnTo>
                <a:lnTo>
                  <a:pt x="4855997" y="1230380"/>
                </a:lnTo>
                <a:lnTo>
                  <a:pt x="4851897" y="1206479"/>
                </a:lnTo>
                <a:lnTo>
                  <a:pt x="4847753" y="1182078"/>
                </a:lnTo>
                <a:lnTo>
                  <a:pt x="4843579" y="1157344"/>
                </a:lnTo>
                <a:lnTo>
                  <a:pt x="4839385" y="1132388"/>
                </a:lnTo>
                <a:lnTo>
                  <a:pt x="4835178" y="1107989"/>
                </a:lnTo>
                <a:lnTo>
                  <a:pt x="4830962" y="1083963"/>
                </a:lnTo>
                <a:lnTo>
                  <a:pt x="4822516" y="1036570"/>
                </a:lnTo>
                <a:lnTo>
                  <a:pt x="4814058" y="989636"/>
                </a:lnTo>
                <a:lnTo>
                  <a:pt x="4809826" y="965550"/>
                </a:lnTo>
                <a:lnTo>
                  <a:pt x="4805595" y="941025"/>
                </a:lnTo>
                <a:lnTo>
                  <a:pt x="4801363" y="916209"/>
                </a:lnTo>
                <a:lnTo>
                  <a:pt x="4792896" y="869820"/>
                </a:lnTo>
                <a:lnTo>
                  <a:pt x="4783726" y="824979"/>
                </a:lnTo>
                <a:lnTo>
                  <a:pt x="4772594" y="779179"/>
                </a:lnTo>
                <a:lnTo>
                  <a:pt x="4760591" y="734835"/>
                </a:lnTo>
                <a:lnTo>
                  <a:pt x="4748905" y="690902"/>
                </a:lnTo>
                <a:lnTo>
                  <a:pt x="4739008" y="645506"/>
                </a:lnTo>
                <a:lnTo>
                  <a:pt x="4728026" y="601341"/>
                </a:lnTo>
                <a:lnTo>
                  <a:pt x="4716793" y="561722"/>
                </a:lnTo>
                <a:lnTo>
                  <a:pt x="4702537" y="519583"/>
                </a:lnTo>
                <a:lnTo>
                  <a:pt x="4685077" y="473740"/>
                </a:lnTo>
                <a:lnTo>
                  <a:pt x="4668041" y="430713"/>
                </a:lnTo>
                <a:lnTo>
                  <a:pt x="4650381" y="388243"/>
                </a:lnTo>
                <a:lnTo>
                  <a:pt x="4625360" y="345883"/>
                </a:lnTo>
                <a:lnTo>
                  <a:pt x="4596821" y="303544"/>
                </a:lnTo>
                <a:lnTo>
                  <a:pt x="4557948" y="2506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54"/>
          <p:cNvGrpSpPr/>
          <p:nvPr/>
        </p:nvGrpSpPr>
        <p:grpSpPr>
          <a:xfrm>
            <a:off x="1977457" y="1225628"/>
            <a:ext cx="4353249" cy="723823"/>
            <a:chOff x="1977457" y="1225628"/>
            <a:chExt cx="4353249" cy="723823"/>
          </a:xfrm>
        </p:grpSpPr>
        <p:sp>
          <p:nvSpPr>
            <p:cNvPr id="85" name="SMARTInkShape-271"/>
            <p:cNvSpPr/>
            <p:nvPr>
              <p:custDataLst>
                <p:tags r:id="rId42"/>
              </p:custDataLst>
            </p:nvPr>
          </p:nvSpPr>
          <p:spPr>
            <a:xfrm>
              <a:off x="6254750" y="1225628"/>
              <a:ext cx="75956" cy="126923"/>
            </a:xfrm>
            <a:custGeom>
              <a:avLst/>
              <a:gdLst/>
              <a:ahLst/>
              <a:cxnLst/>
              <a:rect l="0" t="0" r="0" b="0"/>
              <a:pathLst>
                <a:path w="75956" h="126923">
                  <a:moveTo>
                    <a:pt x="0" y="6272"/>
                  </a:moveTo>
                  <a:lnTo>
                    <a:pt x="0" y="6272"/>
                  </a:lnTo>
                  <a:lnTo>
                    <a:pt x="0" y="805"/>
                  </a:lnTo>
                  <a:lnTo>
                    <a:pt x="21048" y="0"/>
                  </a:lnTo>
                  <a:lnTo>
                    <a:pt x="35321" y="3316"/>
                  </a:lnTo>
                  <a:lnTo>
                    <a:pt x="51858" y="15509"/>
                  </a:lnTo>
                  <a:lnTo>
                    <a:pt x="66792" y="39269"/>
                  </a:lnTo>
                  <a:lnTo>
                    <a:pt x="73411" y="61910"/>
                  </a:lnTo>
                  <a:lnTo>
                    <a:pt x="75955" y="108953"/>
                  </a:lnTo>
                  <a:lnTo>
                    <a:pt x="69850" y="126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2"/>
            <p:cNvSpPr/>
            <p:nvPr>
              <p:custDataLst>
                <p:tags r:id="rId43"/>
              </p:custDataLst>
            </p:nvPr>
          </p:nvSpPr>
          <p:spPr>
            <a:xfrm>
              <a:off x="6081449" y="1282700"/>
              <a:ext cx="230452" cy="22709"/>
            </a:xfrm>
            <a:custGeom>
              <a:avLst/>
              <a:gdLst/>
              <a:ahLst/>
              <a:cxnLst/>
              <a:rect l="0" t="0" r="0" b="0"/>
              <a:pathLst>
                <a:path w="230452" h="22709">
                  <a:moveTo>
                    <a:pt x="27251" y="19050"/>
                  </a:moveTo>
                  <a:lnTo>
                    <a:pt x="27251" y="19050"/>
                  </a:lnTo>
                  <a:lnTo>
                    <a:pt x="1389" y="19050"/>
                  </a:lnTo>
                  <a:lnTo>
                    <a:pt x="132" y="19755"/>
                  </a:lnTo>
                  <a:lnTo>
                    <a:pt x="0" y="20931"/>
                  </a:lnTo>
                  <a:lnTo>
                    <a:pt x="616" y="22421"/>
                  </a:lnTo>
                  <a:lnTo>
                    <a:pt x="2439" y="22708"/>
                  </a:lnTo>
                  <a:lnTo>
                    <a:pt x="43719" y="18758"/>
                  </a:lnTo>
                  <a:lnTo>
                    <a:pt x="79167" y="14809"/>
                  </a:lnTo>
                  <a:lnTo>
                    <a:pt x="123427" y="11235"/>
                  </a:lnTo>
                  <a:lnTo>
                    <a:pt x="163292" y="7315"/>
                  </a:lnTo>
                  <a:lnTo>
                    <a:pt x="208426" y="3064"/>
                  </a:lnTo>
                  <a:lnTo>
                    <a:pt x="2304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3"/>
            <p:cNvSpPr/>
            <p:nvPr>
              <p:custDataLst>
                <p:tags r:id="rId44"/>
              </p:custDataLst>
            </p:nvPr>
          </p:nvSpPr>
          <p:spPr>
            <a:xfrm>
              <a:off x="6280150" y="14986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644" y="53954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4"/>
            <p:cNvSpPr/>
            <p:nvPr>
              <p:custDataLst>
                <p:tags r:id="rId45"/>
              </p:custDataLst>
            </p:nvPr>
          </p:nvSpPr>
          <p:spPr>
            <a:xfrm>
              <a:off x="6151242" y="1359423"/>
              <a:ext cx="90809" cy="151878"/>
            </a:xfrm>
            <a:custGeom>
              <a:avLst/>
              <a:gdLst/>
              <a:ahLst/>
              <a:cxnLst/>
              <a:rect l="0" t="0" r="0" b="0"/>
              <a:pathLst>
                <a:path w="90809" h="151878">
                  <a:moveTo>
                    <a:pt x="90808" y="12177"/>
                  </a:moveTo>
                  <a:lnTo>
                    <a:pt x="90808" y="12177"/>
                  </a:lnTo>
                  <a:lnTo>
                    <a:pt x="90807" y="5435"/>
                  </a:lnTo>
                  <a:lnTo>
                    <a:pt x="90103" y="3449"/>
                  </a:lnTo>
                  <a:lnTo>
                    <a:pt x="88926" y="2125"/>
                  </a:lnTo>
                  <a:lnTo>
                    <a:pt x="85341" y="0"/>
                  </a:lnTo>
                  <a:lnTo>
                    <a:pt x="82968" y="1591"/>
                  </a:lnTo>
                  <a:lnTo>
                    <a:pt x="81348" y="3003"/>
                  </a:lnTo>
                  <a:lnTo>
                    <a:pt x="61607" y="43049"/>
                  </a:lnTo>
                  <a:lnTo>
                    <a:pt x="37521" y="86145"/>
                  </a:lnTo>
                  <a:lnTo>
                    <a:pt x="7465" y="130569"/>
                  </a:lnTo>
                  <a:lnTo>
                    <a:pt x="1320" y="138409"/>
                  </a:lnTo>
                  <a:lnTo>
                    <a:pt x="105" y="141487"/>
                  </a:lnTo>
                  <a:lnTo>
                    <a:pt x="0" y="144245"/>
                  </a:lnTo>
                  <a:lnTo>
                    <a:pt x="1908" y="151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5"/>
            <p:cNvSpPr/>
            <p:nvPr>
              <p:custDataLst>
                <p:tags r:id="rId46"/>
              </p:custDataLst>
            </p:nvPr>
          </p:nvSpPr>
          <p:spPr>
            <a:xfrm>
              <a:off x="6111391" y="1367942"/>
              <a:ext cx="117960" cy="149709"/>
            </a:xfrm>
            <a:custGeom>
              <a:avLst/>
              <a:gdLst/>
              <a:ahLst/>
              <a:cxnLst/>
              <a:rect l="0" t="0" r="0" b="0"/>
              <a:pathLst>
                <a:path w="117960" h="149709">
                  <a:moveTo>
                    <a:pt x="3659" y="3658"/>
                  </a:moveTo>
                  <a:lnTo>
                    <a:pt x="3659" y="3658"/>
                  </a:lnTo>
                  <a:lnTo>
                    <a:pt x="3659" y="287"/>
                  </a:lnTo>
                  <a:lnTo>
                    <a:pt x="2954" y="0"/>
                  </a:lnTo>
                  <a:lnTo>
                    <a:pt x="288" y="1562"/>
                  </a:lnTo>
                  <a:lnTo>
                    <a:pt x="0" y="2260"/>
                  </a:lnTo>
                  <a:lnTo>
                    <a:pt x="514" y="2726"/>
                  </a:lnTo>
                  <a:lnTo>
                    <a:pt x="1563" y="3037"/>
                  </a:lnTo>
                  <a:lnTo>
                    <a:pt x="2262" y="3949"/>
                  </a:lnTo>
                  <a:lnTo>
                    <a:pt x="6845" y="15813"/>
                  </a:lnTo>
                  <a:lnTo>
                    <a:pt x="37497" y="60103"/>
                  </a:lnTo>
                  <a:lnTo>
                    <a:pt x="77562" y="102852"/>
                  </a:lnTo>
                  <a:lnTo>
                    <a:pt x="109848" y="132285"/>
                  </a:lnTo>
                  <a:lnTo>
                    <a:pt x="117959" y="149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6"/>
            <p:cNvSpPr/>
            <p:nvPr>
              <p:custDataLst>
                <p:tags r:id="rId47"/>
              </p:custDataLst>
            </p:nvPr>
          </p:nvSpPr>
          <p:spPr>
            <a:xfrm>
              <a:off x="1977457" y="1298092"/>
              <a:ext cx="4055623" cy="651359"/>
            </a:xfrm>
            <a:custGeom>
              <a:avLst/>
              <a:gdLst/>
              <a:ahLst/>
              <a:cxnLst/>
              <a:rect l="0" t="0" r="0" b="0"/>
              <a:pathLst>
                <a:path w="4055623" h="651359">
                  <a:moveTo>
                    <a:pt x="3877243" y="168758"/>
                  </a:moveTo>
                  <a:lnTo>
                    <a:pt x="3877243" y="168758"/>
                  </a:lnTo>
                  <a:lnTo>
                    <a:pt x="3877243" y="149971"/>
                  </a:lnTo>
                  <a:lnTo>
                    <a:pt x="3873872" y="146415"/>
                  </a:lnTo>
                  <a:lnTo>
                    <a:pt x="3870336" y="144717"/>
                  </a:lnTo>
                  <a:lnTo>
                    <a:pt x="3860236" y="142831"/>
                  </a:lnTo>
                  <a:lnTo>
                    <a:pt x="3851829" y="138367"/>
                  </a:lnTo>
                  <a:lnTo>
                    <a:pt x="3808276" y="125759"/>
                  </a:lnTo>
                  <a:lnTo>
                    <a:pt x="3794955" y="122856"/>
                  </a:lnTo>
                  <a:lnTo>
                    <a:pt x="3785637" y="120135"/>
                  </a:lnTo>
                  <a:lnTo>
                    <a:pt x="3743734" y="113059"/>
                  </a:lnTo>
                  <a:lnTo>
                    <a:pt x="3698871" y="104828"/>
                  </a:lnTo>
                  <a:lnTo>
                    <a:pt x="3656329" y="98982"/>
                  </a:lnTo>
                  <a:lnTo>
                    <a:pt x="3609299" y="93543"/>
                  </a:lnTo>
                  <a:lnTo>
                    <a:pt x="3565299" y="88389"/>
                  </a:lnTo>
                  <a:lnTo>
                    <a:pt x="3520023" y="84757"/>
                  </a:lnTo>
                  <a:lnTo>
                    <a:pt x="3481181" y="81310"/>
                  </a:lnTo>
                  <a:lnTo>
                    <a:pt x="3440275" y="80288"/>
                  </a:lnTo>
                  <a:lnTo>
                    <a:pt x="3399462" y="78104"/>
                  </a:lnTo>
                  <a:lnTo>
                    <a:pt x="3356090" y="74870"/>
                  </a:lnTo>
                  <a:lnTo>
                    <a:pt x="3311958" y="72030"/>
                  </a:lnTo>
                  <a:lnTo>
                    <a:pt x="3267603" y="66720"/>
                  </a:lnTo>
                  <a:lnTo>
                    <a:pt x="3221300" y="60678"/>
                  </a:lnTo>
                  <a:lnTo>
                    <a:pt x="3173713" y="56301"/>
                  </a:lnTo>
                  <a:lnTo>
                    <a:pt x="3126452" y="53123"/>
                  </a:lnTo>
                  <a:lnTo>
                    <a:pt x="3094119" y="49631"/>
                  </a:lnTo>
                  <a:lnTo>
                    <a:pt x="3047444" y="43699"/>
                  </a:lnTo>
                  <a:lnTo>
                    <a:pt x="3014789" y="39563"/>
                  </a:lnTo>
                  <a:lnTo>
                    <a:pt x="2968043" y="33268"/>
                  </a:lnTo>
                  <a:lnTo>
                    <a:pt x="2935991" y="29048"/>
                  </a:lnTo>
                  <a:lnTo>
                    <a:pt x="2902931" y="25526"/>
                  </a:lnTo>
                  <a:lnTo>
                    <a:pt x="2869423" y="23960"/>
                  </a:lnTo>
                  <a:lnTo>
                    <a:pt x="2835715" y="21383"/>
                  </a:lnTo>
                  <a:lnTo>
                    <a:pt x="2801919" y="17886"/>
                  </a:lnTo>
                  <a:lnTo>
                    <a:pt x="2768085" y="13980"/>
                  </a:lnTo>
                  <a:lnTo>
                    <a:pt x="2734232" y="11773"/>
                  </a:lnTo>
                  <a:lnTo>
                    <a:pt x="2699666" y="10087"/>
                  </a:lnTo>
                  <a:lnTo>
                    <a:pt x="2663136" y="6986"/>
                  </a:lnTo>
                  <a:lnTo>
                    <a:pt x="2627616" y="5137"/>
                  </a:lnTo>
                  <a:lnTo>
                    <a:pt x="2592309" y="4315"/>
                  </a:lnTo>
                  <a:lnTo>
                    <a:pt x="2555450" y="3950"/>
                  </a:lnTo>
                  <a:lnTo>
                    <a:pt x="2517902" y="3788"/>
                  </a:lnTo>
                  <a:lnTo>
                    <a:pt x="2480047" y="3716"/>
                  </a:lnTo>
                  <a:lnTo>
                    <a:pt x="2442056" y="3684"/>
                  </a:lnTo>
                  <a:lnTo>
                    <a:pt x="2405886" y="3669"/>
                  </a:lnTo>
                  <a:lnTo>
                    <a:pt x="2370995" y="3663"/>
                  </a:lnTo>
                  <a:lnTo>
                    <a:pt x="2336673" y="3660"/>
                  </a:lnTo>
                  <a:lnTo>
                    <a:pt x="2300723" y="1777"/>
                  </a:lnTo>
                  <a:lnTo>
                    <a:pt x="2264284" y="0"/>
                  </a:lnTo>
                  <a:lnTo>
                    <a:pt x="2229275" y="1562"/>
                  </a:lnTo>
                  <a:lnTo>
                    <a:pt x="2194900" y="2726"/>
                  </a:lnTo>
                  <a:lnTo>
                    <a:pt x="2160807" y="3244"/>
                  </a:lnTo>
                  <a:lnTo>
                    <a:pt x="2126840" y="3474"/>
                  </a:lnTo>
                  <a:lnTo>
                    <a:pt x="2092929" y="3576"/>
                  </a:lnTo>
                  <a:lnTo>
                    <a:pt x="2059042" y="3622"/>
                  </a:lnTo>
                  <a:lnTo>
                    <a:pt x="2025167" y="3642"/>
                  </a:lnTo>
                  <a:lnTo>
                    <a:pt x="1977733" y="7024"/>
                  </a:lnTo>
                  <a:lnTo>
                    <a:pt x="1943639" y="8682"/>
                  </a:lnTo>
                  <a:lnTo>
                    <a:pt x="1908730" y="9419"/>
                  </a:lnTo>
                  <a:lnTo>
                    <a:pt x="1876752" y="9746"/>
                  </a:lnTo>
                  <a:lnTo>
                    <a:pt x="1844195" y="11773"/>
                  </a:lnTo>
                  <a:lnTo>
                    <a:pt x="1810911" y="14320"/>
                  </a:lnTo>
                  <a:lnTo>
                    <a:pt x="1777303" y="15452"/>
                  </a:lnTo>
                  <a:lnTo>
                    <a:pt x="1743551" y="17837"/>
                  </a:lnTo>
                  <a:lnTo>
                    <a:pt x="1709735" y="20543"/>
                  </a:lnTo>
                  <a:lnTo>
                    <a:pt x="1675891" y="21746"/>
                  </a:lnTo>
                  <a:lnTo>
                    <a:pt x="1640154" y="22280"/>
                  </a:lnTo>
                  <a:lnTo>
                    <a:pt x="1603809" y="23224"/>
                  </a:lnTo>
                  <a:lnTo>
                    <a:pt x="1568841" y="25994"/>
                  </a:lnTo>
                  <a:lnTo>
                    <a:pt x="1532603" y="27696"/>
                  </a:lnTo>
                  <a:lnTo>
                    <a:pt x="1496036" y="29158"/>
                  </a:lnTo>
                  <a:lnTo>
                    <a:pt x="1460970" y="32160"/>
                  </a:lnTo>
                  <a:lnTo>
                    <a:pt x="1426569" y="33964"/>
                  </a:lnTo>
                  <a:lnTo>
                    <a:pt x="1392466" y="35472"/>
                  </a:lnTo>
                  <a:lnTo>
                    <a:pt x="1358494" y="38494"/>
                  </a:lnTo>
                  <a:lnTo>
                    <a:pt x="1324580" y="40307"/>
                  </a:lnTo>
                  <a:lnTo>
                    <a:pt x="1291398" y="41819"/>
                  </a:lnTo>
                  <a:lnTo>
                    <a:pt x="1244245" y="46636"/>
                  </a:lnTo>
                  <a:lnTo>
                    <a:pt x="1211479" y="50511"/>
                  </a:lnTo>
                  <a:lnTo>
                    <a:pt x="1164670" y="53289"/>
                  </a:lnTo>
                  <a:lnTo>
                    <a:pt x="1122892" y="54112"/>
                  </a:lnTo>
                  <a:lnTo>
                    <a:pt x="1080331" y="57726"/>
                  </a:lnTo>
                  <a:lnTo>
                    <a:pt x="1036441" y="59895"/>
                  </a:lnTo>
                  <a:lnTo>
                    <a:pt x="992156" y="63908"/>
                  </a:lnTo>
                  <a:lnTo>
                    <a:pt x="947756" y="66195"/>
                  </a:lnTo>
                  <a:lnTo>
                    <a:pt x="906691" y="70244"/>
                  </a:lnTo>
                  <a:lnTo>
                    <a:pt x="864342" y="72541"/>
                  </a:lnTo>
                  <a:lnTo>
                    <a:pt x="823885" y="76592"/>
                  </a:lnTo>
                  <a:lnTo>
                    <a:pt x="785087" y="78890"/>
                  </a:lnTo>
                  <a:lnTo>
                    <a:pt x="746780" y="82942"/>
                  </a:lnTo>
                  <a:lnTo>
                    <a:pt x="708619" y="85240"/>
                  </a:lnTo>
                  <a:lnTo>
                    <a:pt x="670501" y="89292"/>
                  </a:lnTo>
                  <a:lnTo>
                    <a:pt x="637571" y="92988"/>
                  </a:lnTo>
                  <a:lnTo>
                    <a:pt x="602944" y="96982"/>
                  </a:lnTo>
                  <a:lnTo>
                    <a:pt x="560089" y="103904"/>
                  </a:lnTo>
                  <a:lnTo>
                    <a:pt x="523823" y="110771"/>
                  </a:lnTo>
                  <a:lnTo>
                    <a:pt x="487949" y="116645"/>
                  </a:lnTo>
                  <a:lnTo>
                    <a:pt x="441663" y="123919"/>
                  </a:lnTo>
                  <a:lnTo>
                    <a:pt x="399962" y="134306"/>
                  </a:lnTo>
                  <a:lnTo>
                    <a:pt x="368224" y="144979"/>
                  </a:lnTo>
                  <a:lnTo>
                    <a:pt x="321444" y="161477"/>
                  </a:lnTo>
                  <a:lnTo>
                    <a:pt x="286339" y="172872"/>
                  </a:lnTo>
                  <a:lnTo>
                    <a:pt x="245598" y="189733"/>
                  </a:lnTo>
                  <a:lnTo>
                    <a:pt x="204364" y="210878"/>
                  </a:lnTo>
                  <a:lnTo>
                    <a:pt x="162193" y="235143"/>
                  </a:lnTo>
                  <a:lnTo>
                    <a:pt x="118265" y="266243"/>
                  </a:lnTo>
                  <a:lnTo>
                    <a:pt x="72202" y="304798"/>
                  </a:lnTo>
                  <a:lnTo>
                    <a:pt x="35046" y="347511"/>
                  </a:lnTo>
                  <a:lnTo>
                    <a:pt x="10591" y="394618"/>
                  </a:lnTo>
                  <a:lnTo>
                    <a:pt x="0" y="432408"/>
                  </a:lnTo>
                  <a:lnTo>
                    <a:pt x="1537" y="463717"/>
                  </a:lnTo>
                  <a:lnTo>
                    <a:pt x="13202" y="493063"/>
                  </a:lnTo>
                  <a:lnTo>
                    <a:pt x="36813" y="527558"/>
                  </a:lnTo>
                  <a:lnTo>
                    <a:pt x="69420" y="555301"/>
                  </a:lnTo>
                  <a:lnTo>
                    <a:pt x="108282" y="575547"/>
                  </a:lnTo>
                  <a:lnTo>
                    <a:pt x="151079" y="591985"/>
                  </a:lnTo>
                  <a:lnTo>
                    <a:pt x="197397" y="605607"/>
                  </a:lnTo>
                  <a:lnTo>
                    <a:pt x="230217" y="611739"/>
                  </a:lnTo>
                  <a:lnTo>
                    <a:pt x="265970" y="616816"/>
                  </a:lnTo>
                  <a:lnTo>
                    <a:pt x="303027" y="621425"/>
                  </a:lnTo>
                  <a:lnTo>
                    <a:pt x="346106" y="624615"/>
                  </a:lnTo>
                  <a:lnTo>
                    <a:pt x="379331" y="627242"/>
                  </a:lnTo>
                  <a:lnTo>
                    <a:pt x="414793" y="630762"/>
                  </a:lnTo>
                  <a:lnTo>
                    <a:pt x="462086" y="636005"/>
                  </a:lnTo>
                  <a:lnTo>
                    <a:pt x="502138" y="637479"/>
                  </a:lnTo>
                  <a:lnTo>
                    <a:pt x="536402" y="638134"/>
                  </a:lnTo>
                  <a:lnTo>
                    <a:pt x="579492" y="640384"/>
                  </a:lnTo>
                  <a:lnTo>
                    <a:pt x="620952" y="643638"/>
                  </a:lnTo>
                  <a:lnTo>
                    <a:pt x="664516" y="644602"/>
                  </a:lnTo>
                  <a:lnTo>
                    <a:pt x="706822" y="644888"/>
                  </a:lnTo>
                  <a:lnTo>
                    <a:pt x="748050" y="644972"/>
                  </a:lnTo>
                  <a:lnTo>
                    <a:pt x="791545" y="646879"/>
                  </a:lnTo>
                  <a:lnTo>
                    <a:pt x="835712" y="650031"/>
                  </a:lnTo>
                  <a:lnTo>
                    <a:pt x="880079" y="650965"/>
                  </a:lnTo>
                  <a:lnTo>
                    <a:pt x="926385" y="651241"/>
                  </a:lnTo>
                  <a:lnTo>
                    <a:pt x="973972" y="651323"/>
                  </a:lnTo>
                  <a:lnTo>
                    <a:pt x="1021233" y="651348"/>
                  </a:lnTo>
                  <a:lnTo>
                    <a:pt x="1053566" y="651353"/>
                  </a:lnTo>
                  <a:lnTo>
                    <a:pt x="1100242" y="651356"/>
                  </a:lnTo>
                  <a:lnTo>
                    <a:pt x="1132896" y="651357"/>
                  </a:lnTo>
                  <a:lnTo>
                    <a:pt x="1179643" y="651358"/>
                  </a:lnTo>
                  <a:lnTo>
                    <a:pt x="1224773" y="647987"/>
                  </a:lnTo>
                  <a:lnTo>
                    <a:pt x="1256447" y="646332"/>
                  </a:lnTo>
                  <a:lnTo>
                    <a:pt x="1289339" y="645596"/>
                  </a:lnTo>
                  <a:lnTo>
                    <a:pt x="1322773" y="645269"/>
                  </a:lnTo>
                  <a:lnTo>
                    <a:pt x="1369958" y="645085"/>
                  </a:lnTo>
                  <a:lnTo>
                    <a:pt x="1402112" y="645042"/>
                  </a:lnTo>
                  <a:lnTo>
                    <a:pt x="1434513" y="644318"/>
                  </a:lnTo>
                  <a:lnTo>
                    <a:pt x="1481931" y="640648"/>
                  </a:lnTo>
                  <a:lnTo>
                    <a:pt x="1517260" y="639543"/>
                  </a:lnTo>
                  <a:lnTo>
                    <a:pt x="1550365" y="639051"/>
                  </a:lnTo>
                  <a:lnTo>
                    <a:pt x="1582247" y="638833"/>
                  </a:lnTo>
                  <a:lnTo>
                    <a:pt x="1615232" y="638736"/>
                  </a:lnTo>
                  <a:lnTo>
                    <a:pt x="1648707" y="638693"/>
                  </a:lnTo>
                  <a:lnTo>
                    <a:pt x="1682399" y="637968"/>
                  </a:lnTo>
                  <a:lnTo>
                    <a:pt x="1716188" y="635294"/>
                  </a:lnTo>
                  <a:lnTo>
                    <a:pt x="1763573" y="633193"/>
                  </a:lnTo>
                  <a:lnTo>
                    <a:pt x="1795775" y="632701"/>
                  </a:lnTo>
                  <a:lnTo>
                    <a:pt x="1828196" y="631777"/>
                  </a:lnTo>
                  <a:lnTo>
                    <a:pt x="1874921" y="627996"/>
                  </a:lnTo>
                  <a:lnTo>
                    <a:pt x="1907586" y="626864"/>
                  </a:lnTo>
                  <a:lnTo>
                    <a:pt x="1940920" y="626360"/>
                  </a:lnTo>
                  <a:lnTo>
                    <a:pt x="1973844" y="626137"/>
                  </a:lnTo>
                  <a:lnTo>
                    <a:pt x="2020852" y="625306"/>
                  </a:lnTo>
                  <a:lnTo>
                    <a:pt x="2053584" y="622611"/>
                  </a:lnTo>
                  <a:lnTo>
                    <a:pt x="2100374" y="620498"/>
                  </a:lnTo>
                  <a:lnTo>
                    <a:pt x="2132436" y="620003"/>
                  </a:lnTo>
                  <a:lnTo>
                    <a:pt x="2164795" y="619078"/>
                  </a:lnTo>
                  <a:lnTo>
                    <a:pt x="2211485" y="615296"/>
                  </a:lnTo>
                  <a:lnTo>
                    <a:pt x="2244143" y="614164"/>
                  </a:lnTo>
                  <a:lnTo>
                    <a:pt x="2290892" y="613526"/>
                  </a:lnTo>
                  <a:lnTo>
                    <a:pt x="2322944" y="613377"/>
                  </a:lnTo>
                  <a:lnTo>
                    <a:pt x="2355299" y="613311"/>
                  </a:lnTo>
                  <a:lnTo>
                    <a:pt x="2401282" y="612568"/>
                  </a:lnTo>
                  <a:lnTo>
                    <a:pt x="2446185" y="608899"/>
                  </a:lnTo>
                  <a:lnTo>
                    <a:pt x="2490064" y="607498"/>
                  </a:lnTo>
                  <a:lnTo>
                    <a:pt x="2531601" y="607083"/>
                  </a:lnTo>
                  <a:lnTo>
                    <a:pt x="2577618" y="606960"/>
                  </a:lnTo>
                  <a:lnTo>
                    <a:pt x="2619397" y="606923"/>
                  </a:lnTo>
                  <a:lnTo>
                    <a:pt x="2662742" y="606913"/>
                  </a:lnTo>
                  <a:lnTo>
                    <a:pt x="2706159" y="606909"/>
                  </a:lnTo>
                  <a:lnTo>
                    <a:pt x="2746853" y="606908"/>
                  </a:lnTo>
                  <a:lnTo>
                    <a:pt x="2789172" y="606908"/>
                  </a:lnTo>
                  <a:lnTo>
                    <a:pt x="2828835" y="606908"/>
                  </a:lnTo>
                  <a:lnTo>
                    <a:pt x="2868103" y="606908"/>
                  </a:lnTo>
                  <a:lnTo>
                    <a:pt x="2909999" y="606908"/>
                  </a:lnTo>
                  <a:lnTo>
                    <a:pt x="2950243" y="606908"/>
                  </a:lnTo>
                  <a:lnTo>
                    <a:pt x="2992427" y="606202"/>
                  </a:lnTo>
                  <a:lnTo>
                    <a:pt x="3032757" y="602544"/>
                  </a:lnTo>
                  <a:lnTo>
                    <a:pt x="3074967" y="601146"/>
                  </a:lnTo>
                  <a:lnTo>
                    <a:pt x="3114598" y="600732"/>
                  </a:lnTo>
                  <a:lnTo>
                    <a:pt x="3156680" y="599904"/>
                  </a:lnTo>
                  <a:lnTo>
                    <a:pt x="3195513" y="597210"/>
                  </a:lnTo>
                  <a:lnTo>
                    <a:pt x="3240784" y="595097"/>
                  </a:lnTo>
                  <a:lnTo>
                    <a:pt x="3274520" y="592722"/>
                  </a:lnTo>
                  <a:lnTo>
                    <a:pt x="3313033" y="589314"/>
                  </a:lnTo>
                  <a:lnTo>
                    <a:pt x="3353668" y="585448"/>
                  </a:lnTo>
                  <a:lnTo>
                    <a:pt x="3399357" y="579304"/>
                  </a:lnTo>
                  <a:lnTo>
                    <a:pt x="3431311" y="575119"/>
                  </a:lnTo>
                  <a:lnTo>
                    <a:pt x="3477474" y="568796"/>
                  </a:lnTo>
                  <a:lnTo>
                    <a:pt x="3521307" y="560339"/>
                  </a:lnTo>
                  <a:lnTo>
                    <a:pt x="3561917" y="553990"/>
                  </a:lnTo>
                  <a:lnTo>
                    <a:pt x="3593401" y="547876"/>
                  </a:lnTo>
                  <a:lnTo>
                    <a:pt x="3640977" y="536500"/>
                  </a:lnTo>
                  <a:lnTo>
                    <a:pt x="3686353" y="524193"/>
                  </a:lnTo>
                  <a:lnTo>
                    <a:pt x="3729196" y="511609"/>
                  </a:lnTo>
                  <a:lnTo>
                    <a:pt x="3771486" y="494715"/>
                  </a:lnTo>
                  <a:lnTo>
                    <a:pt x="3806945" y="482022"/>
                  </a:lnTo>
                  <a:lnTo>
                    <a:pt x="3845361" y="469324"/>
                  </a:lnTo>
                  <a:lnTo>
                    <a:pt x="3888872" y="451302"/>
                  </a:lnTo>
                  <a:lnTo>
                    <a:pt x="3933245" y="428060"/>
                  </a:lnTo>
                  <a:lnTo>
                    <a:pt x="3979448" y="400471"/>
                  </a:lnTo>
                  <a:lnTo>
                    <a:pt x="3999267" y="379393"/>
                  </a:lnTo>
                  <a:lnTo>
                    <a:pt x="4030646" y="333561"/>
                  </a:lnTo>
                  <a:lnTo>
                    <a:pt x="4052737" y="292792"/>
                  </a:lnTo>
                  <a:lnTo>
                    <a:pt x="4055622" y="283198"/>
                  </a:lnTo>
                  <a:lnTo>
                    <a:pt x="4055066" y="261248"/>
                  </a:lnTo>
                  <a:lnTo>
                    <a:pt x="4048703" y="239498"/>
                  </a:lnTo>
                  <a:lnTo>
                    <a:pt x="4028549" y="214648"/>
                  </a:lnTo>
                  <a:lnTo>
                    <a:pt x="3987000" y="179644"/>
                  </a:lnTo>
                  <a:lnTo>
                    <a:pt x="3949824" y="158499"/>
                  </a:lnTo>
                  <a:lnTo>
                    <a:pt x="3917263" y="146325"/>
                  </a:lnTo>
                  <a:lnTo>
                    <a:pt x="3883740" y="136210"/>
                  </a:lnTo>
                  <a:lnTo>
                    <a:pt x="3826443" y="117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55"/>
          <p:cNvGrpSpPr/>
          <p:nvPr/>
        </p:nvGrpSpPr>
        <p:grpSpPr>
          <a:xfrm>
            <a:off x="6877050" y="1444730"/>
            <a:ext cx="184151" cy="276121"/>
            <a:chOff x="6877050" y="1444730"/>
            <a:chExt cx="184151" cy="276121"/>
          </a:xfrm>
        </p:grpSpPr>
        <p:sp>
          <p:nvSpPr>
            <p:cNvPr id="92" name="SMARTInkShape-277"/>
            <p:cNvSpPr/>
            <p:nvPr>
              <p:custDataLst>
                <p:tags r:id="rId39"/>
              </p:custDataLst>
            </p:nvPr>
          </p:nvSpPr>
          <p:spPr>
            <a:xfrm>
              <a:off x="7048500" y="16129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1440" y="5168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8"/>
            <p:cNvSpPr/>
            <p:nvPr>
              <p:custDataLst>
                <p:tags r:id="rId40"/>
              </p:custDataLst>
            </p:nvPr>
          </p:nvSpPr>
          <p:spPr>
            <a:xfrm>
              <a:off x="6959617" y="1444730"/>
              <a:ext cx="56251" cy="218971"/>
            </a:xfrm>
            <a:custGeom>
              <a:avLst/>
              <a:gdLst/>
              <a:ahLst/>
              <a:cxnLst/>
              <a:rect l="0" t="0" r="0" b="0"/>
              <a:pathLst>
                <a:path w="56251" h="218971">
                  <a:moveTo>
                    <a:pt x="50783" y="9420"/>
                  </a:moveTo>
                  <a:lnTo>
                    <a:pt x="50783" y="9420"/>
                  </a:lnTo>
                  <a:lnTo>
                    <a:pt x="54153" y="6049"/>
                  </a:lnTo>
                  <a:lnTo>
                    <a:pt x="55808" y="2512"/>
                  </a:lnTo>
                  <a:lnTo>
                    <a:pt x="56250" y="582"/>
                  </a:lnTo>
                  <a:lnTo>
                    <a:pt x="55839" y="0"/>
                  </a:lnTo>
                  <a:lnTo>
                    <a:pt x="54859" y="318"/>
                  </a:lnTo>
                  <a:lnTo>
                    <a:pt x="53500" y="1235"/>
                  </a:lnTo>
                  <a:lnTo>
                    <a:pt x="48216" y="2526"/>
                  </a:lnTo>
                  <a:lnTo>
                    <a:pt x="30459" y="22795"/>
                  </a:lnTo>
                  <a:lnTo>
                    <a:pt x="5121" y="63643"/>
                  </a:lnTo>
                  <a:lnTo>
                    <a:pt x="1505" y="76913"/>
                  </a:lnTo>
                  <a:lnTo>
                    <a:pt x="116" y="116838"/>
                  </a:lnTo>
                  <a:lnTo>
                    <a:pt x="0" y="160983"/>
                  </a:lnTo>
                  <a:lnTo>
                    <a:pt x="690" y="197562"/>
                  </a:lnTo>
                  <a:lnTo>
                    <a:pt x="6333" y="218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9"/>
            <p:cNvSpPr/>
            <p:nvPr>
              <p:custDataLst>
                <p:tags r:id="rId41"/>
              </p:custDataLst>
            </p:nvPr>
          </p:nvSpPr>
          <p:spPr>
            <a:xfrm>
              <a:off x="6877050" y="14605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8788" y="13815"/>
                  </a:lnTo>
                  <a:lnTo>
                    <a:pt x="56199" y="58133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6"/>
          <p:cNvGrpSpPr/>
          <p:nvPr/>
        </p:nvGrpSpPr>
        <p:grpSpPr>
          <a:xfrm>
            <a:off x="2144656" y="1987811"/>
            <a:ext cx="4114257" cy="577326"/>
            <a:chOff x="2144656" y="1987811"/>
            <a:chExt cx="4114257" cy="577326"/>
          </a:xfrm>
        </p:grpSpPr>
        <p:sp>
          <p:nvSpPr>
            <p:cNvPr id="96" name="SMARTInkShape-280"/>
            <p:cNvSpPr/>
            <p:nvPr>
              <p:custDataLst>
                <p:tags r:id="rId33"/>
              </p:custDataLst>
            </p:nvPr>
          </p:nvSpPr>
          <p:spPr>
            <a:xfrm>
              <a:off x="6168136" y="1987811"/>
              <a:ext cx="90777" cy="107690"/>
            </a:xfrm>
            <a:custGeom>
              <a:avLst/>
              <a:gdLst/>
              <a:ahLst/>
              <a:cxnLst/>
              <a:rect l="0" t="0" r="0" b="0"/>
              <a:pathLst>
                <a:path w="90777" h="107690">
                  <a:moveTo>
                    <a:pt x="29464" y="6089"/>
                  </a:moveTo>
                  <a:lnTo>
                    <a:pt x="29464" y="6089"/>
                  </a:lnTo>
                  <a:lnTo>
                    <a:pt x="26093" y="6089"/>
                  </a:lnTo>
                  <a:lnTo>
                    <a:pt x="84" y="327"/>
                  </a:lnTo>
                  <a:lnTo>
                    <a:pt x="0" y="131"/>
                  </a:lnTo>
                  <a:lnTo>
                    <a:pt x="1355" y="0"/>
                  </a:lnTo>
                  <a:lnTo>
                    <a:pt x="43824" y="11971"/>
                  </a:lnTo>
                  <a:lnTo>
                    <a:pt x="70642" y="26882"/>
                  </a:lnTo>
                  <a:lnTo>
                    <a:pt x="88623" y="44705"/>
                  </a:lnTo>
                  <a:lnTo>
                    <a:pt x="90776" y="51589"/>
                  </a:lnTo>
                  <a:lnTo>
                    <a:pt x="89405" y="66763"/>
                  </a:lnTo>
                  <a:lnTo>
                    <a:pt x="82210" y="81033"/>
                  </a:lnTo>
                  <a:lnTo>
                    <a:pt x="61214" y="107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1"/>
            <p:cNvSpPr/>
            <p:nvPr>
              <p:custDataLst>
                <p:tags r:id="rId34"/>
              </p:custDataLst>
            </p:nvPr>
          </p:nvSpPr>
          <p:spPr>
            <a:xfrm>
              <a:off x="5928411" y="2051050"/>
              <a:ext cx="243790" cy="12701"/>
            </a:xfrm>
            <a:custGeom>
              <a:avLst/>
              <a:gdLst/>
              <a:ahLst/>
              <a:cxnLst/>
              <a:rect l="0" t="0" r="0" b="0"/>
              <a:pathLst>
                <a:path w="243790" h="12701">
                  <a:moveTo>
                    <a:pt x="8839" y="12700"/>
                  </a:moveTo>
                  <a:lnTo>
                    <a:pt x="8839" y="12700"/>
                  </a:lnTo>
                  <a:lnTo>
                    <a:pt x="0" y="12700"/>
                  </a:lnTo>
                  <a:lnTo>
                    <a:pt x="44786" y="8336"/>
                  </a:lnTo>
                  <a:lnTo>
                    <a:pt x="77026" y="7233"/>
                  </a:lnTo>
                  <a:lnTo>
                    <a:pt x="112523" y="6742"/>
                  </a:lnTo>
                  <a:lnTo>
                    <a:pt x="158798" y="4585"/>
                  </a:lnTo>
                  <a:lnTo>
                    <a:pt x="197911" y="1358"/>
                  </a:lnTo>
                  <a:lnTo>
                    <a:pt x="2437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2"/>
            <p:cNvSpPr/>
            <p:nvPr>
              <p:custDataLst>
                <p:tags r:id="rId35"/>
              </p:custDataLst>
            </p:nvPr>
          </p:nvSpPr>
          <p:spPr>
            <a:xfrm>
              <a:off x="6096262" y="2179010"/>
              <a:ext cx="88639" cy="72883"/>
            </a:xfrm>
            <a:custGeom>
              <a:avLst/>
              <a:gdLst/>
              <a:ahLst/>
              <a:cxnLst/>
              <a:rect l="0" t="0" r="0" b="0"/>
              <a:pathLst>
                <a:path w="88639" h="72883">
                  <a:moveTo>
                    <a:pt x="6088" y="11740"/>
                  </a:moveTo>
                  <a:lnTo>
                    <a:pt x="6088" y="11740"/>
                  </a:lnTo>
                  <a:lnTo>
                    <a:pt x="2717" y="11740"/>
                  </a:lnTo>
                  <a:lnTo>
                    <a:pt x="1724" y="11034"/>
                  </a:lnTo>
                  <a:lnTo>
                    <a:pt x="1062" y="9858"/>
                  </a:lnTo>
                  <a:lnTo>
                    <a:pt x="0" y="6273"/>
                  </a:lnTo>
                  <a:lnTo>
                    <a:pt x="3187" y="2280"/>
                  </a:lnTo>
                  <a:lnTo>
                    <a:pt x="8561" y="480"/>
                  </a:lnTo>
                  <a:lnTo>
                    <a:pt x="11970" y="0"/>
                  </a:lnTo>
                  <a:lnTo>
                    <a:pt x="17639" y="1348"/>
                  </a:lnTo>
                  <a:lnTo>
                    <a:pt x="20138" y="2695"/>
                  </a:lnTo>
                  <a:lnTo>
                    <a:pt x="27027" y="11333"/>
                  </a:lnTo>
                  <a:lnTo>
                    <a:pt x="30166" y="22830"/>
                  </a:lnTo>
                  <a:lnTo>
                    <a:pt x="29196" y="26894"/>
                  </a:lnTo>
                  <a:lnTo>
                    <a:pt x="10439" y="62533"/>
                  </a:lnTo>
                  <a:lnTo>
                    <a:pt x="10399" y="64652"/>
                  </a:lnTo>
                  <a:lnTo>
                    <a:pt x="11784" y="66065"/>
                  </a:lnTo>
                  <a:lnTo>
                    <a:pt x="30122" y="72882"/>
                  </a:lnTo>
                  <a:lnTo>
                    <a:pt x="88638" y="68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3"/>
            <p:cNvSpPr/>
            <p:nvPr>
              <p:custDataLst>
                <p:tags r:id="rId36"/>
              </p:custDataLst>
            </p:nvPr>
          </p:nvSpPr>
          <p:spPr>
            <a:xfrm>
              <a:off x="5962650" y="2083944"/>
              <a:ext cx="124309" cy="132207"/>
            </a:xfrm>
            <a:custGeom>
              <a:avLst/>
              <a:gdLst/>
              <a:ahLst/>
              <a:cxnLst/>
              <a:rect l="0" t="0" r="0" b="0"/>
              <a:pathLst>
                <a:path w="124309" h="132207">
                  <a:moveTo>
                    <a:pt x="120650" y="11556"/>
                  </a:moveTo>
                  <a:lnTo>
                    <a:pt x="120650" y="11556"/>
                  </a:lnTo>
                  <a:lnTo>
                    <a:pt x="124021" y="8185"/>
                  </a:lnTo>
                  <a:lnTo>
                    <a:pt x="124308" y="6486"/>
                  </a:lnTo>
                  <a:lnTo>
                    <a:pt x="123795" y="4648"/>
                  </a:lnTo>
                  <a:lnTo>
                    <a:pt x="122746" y="2718"/>
                  </a:lnTo>
                  <a:lnTo>
                    <a:pt x="121342" y="1430"/>
                  </a:lnTo>
                  <a:lnTo>
                    <a:pt x="117900" y="0"/>
                  </a:lnTo>
                  <a:lnTo>
                    <a:pt x="101883" y="5937"/>
                  </a:lnTo>
                  <a:lnTo>
                    <a:pt x="58057" y="48512"/>
                  </a:lnTo>
                  <a:lnTo>
                    <a:pt x="22500" y="89752"/>
                  </a:lnTo>
                  <a:lnTo>
                    <a:pt x="0" y="132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84"/>
            <p:cNvSpPr/>
            <p:nvPr>
              <p:custDataLst>
                <p:tags r:id="rId37"/>
              </p:custDataLst>
            </p:nvPr>
          </p:nvSpPr>
          <p:spPr>
            <a:xfrm>
              <a:off x="5943600" y="209550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39497" y="54608"/>
                  </a:lnTo>
                  <a:lnTo>
                    <a:pt x="7620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85"/>
            <p:cNvSpPr/>
            <p:nvPr>
              <p:custDataLst>
                <p:tags r:id="rId38"/>
              </p:custDataLst>
            </p:nvPr>
          </p:nvSpPr>
          <p:spPr>
            <a:xfrm>
              <a:off x="2144656" y="2019311"/>
              <a:ext cx="4010793" cy="545826"/>
            </a:xfrm>
            <a:custGeom>
              <a:avLst/>
              <a:gdLst/>
              <a:ahLst/>
              <a:cxnLst/>
              <a:rect l="0" t="0" r="0" b="0"/>
              <a:pathLst>
                <a:path w="4010793" h="545826">
                  <a:moveTo>
                    <a:pt x="2401944" y="76189"/>
                  </a:moveTo>
                  <a:lnTo>
                    <a:pt x="2401944" y="76189"/>
                  </a:lnTo>
                  <a:lnTo>
                    <a:pt x="2401944" y="72818"/>
                  </a:lnTo>
                  <a:lnTo>
                    <a:pt x="2357752" y="52424"/>
                  </a:lnTo>
                  <a:lnTo>
                    <a:pt x="2319158" y="40241"/>
                  </a:lnTo>
                  <a:lnTo>
                    <a:pt x="2274560" y="29006"/>
                  </a:lnTo>
                  <a:lnTo>
                    <a:pt x="2237144" y="20882"/>
                  </a:lnTo>
                  <a:lnTo>
                    <a:pt x="2189896" y="15116"/>
                  </a:lnTo>
                  <a:lnTo>
                    <a:pt x="2149085" y="10037"/>
                  </a:lnTo>
                  <a:lnTo>
                    <a:pt x="2106810" y="7435"/>
                  </a:lnTo>
                  <a:lnTo>
                    <a:pt x="2063006" y="3293"/>
                  </a:lnTo>
                  <a:lnTo>
                    <a:pt x="2029761" y="1457"/>
                  </a:lnTo>
                  <a:lnTo>
                    <a:pt x="1993817" y="642"/>
                  </a:lnTo>
                  <a:lnTo>
                    <a:pt x="1956677" y="279"/>
                  </a:lnTo>
                  <a:lnTo>
                    <a:pt x="1919003" y="118"/>
                  </a:lnTo>
                  <a:lnTo>
                    <a:pt x="1880387" y="46"/>
                  </a:lnTo>
                  <a:lnTo>
                    <a:pt x="1839706" y="14"/>
                  </a:lnTo>
                  <a:lnTo>
                    <a:pt x="1796226" y="0"/>
                  </a:lnTo>
                  <a:lnTo>
                    <a:pt x="1751736" y="699"/>
                  </a:lnTo>
                  <a:lnTo>
                    <a:pt x="1708444" y="3362"/>
                  </a:lnTo>
                  <a:lnTo>
                    <a:pt x="1663803" y="5016"/>
                  </a:lnTo>
                  <a:lnTo>
                    <a:pt x="1617387" y="5751"/>
                  </a:lnTo>
                  <a:lnTo>
                    <a:pt x="1593155" y="5947"/>
                  </a:lnTo>
                  <a:lnTo>
                    <a:pt x="1568535" y="6078"/>
                  </a:lnTo>
                  <a:lnTo>
                    <a:pt x="1544361" y="6870"/>
                  </a:lnTo>
                  <a:lnTo>
                    <a:pt x="1496803" y="9632"/>
                  </a:lnTo>
                  <a:lnTo>
                    <a:pt x="1449796" y="11331"/>
                  </a:lnTo>
                  <a:lnTo>
                    <a:pt x="1402328" y="12791"/>
                  </a:lnTo>
                  <a:lnTo>
                    <a:pt x="1377817" y="14168"/>
                  </a:lnTo>
                  <a:lnTo>
                    <a:pt x="1353009" y="15792"/>
                  </a:lnTo>
                  <a:lnTo>
                    <a:pt x="1328709" y="16874"/>
                  </a:lnTo>
                  <a:lnTo>
                    <a:pt x="1304749" y="17595"/>
                  </a:lnTo>
                  <a:lnTo>
                    <a:pt x="1257429" y="19103"/>
                  </a:lnTo>
                  <a:lnTo>
                    <a:pt x="1210528" y="22125"/>
                  </a:lnTo>
                  <a:lnTo>
                    <a:pt x="1163813" y="25820"/>
                  </a:lnTo>
                  <a:lnTo>
                    <a:pt x="1116474" y="29814"/>
                  </a:lnTo>
                  <a:lnTo>
                    <a:pt x="1091997" y="31867"/>
                  </a:lnTo>
                  <a:lnTo>
                    <a:pt x="1067213" y="33941"/>
                  </a:lnTo>
                  <a:lnTo>
                    <a:pt x="1042929" y="36029"/>
                  </a:lnTo>
                  <a:lnTo>
                    <a:pt x="1018979" y="38127"/>
                  </a:lnTo>
                  <a:lnTo>
                    <a:pt x="971671" y="42339"/>
                  </a:lnTo>
                  <a:lnTo>
                    <a:pt x="924774" y="46563"/>
                  </a:lnTo>
                  <a:lnTo>
                    <a:pt x="878061" y="48911"/>
                  </a:lnTo>
                  <a:lnTo>
                    <a:pt x="831430" y="51366"/>
                  </a:lnTo>
                  <a:lnTo>
                    <a:pt x="784834" y="57160"/>
                  </a:lnTo>
                  <a:lnTo>
                    <a:pt x="738254" y="62558"/>
                  </a:lnTo>
                  <a:lnTo>
                    <a:pt x="692387" y="67308"/>
                  </a:lnTo>
                  <a:lnTo>
                    <a:pt x="648484" y="71772"/>
                  </a:lnTo>
                  <a:lnTo>
                    <a:pt x="605452" y="76107"/>
                  </a:lnTo>
                  <a:lnTo>
                    <a:pt x="563514" y="81092"/>
                  </a:lnTo>
                  <a:lnTo>
                    <a:pt x="523709" y="88010"/>
                  </a:lnTo>
                  <a:lnTo>
                    <a:pt x="484850" y="93908"/>
                  </a:lnTo>
                  <a:lnTo>
                    <a:pt x="447119" y="98881"/>
                  </a:lnTo>
                  <a:lnTo>
                    <a:pt x="411534" y="103443"/>
                  </a:lnTo>
                  <a:lnTo>
                    <a:pt x="376905" y="109704"/>
                  </a:lnTo>
                  <a:lnTo>
                    <a:pt x="342699" y="117190"/>
                  </a:lnTo>
                  <a:lnTo>
                    <a:pt x="308681" y="125221"/>
                  </a:lnTo>
                  <a:lnTo>
                    <a:pt x="261167" y="137676"/>
                  </a:lnTo>
                  <a:lnTo>
                    <a:pt x="215810" y="150303"/>
                  </a:lnTo>
                  <a:lnTo>
                    <a:pt x="177832" y="162981"/>
                  </a:lnTo>
                  <a:lnTo>
                    <a:pt x="140866" y="175675"/>
                  </a:lnTo>
                  <a:lnTo>
                    <a:pt x="99883" y="193312"/>
                  </a:lnTo>
                  <a:lnTo>
                    <a:pt x="54789" y="219240"/>
                  </a:lnTo>
                  <a:lnTo>
                    <a:pt x="11179" y="257654"/>
                  </a:lnTo>
                  <a:lnTo>
                    <a:pt x="2354" y="273727"/>
                  </a:lnTo>
                  <a:lnTo>
                    <a:pt x="0" y="281964"/>
                  </a:lnTo>
                  <a:lnTo>
                    <a:pt x="3030" y="300524"/>
                  </a:lnTo>
                  <a:lnTo>
                    <a:pt x="12138" y="318416"/>
                  </a:lnTo>
                  <a:lnTo>
                    <a:pt x="25593" y="331071"/>
                  </a:lnTo>
                  <a:lnTo>
                    <a:pt x="62519" y="352871"/>
                  </a:lnTo>
                  <a:lnTo>
                    <a:pt x="102466" y="370463"/>
                  </a:lnTo>
                  <a:lnTo>
                    <a:pt x="141113" y="384612"/>
                  </a:lnTo>
                  <a:lnTo>
                    <a:pt x="182747" y="397741"/>
                  </a:lnTo>
                  <a:lnTo>
                    <a:pt x="226362" y="407198"/>
                  </a:lnTo>
                  <a:lnTo>
                    <a:pt x="259563" y="412158"/>
                  </a:lnTo>
                  <a:lnTo>
                    <a:pt x="295486" y="417420"/>
                  </a:lnTo>
                  <a:lnTo>
                    <a:pt x="332618" y="424462"/>
                  </a:lnTo>
                  <a:lnTo>
                    <a:pt x="370288" y="430414"/>
                  </a:lnTo>
                  <a:lnTo>
                    <a:pt x="409608" y="435411"/>
                  </a:lnTo>
                  <a:lnTo>
                    <a:pt x="452954" y="439984"/>
                  </a:lnTo>
                  <a:lnTo>
                    <a:pt x="498089" y="444368"/>
                  </a:lnTo>
                  <a:lnTo>
                    <a:pt x="545431" y="448669"/>
                  </a:lnTo>
                  <a:lnTo>
                    <a:pt x="570896" y="450803"/>
                  </a:lnTo>
                  <a:lnTo>
                    <a:pt x="597045" y="452932"/>
                  </a:lnTo>
                  <a:lnTo>
                    <a:pt x="622945" y="455056"/>
                  </a:lnTo>
                  <a:lnTo>
                    <a:pt x="648678" y="457179"/>
                  </a:lnTo>
                  <a:lnTo>
                    <a:pt x="674300" y="459298"/>
                  </a:lnTo>
                  <a:lnTo>
                    <a:pt x="700554" y="461418"/>
                  </a:lnTo>
                  <a:lnTo>
                    <a:pt x="727228" y="463536"/>
                  </a:lnTo>
                  <a:lnTo>
                    <a:pt x="754183" y="465654"/>
                  </a:lnTo>
                  <a:lnTo>
                    <a:pt x="781326" y="467771"/>
                  </a:lnTo>
                  <a:lnTo>
                    <a:pt x="808593" y="469888"/>
                  </a:lnTo>
                  <a:lnTo>
                    <a:pt x="835943" y="472005"/>
                  </a:lnTo>
                  <a:lnTo>
                    <a:pt x="865466" y="474122"/>
                  </a:lnTo>
                  <a:lnTo>
                    <a:pt x="896436" y="476239"/>
                  </a:lnTo>
                  <a:lnTo>
                    <a:pt x="928372" y="478355"/>
                  </a:lnTo>
                  <a:lnTo>
                    <a:pt x="959540" y="479767"/>
                  </a:lnTo>
                  <a:lnTo>
                    <a:pt x="990197" y="480707"/>
                  </a:lnTo>
                  <a:lnTo>
                    <a:pt x="1020513" y="481335"/>
                  </a:lnTo>
                  <a:lnTo>
                    <a:pt x="1052012" y="482458"/>
                  </a:lnTo>
                  <a:lnTo>
                    <a:pt x="1084300" y="483913"/>
                  </a:lnTo>
                  <a:lnTo>
                    <a:pt x="1117115" y="485588"/>
                  </a:lnTo>
                  <a:lnTo>
                    <a:pt x="1148869" y="488116"/>
                  </a:lnTo>
                  <a:lnTo>
                    <a:pt x="1179916" y="491213"/>
                  </a:lnTo>
                  <a:lnTo>
                    <a:pt x="1210492" y="494688"/>
                  </a:lnTo>
                  <a:lnTo>
                    <a:pt x="1241459" y="497005"/>
                  </a:lnTo>
                  <a:lnTo>
                    <a:pt x="1272688" y="498550"/>
                  </a:lnTo>
                  <a:lnTo>
                    <a:pt x="1304090" y="499579"/>
                  </a:lnTo>
                  <a:lnTo>
                    <a:pt x="1336313" y="500971"/>
                  </a:lnTo>
                  <a:lnTo>
                    <a:pt x="1369085" y="502605"/>
                  </a:lnTo>
                  <a:lnTo>
                    <a:pt x="1402221" y="504400"/>
                  </a:lnTo>
                  <a:lnTo>
                    <a:pt x="1435601" y="506302"/>
                  </a:lnTo>
                  <a:lnTo>
                    <a:pt x="1469143" y="508275"/>
                  </a:lnTo>
                  <a:lnTo>
                    <a:pt x="1502793" y="510296"/>
                  </a:lnTo>
                  <a:lnTo>
                    <a:pt x="1535810" y="511644"/>
                  </a:lnTo>
                  <a:lnTo>
                    <a:pt x="1568405" y="512543"/>
                  </a:lnTo>
                  <a:lnTo>
                    <a:pt x="1600718" y="513141"/>
                  </a:lnTo>
                  <a:lnTo>
                    <a:pt x="1634254" y="514246"/>
                  </a:lnTo>
                  <a:lnTo>
                    <a:pt x="1668607" y="515688"/>
                  </a:lnTo>
                  <a:lnTo>
                    <a:pt x="1703502" y="517355"/>
                  </a:lnTo>
                  <a:lnTo>
                    <a:pt x="1738055" y="518466"/>
                  </a:lnTo>
                  <a:lnTo>
                    <a:pt x="1772379" y="519207"/>
                  </a:lnTo>
                  <a:lnTo>
                    <a:pt x="1806550" y="519701"/>
                  </a:lnTo>
                  <a:lnTo>
                    <a:pt x="1840621" y="520736"/>
                  </a:lnTo>
                  <a:lnTo>
                    <a:pt x="1874622" y="522131"/>
                  </a:lnTo>
                  <a:lnTo>
                    <a:pt x="1908580" y="523767"/>
                  </a:lnTo>
                  <a:lnTo>
                    <a:pt x="1943918" y="524858"/>
                  </a:lnTo>
                  <a:lnTo>
                    <a:pt x="1980177" y="525585"/>
                  </a:lnTo>
                  <a:lnTo>
                    <a:pt x="2017049" y="526070"/>
                  </a:lnTo>
                  <a:lnTo>
                    <a:pt x="2053625" y="526393"/>
                  </a:lnTo>
                  <a:lnTo>
                    <a:pt x="2090004" y="526608"/>
                  </a:lnTo>
                  <a:lnTo>
                    <a:pt x="2126251" y="526752"/>
                  </a:lnTo>
                  <a:lnTo>
                    <a:pt x="2161704" y="526848"/>
                  </a:lnTo>
                  <a:lnTo>
                    <a:pt x="2196628" y="526911"/>
                  </a:lnTo>
                  <a:lnTo>
                    <a:pt x="2231200" y="526954"/>
                  </a:lnTo>
                  <a:lnTo>
                    <a:pt x="2266243" y="527688"/>
                  </a:lnTo>
                  <a:lnTo>
                    <a:pt x="2301598" y="528882"/>
                  </a:lnTo>
                  <a:lnTo>
                    <a:pt x="2337164" y="530385"/>
                  </a:lnTo>
                  <a:lnTo>
                    <a:pt x="2372868" y="531386"/>
                  </a:lnTo>
                  <a:lnTo>
                    <a:pt x="2408665" y="532054"/>
                  </a:lnTo>
                  <a:lnTo>
                    <a:pt x="2444526" y="532499"/>
                  </a:lnTo>
                  <a:lnTo>
                    <a:pt x="2479720" y="532795"/>
                  </a:lnTo>
                  <a:lnTo>
                    <a:pt x="2514472" y="532993"/>
                  </a:lnTo>
                  <a:lnTo>
                    <a:pt x="2548930" y="533125"/>
                  </a:lnTo>
                  <a:lnTo>
                    <a:pt x="2583190" y="533919"/>
                  </a:lnTo>
                  <a:lnTo>
                    <a:pt x="2617319" y="535153"/>
                  </a:lnTo>
                  <a:lnTo>
                    <a:pt x="2651361" y="536682"/>
                  </a:lnTo>
                  <a:lnTo>
                    <a:pt x="2684638" y="537701"/>
                  </a:lnTo>
                  <a:lnTo>
                    <a:pt x="2717407" y="538380"/>
                  </a:lnTo>
                  <a:lnTo>
                    <a:pt x="2749836" y="538833"/>
                  </a:lnTo>
                  <a:lnTo>
                    <a:pt x="2781333" y="539135"/>
                  </a:lnTo>
                  <a:lnTo>
                    <a:pt x="2812209" y="539336"/>
                  </a:lnTo>
                  <a:lnTo>
                    <a:pt x="2842671" y="539470"/>
                  </a:lnTo>
                  <a:lnTo>
                    <a:pt x="2873562" y="539560"/>
                  </a:lnTo>
                  <a:lnTo>
                    <a:pt x="2904739" y="539620"/>
                  </a:lnTo>
                  <a:lnTo>
                    <a:pt x="2936108" y="539660"/>
                  </a:lnTo>
                  <a:lnTo>
                    <a:pt x="2967603" y="540391"/>
                  </a:lnTo>
                  <a:lnTo>
                    <a:pt x="2999184" y="541585"/>
                  </a:lnTo>
                  <a:lnTo>
                    <a:pt x="3030820" y="543086"/>
                  </a:lnTo>
                  <a:lnTo>
                    <a:pt x="3061789" y="544087"/>
                  </a:lnTo>
                  <a:lnTo>
                    <a:pt x="3092313" y="544755"/>
                  </a:lnTo>
                  <a:lnTo>
                    <a:pt x="3122539" y="545199"/>
                  </a:lnTo>
                  <a:lnTo>
                    <a:pt x="3151863" y="545496"/>
                  </a:lnTo>
                  <a:lnTo>
                    <a:pt x="3180584" y="545694"/>
                  </a:lnTo>
                  <a:lnTo>
                    <a:pt x="3208904" y="545825"/>
                  </a:lnTo>
                  <a:lnTo>
                    <a:pt x="3236250" y="545208"/>
                  </a:lnTo>
                  <a:lnTo>
                    <a:pt x="3262948" y="544090"/>
                  </a:lnTo>
                  <a:lnTo>
                    <a:pt x="3289213" y="542640"/>
                  </a:lnTo>
                  <a:lnTo>
                    <a:pt x="3315896" y="541673"/>
                  </a:lnTo>
                  <a:lnTo>
                    <a:pt x="3342856" y="541028"/>
                  </a:lnTo>
                  <a:lnTo>
                    <a:pt x="3370002" y="540598"/>
                  </a:lnTo>
                  <a:lnTo>
                    <a:pt x="3395860" y="539606"/>
                  </a:lnTo>
                  <a:lnTo>
                    <a:pt x="3420860" y="538239"/>
                  </a:lnTo>
                  <a:lnTo>
                    <a:pt x="3445288" y="536623"/>
                  </a:lnTo>
                  <a:lnTo>
                    <a:pt x="3470040" y="535545"/>
                  </a:lnTo>
                  <a:lnTo>
                    <a:pt x="3495008" y="534826"/>
                  </a:lnTo>
                  <a:lnTo>
                    <a:pt x="3520120" y="534347"/>
                  </a:lnTo>
                  <a:lnTo>
                    <a:pt x="3566837" y="531933"/>
                  </a:lnTo>
                  <a:lnTo>
                    <a:pt x="3611119" y="528509"/>
                  </a:lnTo>
                  <a:lnTo>
                    <a:pt x="3654318" y="524635"/>
                  </a:lnTo>
                  <a:lnTo>
                    <a:pt x="3695155" y="518680"/>
                  </a:lnTo>
                  <a:lnTo>
                    <a:pt x="3733765" y="512035"/>
                  </a:lnTo>
                  <a:lnTo>
                    <a:pt x="3769741" y="506730"/>
                  </a:lnTo>
                  <a:lnTo>
                    <a:pt x="3802663" y="502020"/>
                  </a:lnTo>
                  <a:lnTo>
                    <a:pt x="3848964" y="493521"/>
                  </a:lnTo>
                  <a:lnTo>
                    <a:pt x="3890200" y="482065"/>
                  </a:lnTo>
                  <a:lnTo>
                    <a:pt x="3932287" y="465971"/>
                  </a:lnTo>
                  <a:lnTo>
                    <a:pt x="3979800" y="441991"/>
                  </a:lnTo>
                  <a:lnTo>
                    <a:pt x="4001168" y="417957"/>
                  </a:lnTo>
                  <a:lnTo>
                    <a:pt x="4010792" y="398606"/>
                  </a:lnTo>
                  <a:lnTo>
                    <a:pt x="4006902" y="367080"/>
                  </a:lnTo>
                  <a:lnTo>
                    <a:pt x="3983328" y="329831"/>
                  </a:lnTo>
                  <a:lnTo>
                    <a:pt x="3937073" y="285483"/>
                  </a:lnTo>
                  <a:lnTo>
                    <a:pt x="3896000" y="255193"/>
                  </a:lnTo>
                  <a:lnTo>
                    <a:pt x="3857727" y="235296"/>
                  </a:lnTo>
                  <a:lnTo>
                    <a:pt x="3815107" y="215995"/>
                  </a:lnTo>
                  <a:lnTo>
                    <a:pt x="3767828" y="196870"/>
                  </a:lnTo>
                  <a:lnTo>
                    <a:pt x="3732903" y="184153"/>
                  </a:lnTo>
                  <a:lnTo>
                    <a:pt x="3696215" y="172151"/>
                  </a:lnTo>
                  <a:lnTo>
                    <a:pt x="3658742" y="162113"/>
                  </a:lnTo>
                  <a:lnTo>
                    <a:pt x="3620921" y="151066"/>
                  </a:lnTo>
                  <a:lnTo>
                    <a:pt x="3581533" y="139807"/>
                  </a:lnTo>
                  <a:lnTo>
                    <a:pt x="3538158" y="130099"/>
                  </a:lnTo>
                  <a:lnTo>
                    <a:pt x="3493010" y="121080"/>
                  </a:lnTo>
                  <a:lnTo>
                    <a:pt x="3446367" y="112368"/>
                  </a:lnTo>
                  <a:lnTo>
                    <a:pt x="3422076" y="108070"/>
                  </a:lnTo>
                  <a:lnTo>
                    <a:pt x="3397415" y="103793"/>
                  </a:lnTo>
                  <a:lnTo>
                    <a:pt x="3372508" y="99530"/>
                  </a:lnTo>
                  <a:lnTo>
                    <a:pt x="3347437" y="95278"/>
                  </a:lnTo>
                  <a:lnTo>
                    <a:pt x="3322256" y="91032"/>
                  </a:lnTo>
                  <a:lnTo>
                    <a:pt x="3296296" y="86790"/>
                  </a:lnTo>
                  <a:lnTo>
                    <a:pt x="3269817" y="82550"/>
                  </a:lnTo>
                  <a:lnTo>
                    <a:pt x="3242993" y="78313"/>
                  </a:lnTo>
                  <a:lnTo>
                    <a:pt x="3215938" y="74783"/>
                  </a:lnTo>
                  <a:lnTo>
                    <a:pt x="3188729" y="71724"/>
                  </a:lnTo>
                  <a:lnTo>
                    <a:pt x="3161417" y="68979"/>
                  </a:lnTo>
                  <a:lnTo>
                    <a:pt x="3134037" y="66443"/>
                  </a:lnTo>
                  <a:lnTo>
                    <a:pt x="3106612" y="64047"/>
                  </a:lnTo>
                  <a:lnTo>
                    <a:pt x="3079156" y="61745"/>
                  </a:lnTo>
                  <a:lnTo>
                    <a:pt x="3050975" y="59504"/>
                  </a:lnTo>
                  <a:lnTo>
                    <a:pt x="3022309" y="57304"/>
                  </a:lnTo>
                  <a:lnTo>
                    <a:pt x="2993321" y="55133"/>
                  </a:lnTo>
                  <a:lnTo>
                    <a:pt x="2964117" y="52979"/>
                  </a:lnTo>
                  <a:lnTo>
                    <a:pt x="2934771" y="50838"/>
                  </a:lnTo>
                  <a:lnTo>
                    <a:pt x="2905329" y="48705"/>
                  </a:lnTo>
                  <a:lnTo>
                    <a:pt x="2875823" y="47283"/>
                  </a:lnTo>
                  <a:lnTo>
                    <a:pt x="2846274" y="46335"/>
                  </a:lnTo>
                  <a:lnTo>
                    <a:pt x="2816697" y="45703"/>
                  </a:lnTo>
                  <a:lnTo>
                    <a:pt x="2786397" y="45282"/>
                  </a:lnTo>
                  <a:lnTo>
                    <a:pt x="2755612" y="45001"/>
                  </a:lnTo>
                  <a:lnTo>
                    <a:pt x="2724506" y="44813"/>
                  </a:lnTo>
                  <a:lnTo>
                    <a:pt x="2693185" y="44689"/>
                  </a:lnTo>
                  <a:lnTo>
                    <a:pt x="2661722" y="44605"/>
                  </a:lnTo>
                  <a:lnTo>
                    <a:pt x="2630162" y="44550"/>
                  </a:lnTo>
                  <a:lnTo>
                    <a:pt x="2599245" y="44513"/>
                  </a:lnTo>
                  <a:lnTo>
                    <a:pt x="2568756" y="44488"/>
                  </a:lnTo>
                  <a:lnTo>
                    <a:pt x="2538552" y="44472"/>
                  </a:lnTo>
                  <a:lnTo>
                    <a:pt x="2508538" y="45166"/>
                  </a:lnTo>
                  <a:lnTo>
                    <a:pt x="2478651" y="46335"/>
                  </a:lnTo>
                  <a:lnTo>
                    <a:pt x="2448849" y="47820"/>
                  </a:lnTo>
                  <a:lnTo>
                    <a:pt x="2419808" y="49515"/>
                  </a:lnTo>
                  <a:lnTo>
                    <a:pt x="2391275" y="51351"/>
                  </a:lnTo>
                  <a:lnTo>
                    <a:pt x="2363082" y="53280"/>
                  </a:lnTo>
                  <a:lnTo>
                    <a:pt x="2335114" y="55272"/>
                  </a:lnTo>
                  <a:lnTo>
                    <a:pt x="2307296" y="57305"/>
                  </a:lnTo>
                  <a:lnTo>
                    <a:pt x="2279579" y="59367"/>
                  </a:lnTo>
                  <a:lnTo>
                    <a:pt x="2252634" y="61446"/>
                  </a:lnTo>
                  <a:lnTo>
                    <a:pt x="2226204" y="63538"/>
                  </a:lnTo>
                  <a:lnTo>
                    <a:pt x="2200117" y="65638"/>
                  </a:lnTo>
                  <a:lnTo>
                    <a:pt x="2175670" y="67744"/>
                  </a:lnTo>
                  <a:lnTo>
                    <a:pt x="2129692" y="71965"/>
                  </a:lnTo>
                  <a:lnTo>
                    <a:pt x="2089503" y="76193"/>
                  </a:lnTo>
                  <a:lnTo>
                    <a:pt x="2053531" y="81130"/>
                  </a:lnTo>
                  <a:lnTo>
                    <a:pt x="2006924" y="90431"/>
                  </a:lnTo>
                  <a:lnTo>
                    <a:pt x="1957444" y="95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57"/>
          <p:cNvGrpSpPr/>
          <p:nvPr/>
        </p:nvGrpSpPr>
        <p:grpSpPr>
          <a:xfrm>
            <a:off x="6851650" y="2153533"/>
            <a:ext cx="292101" cy="302263"/>
            <a:chOff x="6851650" y="2153533"/>
            <a:chExt cx="292101" cy="302263"/>
          </a:xfrm>
        </p:grpSpPr>
        <p:sp>
          <p:nvSpPr>
            <p:cNvPr id="103" name="SMARTInkShape-286"/>
            <p:cNvSpPr/>
            <p:nvPr>
              <p:custDataLst>
                <p:tags r:id="rId30"/>
              </p:custDataLst>
            </p:nvPr>
          </p:nvSpPr>
          <p:spPr>
            <a:xfrm>
              <a:off x="7010400" y="2365066"/>
              <a:ext cx="133351" cy="90730"/>
            </a:xfrm>
            <a:custGeom>
              <a:avLst/>
              <a:gdLst/>
              <a:ahLst/>
              <a:cxnLst/>
              <a:rect l="0" t="0" r="0" b="0"/>
              <a:pathLst>
                <a:path w="133351" h="90730">
                  <a:moveTo>
                    <a:pt x="0" y="9834"/>
                  </a:moveTo>
                  <a:lnTo>
                    <a:pt x="0" y="9834"/>
                  </a:lnTo>
                  <a:lnTo>
                    <a:pt x="3370" y="6463"/>
                  </a:lnTo>
                  <a:lnTo>
                    <a:pt x="6907" y="4808"/>
                  </a:lnTo>
                  <a:lnTo>
                    <a:pt x="22782" y="0"/>
                  </a:lnTo>
                  <a:lnTo>
                    <a:pt x="51292" y="6257"/>
                  </a:lnTo>
                  <a:lnTo>
                    <a:pt x="59955" y="12007"/>
                  </a:lnTo>
                  <a:lnTo>
                    <a:pt x="63253" y="15516"/>
                  </a:lnTo>
                  <a:lnTo>
                    <a:pt x="64746" y="19972"/>
                  </a:lnTo>
                  <a:lnTo>
                    <a:pt x="64524" y="30567"/>
                  </a:lnTo>
                  <a:lnTo>
                    <a:pt x="57062" y="48433"/>
                  </a:lnTo>
                  <a:lnTo>
                    <a:pt x="34103" y="84007"/>
                  </a:lnTo>
                  <a:lnTo>
                    <a:pt x="33318" y="86799"/>
                  </a:lnTo>
                  <a:lnTo>
                    <a:pt x="34206" y="88661"/>
                  </a:lnTo>
                  <a:lnTo>
                    <a:pt x="36209" y="89902"/>
                  </a:lnTo>
                  <a:lnTo>
                    <a:pt x="38957" y="90729"/>
                  </a:lnTo>
                  <a:lnTo>
                    <a:pt x="133350" y="86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7"/>
            <p:cNvSpPr/>
            <p:nvPr>
              <p:custDataLst>
                <p:tags r:id="rId31"/>
              </p:custDataLst>
            </p:nvPr>
          </p:nvSpPr>
          <p:spPr>
            <a:xfrm>
              <a:off x="6940788" y="2153533"/>
              <a:ext cx="107713" cy="208668"/>
            </a:xfrm>
            <a:custGeom>
              <a:avLst/>
              <a:gdLst/>
              <a:ahLst/>
              <a:cxnLst/>
              <a:rect l="0" t="0" r="0" b="0"/>
              <a:pathLst>
                <a:path w="107713" h="208668">
                  <a:moveTo>
                    <a:pt x="107712" y="5467"/>
                  </a:moveTo>
                  <a:lnTo>
                    <a:pt x="107712" y="5467"/>
                  </a:lnTo>
                  <a:lnTo>
                    <a:pt x="104341" y="2096"/>
                  </a:lnTo>
                  <a:lnTo>
                    <a:pt x="100804" y="441"/>
                  </a:lnTo>
                  <a:lnTo>
                    <a:pt x="98873" y="0"/>
                  </a:lnTo>
                  <a:lnTo>
                    <a:pt x="86043" y="2749"/>
                  </a:lnTo>
                  <a:lnTo>
                    <a:pt x="49660" y="20806"/>
                  </a:lnTo>
                  <a:lnTo>
                    <a:pt x="18248" y="45900"/>
                  </a:lnTo>
                  <a:lnTo>
                    <a:pt x="3832" y="65665"/>
                  </a:lnTo>
                  <a:lnTo>
                    <a:pt x="1570" y="73144"/>
                  </a:lnTo>
                  <a:lnTo>
                    <a:pt x="0" y="101267"/>
                  </a:lnTo>
                  <a:lnTo>
                    <a:pt x="11727" y="141328"/>
                  </a:lnTo>
                  <a:lnTo>
                    <a:pt x="25162" y="208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8"/>
            <p:cNvSpPr/>
            <p:nvPr>
              <p:custDataLst>
                <p:tags r:id="rId32"/>
              </p:custDataLst>
            </p:nvPr>
          </p:nvSpPr>
          <p:spPr>
            <a:xfrm>
              <a:off x="6851650" y="2155342"/>
              <a:ext cx="88901" cy="86209"/>
            </a:xfrm>
            <a:custGeom>
              <a:avLst/>
              <a:gdLst/>
              <a:ahLst/>
              <a:cxnLst/>
              <a:rect l="0" t="0" r="0" b="0"/>
              <a:pathLst>
                <a:path w="88901" h="862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27136" y="13150"/>
                  </a:lnTo>
                  <a:lnTo>
                    <a:pt x="60531" y="55347"/>
                  </a:lnTo>
                  <a:lnTo>
                    <a:pt x="88900" y="86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8"/>
          <p:cNvGrpSpPr/>
          <p:nvPr/>
        </p:nvGrpSpPr>
        <p:grpSpPr>
          <a:xfrm>
            <a:off x="3861944" y="6052433"/>
            <a:ext cx="1787857" cy="392818"/>
            <a:chOff x="3861944" y="6052433"/>
            <a:chExt cx="1787857" cy="392818"/>
          </a:xfrm>
        </p:grpSpPr>
        <p:sp>
          <p:nvSpPr>
            <p:cNvPr id="107" name="SMARTInkShape-289"/>
            <p:cNvSpPr/>
            <p:nvPr>
              <p:custDataLst>
                <p:tags r:id="rId19"/>
              </p:custDataLst>
            </p:nvPr>
          </p:nvSpPr>
          <p:spPr>
            <a:xfrm>
              <a:off x="5581650" y="6066942"/>
              <a:ext cx="68151" cy="314809"/>
            </a:xfrm>
            <a:custGeom>
              <a:avLst/>
              <a:gdLst/>
              <a:ahLst/>
              <a:cxnLst/>
              <a:rect l="0" t="0" r="0" b="0"/>
              <a:pathLst>
                <a:path w="68151" h="3148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4" y="0"/>
                  </a:lnTo>
                  <a:lnTo>
                    <a:pt x="12209" y="1562"/>
                  </a:lnTo>
                  <a:lnTo>
                    <a:pt x="23765" y="9779"/>
                  </a:lnTo>
                  <a:lnTo>
                    <a:pt x="44676" y="46181"/>
                  </a:lnTo>
                  <a:lnTo>
                    <a:pt x="58000" y="86029"/>
                  </a:lnTo>
                  <a:lnTo>
                    <a:pt x="66025" y="130526"/>
                  </a:lnTo>
                  <a:lnTo>
                    <a:pt x="68150" y="165172"/>
                  </a:lnTo>
                  <a:lnTo>
                    <a:pt x="65975" y="203522"/>
                  </a:lnTo>
                  <a:lnTo>
                    <a:pt x="57492" y="246243"/>
                  </a:lnTo>
                  <a:lnTo>
                    <a:pt x="42669" y="287907"/>
                  </a:lnTo>
                  <a:lnTo>
                    <a:pt x="19050" y="314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0"/>
            <p:cNvSpPr/>
            <p:nvPr>
              <p:custDataLst>
                <p:tags r:id="rId20"/>
              </p:custDataLst>
            </p:nvPr>
          </p:nvSpPr>
          <p:spPr>
            <a:xfrm>
              <a:off x="5430656" y="6052433"/>
              <a:ext cx="110260" cy="88018"/>
            </a:xfrm>
            <a:custGeom>
              <a:avLst/>
              <a:gdLst/>
              <a:ahLst/>
              <a:cxnLst/>
              <a:rect l="0" t="0" r="0" b="0"/>
              <a:pathLst>
                <a:path w="110260" h="88018">
                  <a:moveTo>
                    <a:pt x="17644" y="5467"/>
                  </a:moveTo>
                  <a:lnTo>
                    <a:pt x="17644" y="5467"/>
                  </a:lnTo>
                  <a:lnTo>
                    <a:pt x="3338" y="5467"/>
                  </a:lnTo>
                  <a:lnTo>
                    <a:pt x="1757" y="4762"/>
                  </a:lnTo>
                  <a:lnTo>
                    <a:pt x="703" y="3586"/>
                  </a:lnTo>
                  <a:lnTo>
                    <a:pt x="0" y="2096"/>
                  </a:lnTo>
                  <a:lnTo>
                    <a:pt x="1648" y="1103"/>
                  </a:lnTo>
                  <a:lnTo>
                    <a:pt x="9124" y="0"/>
                  </a:lnTo>
                  <a:lnTo>
                    <a:pt x="40603" y="5066"/>
                  </a:lnTo>
                  <a:lnTo>
                    <a:pt x="86589" y="26276"/>
                  </a:lnTo>
                  <a:lnTo>
                    <a:pt x="99557" y="37998"/>
                  </a:lnTo>
                  <a:lnTo>
                    <a:pt x="106966" y="50264"/>
                  </a:lnTo>
                  <a:lnTo>
                    <a:pt x="110259" y="62770"/>
                  </a:lnTo>
                  <a:lnTo>
                    <a:pt x="109726" y="68364"/>
                  </a:lnTo>
                  <a:lnTo>
                    <a:pt x="100194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1"/>
            <p:cNvSpPr/>
            <p:nvPr>
              <p:custDataLst>
                <p:tags r:id="rId21"/>
              </p:custDataLst>
            </p:nvPr>
          </p:nvSpPr>
          <p:spPr>
            <a:xfrm>
              <a:off x="5212314" y="6096000"/>
              <a:ext cx="248687" cy="22709"/>
            </a:xfrm>
            <a:custGeom>
              <a:avLst/>
              <a:gdLst/>
              <a:ahLst/>
              <a:cxnLst/>
              <a:rect l="0" t="0" r="0" b="0"/>
              <a:pathLst>
                <a:path w="248687" h="22709">
                  <a:moveTo>
                    <a:pt x="20086" y="19050"/>
                  </a:moveTo>
                  <a:lnTo>
                    <a:pt x="20086" y="19050"/>
                  </a:lnTo>
                  <a:lnTo>
                    <a:pt x="9947" y="19755"/>
                  </a:lnTo>
                  <a:lnTo>
                    <a:pt x="541" y="22708"/>
                  </a:lnTo>
                  <a:lnTo>
                    <a:pt x="0" y="22195"/>
                  </a:lnTo>
                  <a:lnTo>
                    <a:pt x="346" y="21145"/>
                  </a:lnTo>
                  <a:lnTo>
                    <a:pt x="46441" y="19234"/>
                  </a:lnTo>
                  <a:lnTo>
                    <a:pt x="90611" y="15734"/>
                  </a:lnTo>
                  <a:lnTo>
                    <a:pt x="129334" y="13599"/>
                  </a:lnTo>
                  <a:lnTo>
                    <a:pt x="176634" y="9595"/>
                  </a:lnTo>
                  <a:lnTo>
                    <a:pt x="220752" y="3940"/>
                  </a:lnTo>
                  <a:lnTo>
                    <a:pt x="2486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2"/>
            <p:cNvSpPr/>
            <p:nvPr>
              <p:custDataLst>
                <p:tags r:id="rId22"/>
              </p:custDataLst>
            </p:nvPr>
          </p:nvSpPr>
          <p:spPr>
            <a:xfrm>
              <a:off x="5238750" y="6172462"/>
              <a:ext cx="184151" cy="241039"/>
            </a:xfrm>
            <a:custGeom>
              <a:avLst/>
              <a:gdLst/>
              <a:ahLst/>
              <a:cxnLst/>
              <a:rect l="0" t="0" r="0" b="0"/>
              <a:pathLst>
                <a:path w="184151" h="241039">
                  <a:moveTo>
                    <a:pt x="184150" y="6088"/>
                  </a:moveTo>
                  <a:lnTo>
                    <a:pt x="184150" y="6088"/>
                  </a:lnTo>
                  <a:lnTo>
                    <a:pt x="184150" y="2717"/>
                  </a:lnTo>
                  <a:lnTo>
                    <a:pt x="183445" y="1724"/>
                  </a:lnTo>
                  <a:lnTo>
                    <a:pt x="182268" y="1062"/>
                  </a:lnTo>
                  <a:lnTo>
                    <a:pt x="175361" y="130"/>
                  </a:lnTo>
                  <a:lnTo>
                    <a:pt x="171941" y="0"/>
                  </a:lnTo>
                  <a:lnTo>
                    <a:pt x="168249" y="2029"/>
                  </a:lnTo>
                  <a:lnTo>
                    <a:pt x="126586" y="46622"/>
                  </a:lnTo>
                  <a:lnTo>
                    <a:pt x="86767" y="93436"/>
                  </a:lnTo>
                  <a:lnTo>
                    <a:pt x="58714" y="130927"/>
                  </a:lnTo>
                  <a:lnTo>
                    <a:pt x="28977" y="177305"/>
                  </a:lnTo>
                  <a:lnTo>
                    <a:pt x="0" y="241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3"/>
            <p:cNvSpPr/>
            <p:nvPr>
              <p:custDataLst>
                <p:tags r:id="rId23"/>
              </p:custDataLst>
            </p:nvPr>
          </p:nvSpPr>
          <p:spPr>
            <a:xfrm>
              <a:off x="5189094" y="6154033"/>
              <a:ext cx="214757" cy="202318"/>
            </a:xfrm>
            <a:custGeom>
              <a:avLst/>
              <a:gdLst/>
              <a:ahLst/>
              <a:cxnLst/>
              <a:rect l="0" t="0" r="0" b="0"/>
              <a:pathLst>
                <a:path w="214757" h="202318">
                  <a:moveTo>
                    <a:pt x="11556" y="5467"/>
                  </a:moveTo>
                  <a:lnTo>
                    <a:pt x="11556" y="5467"/>
                  </a:lnTo>
                  <a:lnTo>
                    <a:pt x="8185" y="5467"/>
                  </a:lnTo>
                  <a:lnTo>
                    <a:pt x="4648" y="3585"/>
                  </a:lnTo>
                  <a:lnTo>
                    <a:pt x="0" y="0"/>
                  </a:lnTo>
                  <a:lnTo>
                    <a:pt x="16584" y="21837"/>
                  </a:lnTo>
                  <a:lnTo>
                    <a:pt x="55890" y="65526"/>
                  </a:lnTo>
                  <a:lnTo>
                    <a:pt x="96469" y="103478"/>
                  </a:lnTo>
                  <a:lnTo>
                    <a:pt x="139647" y="141255"/>
                  </a:lnTo>
                  <a:lnTo>
                    <a:pt x="214756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4"/>
            <p:cNvSpPr/>
            <p:nvPr>
              <p:custDataLst>
                <p:tags r:id="rId24"/>
              </p:custDataLst>
            </p:nvPr>
          </p:nvSpPr>
          <p:spPr>
            <a:xfrm>
              <a:off x="4985333" y="6078356"/>
              <a:ext cx="75618" cy="303395"/>
            </a:xfrm>
            <a:custGeom>
              <a:avLst/>
              <a:gdLst/>
              <a:ahLst/>
              <a:cxnLst/>
              <a:rect l="0" t="0" r="0" b="0"/>
              <a:pathLst>
                <a:path w="75618" h="303395">
                  <a:moveTo>
                    <a:pt x="69267" y="17644"/>
                  </a:moveTo>
                  <a:lnTo>
                    <a:pt x="69267" y="17644"/>
                  </a:lnTo>
                  <a:lnTo>
                    <a:pt x="69267" y="3339"/>
                  </a:lnTo>
                  <a:lnTo>
                    <a:pt x="68561" y="1757"/>
                  </a:lnTo>
                  <a:lnTo>
                    <a:pt x="67385" y="703"/>
                  </a:lnTo>
                  <a:lnTo>
                    <a:pt x="65896" y="0"/>
                  </a:lnTo>
                  <a:lnTo>
                    <a:pt x="64198" y="236"/>
                  </a:lnTo>
                  <a:lnTo>
                    <a:pt x="60428" y="2381"/>
                  </a:lnTo>
                  <a:lnTo>
                    <a:pt x="30391" y="48910"/>
                  </a:lnTo>
                  <a:lnTo>
                    <a:pt x="18629" y="86253"/>
                  </a:lnTo>
                  <a:lnTo>
                    <a:pt x="8334" y="130026"/>
                  </a:lnTo>
                  <a:lnTo>
                    <a:pt x="2372" y="169162"/>
                  </a:lnTo>
                  <a:lnTo>
                    <a:pt x="0" y="215025"/>
                  </a:lnTo>
                  <a:lnTo>
                    <a:pt x="1087" y="233074"/>
                  </a:lnTo>
                  <a:lnTo>
                    <a:pt x="6274" y="255207"/>
                  </a:lnTo>
                  <a:lnTo>
                    <a:pt x="18927" y="275392"/>
                  </a:lnTo>
                  <a:lnTo>
                    <a:pt x="27240" y="284726"/>
                  </a:lnTo>
                  <a:lnTo>
                    <a:pt x="75617" y="303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5"/>
            <p:cNvSpPr/>
            <p:nvPr>
              <p:custDataLst>
                <p:tags r:id="rId25"/>
              </p:custDataLst>
            </p:nvPr>
          </p:nvSpPr>
          <p:spPr>
            <a:xfrm>
              <a:off x="4690206" y="6229350"/>
              <a:ext cx="142145" cy="107951"/>
            </a:xfrm>
            <a:custGeom>
              <a:avLst/>
              <a:gdLst/>
              <a:ahLst/>
              <a:cxnLst/>
              <a:rect l="0" t="0" r="0" b="0"/>
              <a:pathLst>
                <a:path w="142145" h="107951">
                  <a:moveTo>
                    <a:pt x="40544" y="107950"/>
                  </a:moveTo>
                  <a:lnTo>
                    <a:pt x="40544" y="107950"/>
                  </a:lnTo>
                  <a:lnTo>
                    <a:pt x="29699" y="101469"/>
                  </a:lnTo>
                  <a:lnTo>
                    <a:pt x="11669" y="83151"/>
                  </a:lnTo>
                  <a:lnTo>
                    <a:pt x="5839" y="75762"/>
                  </a:lnTo>
                  <a:lnTo>
                    <a:pt x="895" y="72478"/>
                  </a:lnTo>
                  <a:lnTo>
                    <a:pt x="0" y="70896"/>
                  </a:lnTo>
                  <a:lnTo>
                    <a:pt x="109" y="69136"/>
                  </a:lnTo>
                  <a:lnTo>
                    <a:pt x="887" y="67258"/>
                  </a:lnTo>
                  <a:lnTo>
                    <a:pt x="26724" y="48299"/>
                  </a:lnTo>
                  <a:lnTo>
                    <a:pt x="43574" y="39105"/>
                  </a:lnTo>
                  <a:lnTo>
                    <a:pt x="88319" y="25975"/>
                  </a:lnTo>
                  <a:lnTo>
                    <a:pt x="142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6"/>
            <p:cNvSpPr/>
            <p:nvPr>
              <p:custDataLst>
                <p:tags r:id="rId26"/>
              </p:custDataLst>
            </p:nvPr>
          </p:nvSpPr>
          <p:spPr>
            <a:xfrm>
              <a:off x="4333392" y="6369050"/>
              <a:ext cx="175109" cy="50539"/>
            </a:xfrm>
            <a:custGeom>
              <a:avLst/>
              <a:gdLst/>
              <a:ahLst/>
              <a:cxnLst/>
              <a:rect l="0" t="0" r="0" b="0"/>
              <a:pathLst>
                <a:path w="175109" h="50539">
                  <a:moveTo>
                    <a:pt x="3658" y="44450"/>
                  </a:moveTo>
                  <a:lnTo>
                    <a:pt x="3658" y="44450"/>
                  </a:lnTo>
                  <a:lnTo>
                    <a:pt x="287" y="47821"/>
                  </a:lnTo>
                  <a:lnTo>
                    <a:pt x="0" y="48814"/>
                  </a:lnTo>
                  <a:lnTo>
                    <a:pt x="513" y="49476"/>
                  </a:lnTo>
                  <a:lnTo>
                    <a:pt x="1562" y="49917"/>
                  </a:lnTo>
                  <a:lnTo>
                    <a:pt x="13150" y="50538"/>
                  </a:lnTo>
                  <a:lnTo>
                    <a:pt x="57868" y="38831"/>
                  </a:lnTo>
                  <a:lnTo>
                    <a:pt x="95818" y="29778"/>
                  </a:lnTo>
                  <a:lnTo>
                    <a:pt x="141153" y="16126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7"/>
            <p:cNvSpPr/>
            <p:nvPr>
              <p:custDataLst>
                <p:tags r:id="rId27"/>
              </p:custDataLst>
            </p:nvPr>
          </p:nvSpPr>
          <p:spPr>
            <a:xfrm>
              <a:off x="4286250" y="63182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0845" y="24695"/>
                  </a:lnTo>
                  <a:lnTo>
                    <a:pt x="48804" y="13191"/>
                  </a:lnTo>
                  <a:lnTo>
                    <a:pt x="89629" y="333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8"/>
            <p:cNvSpPr/>
            <p:nvPr>
              <p:custDataLst>
                <p:tags r:id="rId28"/>
              </p:custDataLst>
            </p:nvPr>
          </p:nvSpPr>
          <p:spPr>
            <a:xfrm>
              <a:off x="3995681" y="6198175"/>
              <a:ext cx="55536" cy="247076"/>
            </a:xfrm>
            <a:custGeom>
              <a:avLst/>
              <a:gdLst/>
              <a:ahLst/>
              <a:cxnLst/>
              <a:rect l="0" t="0" r="0" b="0"/>
              <a:pathLst>
                <a:path w="55536" h="247076">
                  <a:moveTo>
                    <a:pt x="42919" y="56575"/>
                  </a:moveTo>
                  <a:lnTo>
                    <a:pt x="42919" y="56575"/>
                  </a:lnTo>
                  <a:lnTo>
                    <a:pt x="43625" y="45731"/>
                  </a:lnTo>
                  <a:lnTo>
                    <a:pt x="55335" y="0"/>
                  </a:lnTo>
                  <a:lnTo>
                    <a:pt x="55535" y="2967"/>
                  </a:lnTo>
                  <a:lnTo>
                    <a:pt x="27860" y="48386"/>
                  </a:lnTo>
                  <a:lnTo>
                    <a:pt x="3635" y="93862"/>
                  </a:lnTo>
                  <a:lnTo>
                    <a:pt x="0" y="111446"/>
                  </a:lnTo>
                  <a:lnTo>
                    <a:pt x="653" y="146358"/>
                  </a:lnTo>
                  <a:lnTo>
                    <a:pt x="6334" y="192442"/>
                  </a:lnTo>
                  <a:lnTo>
                    <a:pt x="17519" y="247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9"/>
            <p:cNvSpPr/>
            <p:nvPr>
              <p:custDataLst>
                <p:tags r:id="rId29"/>
              </p:custDataLst>
            </p:nvPr>
          </p:nvSpPr>
          <p:spPr>
            <a:xfrm>
              <a:off x="3861944" y="6216650"/>
              <a:ext cx="132207" cy="107951"/>
            </a:xfrm>
            <a:custGeom>
              <a:avLst/>
              <a:gdLst/>
              <a:ahLst/>
              <a:cxnLst/>
              <a:rect l="0" t="0" r="0" b="0"/>
              <a:pathLst>
                <a:path w="132207" h="10795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11165" y="0"/>
                  </a:lnTo>
                  <a:lnTo>
                    <a:pt x="31783" y="10139"/>
                  </a:lnTo>
                  <a:lnTo>
                    <a:pt x="65882" y="36595"/>
                  </a:lnTo>
                  <a:lnTo>
                    <a:pt x="101091" y="79439"/>
                  </a:lnTo>
                  <a:lnTo>
                    <a:pt x="132206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300"/>
          <p:cNvSpPr/>
          <p:nvPr>
            <p:custDataLst>
              <p:tags r:id="rId18"/>
            </p:custDataLst>
          </p:nvPr>
        </p:nvSpPr>
        <p:spPr>
          <a:xfrm>
            <a:off x="4732683" y="6066041"/>
            <a:ext cx="106018" cy="309360"/>
          </a:xfrm>
          <a:custGeom>
            <a:avLst/>
            <a:gdLst/>
            <a:ahLst/>
            <a:cxnLst/>
            <a:rect l="0" t="0" r="0" b="0"/>
            <a:pathLst>
              <a:path w="106018" h="309360">
                <a:moveTo>
                  <a:pt x="106017" y="68059"/>
                </a:moveTo>
                <a:lnTo>
                  <a:pt x="106017" y="68059"/>
                </a:lnTo>
                <a:lnTo>
                  <a:pt x="106017" y="52479"/>
                </a:lnTo>
                <a:lnTo>
                  <a:pt x="95904" y="32084"/>
                </a:lnTo>
                <a:lnTo>
                  <a:pt x="78593" y="10753"/>
                </a:lnTo>
                <a:lnTo>
                  <a:pt x="70075" y="4254"/>
                </a:lnTo>
                <a:lnTo>
                  <a:pt x="50604" y="0"/>
                </a:lnTo>
                <a:lnTo>
                  <a:pt x="38820" y="2768"/>
                </a:lnTo>
                <a:lnTo>
                  <a:pt x="33702" y="5481"/>
                </a:lnTo>
                <a:lnTo>
                  <a:pt x="16386" y="26156"/>
                </a:lnTo>
                <a:lnTo>
                  <a:pt x="4593" y="64737"/>
                </a:lnTo>
                <a:lnTo>
                  <a:pt x="0" y="105175"/>
                </a:lnTo>
                <a:lnTo>
                  <a:pt x="5382" y="143968"/>
                </a:lnTo>
                <a:lnTo>
                  <a:pt x="13820" y="190761"/>
                </a:lnTo>
                <a:lnTo>
                  <a:pt x="28304" y="238189"/>
                </a:lnTo>
                <a:lnTo>
                  <a:pt x="29817" y="3093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6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1048"/>
          <p:cNvGrpSpPr/>
          <p:nvPr/>
        </p:nvGrpSpPr>
        <p:grpSpPr>
          <a:xfrm>
            <a:off x="1317141" y="895350"/>
            <a:ext cx="289410" cy="151720"/>
            <a:chOff x="1317141" y="895350"/>
            <a:chExt cx="289410" cy="151720"/>
          </a:xfrm>
        </p:grpSpPr>
        <p:sp>
          <p:nvSpPr>
            <p:cNvPr id="8" name="SMARTInkShape-4859"/>
            <p:cNvSpPr/>
            <p:nvPr>
              <p:custDataLst>
                <p:tags r:id="rId202"/>
              </p:custDataLst>
            </p:nvPr>
          </p:nvSpPr>
          <p:spPr>
            <a:xfrm>
              <a:off x="1317141" y="895350"/>
              <a:ext cx="244960" cy="9722"/>
            </a:xfrm>
            <a:custGeom>
              <a:avLst/>
              <a:gdLst/>
              <a:ahLst/>
              <a:cxnLst/>
              <a:rect l="0" t="0" r="0" b="0"/>
              <a:pathLst>
                <a:path w="244960" h="9722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563" y="6350"/>
                  </a:lnTo>
                  <a:lnTo>
                    <a:pt x="9780" y="9721"/>
                  </a:lnTo>
                  <a:lnTo>
                    <a:pt x="51252" y="7747"/>
                  </a:lnTo>
                  <a:lnTo>
                    <a:pt x="96861" y="6059"/>
                  </a:lnTo>
                  <a:lnTo>
                    <a:pt x="144007" y="2109"/>
                  </a:lnTo>
                  <a:lnTo>
                    <a:pt x="181965" y="625"/>
                  </a:lnTo>
                  <a:lnTo>
                    <a:pt x="244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860"/>
            <p:cNvSpPr/>
            <p:nvPr>
              <p:custDataLst>
                <p:tags r:id="rId203"/>
              </p:custDataLst>
            </p:nvPr>
          </p:nvSpPr>
          <p:spPr>
            <a:xfrm>
              <a:off x="1365410" y="1016000"/>
              <a:ext cx="241141" cy="31070"/>
            </a:xfrm>
            <a:custGeom>
              <a:avLst/>
              <a:gdLst/>
              <a:ahLst/>
              <a:cxnLst/>
              <a:rect l="0" t="0" r="0" b="0"/>
              <a:pathLst>
                <a:path w="241141" h="31070">
                  <a:moveTo>
                    <a:pt x="25240" y="0"/>
                  </a:moveTo>
                  <a:lnTo>
                    <a:pt x="25240" y="0"/>
                  </a:lnTo>
                  <a:lnTo>
                    <a:pt x="0" y="28611"/>
                  </a:lnTo>
                  <a:lnTo>
                    <a:pt x="3474" y="31069"/>
                  </a:lnTo>
                  <a:lnTo>
                    <a:pt x="36038" y="30451"/>
                  </a:lnTo>
                  <a:lnTo>
                    <a:pt x="68139" y="25058"/>
                  </a:lnTo>
                  <a:lnTo>
                    <a:pt x="107336" y="17957"/>
                  </a:lnTo>
                  <a:lnTo>
                    <a:pt x="146394" y="10803"/>
                  </a:lnTo>
                  <a:lnTo>
                    <a:pt x="188921" y="3514"/>
                  </a:lnTo>
                  <a:lnTo>
                    <a:pt x="2411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049"/>
          <p:cNvGrpSpPr/>
          <p:nvPr/>
        </p:nvGrpSpPr>
        <p:grpSpPr>
          <a:xfrm>
            <a:off x="712569" y="446130"/>
            <a:ext cx="246854" cy="833216"/>
            <a:chOff x="712569" y="446130"/>
            <a:chExt cx="246854" cy="833216"/>
          </a:xfrm>
        </p:grpSpPr>
        <p:sp>
          <p:nvSpPr>
            <p:cNvPr id="11" name="SMARTInkShape-4861"/>
            <p:cNvSpPr/>
            <p:nvPr>
              <p:custDataLst>
                <p:tags r:id="rId200"/>
              </p:custDataLst>
            </p:nvPr>
          </p:nvSpPr>
          <p:spPr>
            <a:xfrm>
              <a:off x="712569" y="682730"/>
              <a:ext cx="246854" cy="596616"/>
            </a:xfrm>
            <a:custGeom>
              <a:avLst/>
              <a:gdLst/>
              <a:ahLst/>
              <a:cxnLst/>
              <a:rect l="0" t="0" r="0" b="0"/>
              <a:pathLst>
                <a:path w="246854" h="596616">
                  <a:moveTo>
                    <a:pt x="24031" y="174520"/>
                  </a:moveTo>
                  <a:lnTo>
                    <a:pt x="24031" y="174520"/>
                  </a:lnTo>
                  <a:lnTo>
                    <a:pt x="24031" y="177891"/>
                  </a:lnTo>
                  <a:lnTo>
                    <a:pt x="10939" y="196196"/>
                  </a:lnTo>
                  <a:lnTo>
                    <a:pt x="7629" y="210494"/>
                  </a:lnTo>
                  <a:lnTo>
                    <a:pt x="9137" y="247895"/>
                  </a:lnTo>
                  <a:lnTo>
                    <a:pt x="17423" y="291354"/>
                  </a:lnTo>
                  <a:lnTo>
                    <a:pt x="24857" y="324518"/>
                  </a:lnTo>
                  <a:lnTo>
                    <a:pt x="35094" y="369482"/>
                  </a:lnTo>
                  <a:lnTo>
                    <a:pt x="44477" y="410087"/>
                  </a:lnTo>
                  <a:lnTo>
                    <a:pt x="54313" y="452927"/>
                  </a:lnTo>
                  <a:lnTo>
                    <a:pt x="61696" y="489139"/>
                  </a:lnTo>
                  <a:lnTo>
                    <a:pt x="68352" y="533029"/>
                  </a:lnTo>
                  <a:lnTo>
                    <a:pt x="74793" y="574256"/>
                  </a:lnTo>
                  <a:lnTo>
                    <a:pt x="76931" y="591364"/>
                  </a:lnTo>
                  <a:lnTo>
                    <a:pt x="75525" y="594938"/>
                  </a:lnTo>
                  <a:lnTo>
                    <a:pt x="73177" y="596615"/>
                  </a:lnTo>
                  <a:lnTo>
                    <a:pt x="69495" y="593500"/>
                  </a:lnTo>
                  <a:lnTo>
                    <a:pt x="59760" y="578750"/>
                  </a:lnTo>
                  <a:lnTo>
                    <a:pt x="47028" y="534581"/>
                  </a:lnTo>
                  <a:lnTo>
                    <a:pt x="36019" y="494753"/>
                  </a:lnTo>
                  <a:lnTo>
                    <a:pt x="28653" y="460779"/>
                  </a:lnTo>
                  <a:lnTo>
                    <a:pt x="20540" y="417852"/>
                  </a:lnTo>
                  <a:lnTo>
                    <a:pt x="13668" y="377617"/>
                  </a:lnTo>
                  <a:lnTo>
                    <a:pt x="7868" y="335434"/>
                  </a:lnTo>
                  <a:lnTo>
                    <a:pt x="5131" y="295106"/>
                  </a:lnTo>
                  <a:lnTo>
                    <a:pt x="871" y="252896"/>
                  </a:lnTo>
                  <a:lnTo>
                    <a:pt x="0" y="213265"/>
                  </a:lnTo>
                  <a:lnTo>
                    <a:pt x="3192" y="174711"/>
                  </a:lnTo>
                  <a:lnTo>
                    <a:pt x="5862" y="134360"/>
                  </a:lnTo>
                  <a:lnTo>
                    <a:pt x="11487" y="100932"/>
                  </a:lnTo>
                  <a:lnTo>
                    <a:pt x="25959" y="56525"/>
                  </a:lnTo>
                  <a:lnTo>
                    <a:pt x="40281" y="26670"/>
                  </a:lnTo>
                  <a:lnTo>
                    <a:pt x="56653" y="13324"/>
                  </a:lnTo>
                  <a:lnTo>
                    <a:pt x="77335" y="4099"/>
                  </a:lnTo>
                  <a:lnTo>
                    <a:pt x="98287" y="0"/>
                  </a:lnTo>
                  <a:lnTo>
                    <a:pt x="108107" y="1729"/>
                  </a:lnTo>
                  <a:lnTo>
                    <a:pt x="126544" y="11176"/>
                  </a:lnTo>
                  <a:lnTo>
                    <a:pt x="142678" y="25619"/>
                  </a:lnTo>
                  <a:lnTo>
                    <a:pt x="151927" y="52320"/>
                  </a:lnTo>
                  <a:lnTo>
                    <a:pt x="152394" y="90413"/>
                  </a:lnTo>
                  <a:lnTo>
                    <a:pt x="144693" y="136351"/>
                  </a:lnTo>
                  <a:lnTo>
                    <a:pt x="133812" y="181457"/>
                  </a:lnTo>
                  <a:lnTo>
                    <a:pt x="124919" y="202446"/>
                  </a:lnTo>
                  <a:lnTo>
                    <a:pt x="124451" y="205837"/>
                  </a:lnTo>
                  <a:lnTo>
                    <a:pt x="124844" y="208098"/>
                  </a:lnTo>
                  <a:lnTo>
                    <a:pt x="126518" y="209605"/>
                  </a:lnTo>
                  <a:lnTo>
                    <a:pt x="132140" y="211280"/>
                  </a:lnTo>
                  <a:lnTo>
                    <a:pt x="165146" y="216207"/>
                  </a:lnTo>
                  <a:lnTo>
                    <a:pt x="209204" y="234259"/>
                  </a:lnTo>
                  <a:lnTo>
                    <a:pt x="221806" y="242463"/>
                  </a:lnTo>
                  <a:lnTo>
                    <a:pt x="236834" y="261758"/>
                  </a:lnTo>
                  <a:lnTo>
                    <a:pt x="246853" y="288719"/>
                  </a:lnTo>
                  <a:lnTo>
                    <a:pt x="246300" y="310647"/>
                  </a:lnTo>
                  <a:lnTo>
                    <a:pt x="239939" y="333093"/>
                  </a:lnTo>
                  <a:lnTo>
                    <a:pt x="211692" y="372514"/>
                  </a:lnTo>
                  <a:lnTo>
                    <a:pt x="196806" y="380815"/>
                  </a:lnTo>
                  <a:lnTo>
                    <a:pt x="176314" y="385446"/>
                  </a:lnTo>
                  <a:lnTo>
                    <a:pt x="136572" y="383380"/>
                  </a:lnTo>
                  <a:lnTo>
                    <a:pt x="100231" y="37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862"/>
            <p:cNvSpPr/>
            <p:nvPr>
              <p:custDataLst>
                <p:tags r:id="rId201"/>
              </p:custDataLst>
            </p:nvPr>
          </p:nvSpPr>
          <p:spPr>
            <a:xfrm>
              <a:off x="719935" y="446130"/>
              <a:ext cx="143666" cy="121299"/>
            </a:xfrm>
            <a:custGeom>
              <a:avLst/>
              <a:gdLst/>
              <a:ahLst/>
              <a:cxnLst/>
              <a:rect l="0" t="0" r="0" b="0"/>
              <a:pathLst>
                <a:path w="143666" h="121299">
                  <a:moveTo>
                    <a:pt x="35715" y="30120"/>
                  </a:moveTo>
                  <a:lnTo>
                    <a:pt x="35715" y="30120"/>
                  </a:lnTo>
                  <a:lnTo>
                    <a:pt x="16612" y="30120"/>
                  </a:lnTo>
                  <a:lnTo>
                    <a:pt x="14513" y="32942"/>
                  </a:lnTo>
                  <a:lnTo>
                    <a:pt x="7497" y="78957"/>
                  </a:lnTo>
                  <a:lnTo>
                    <a:pt x="3957" y="114007"/>
                  </a:lnTo>
                  <a:lnTo>
                    <a:pt x="513" y="121298"/>
                  </a:lnTo>
                  <a:lnTo>
                    <a:pt x="958" y="121244"/>
                  </a:lnTo>
                  <a:lnTo>
                    <a:pt x="1961" y="120503"/>
                  </a:lnTo>
                  <a:lnTo>
                    <a:pt x="1923" y="118597"/>
                  </a:lnTo>
                  <a:lnTo>
                    <a:pt x="0" y="112717"/>
                  </a:lnTo>
                  <a:lnTo>
                    <a:pt x="4836" y="69481"/>
                  </a:lnTo>
                  <a:lnTo>
                    <a:pt x="15369" y="31122"/>
                  </a:lnTo>
                  <a:lnTo>
                    <a:pt x="22204" y="17865"/>
                  </a:lnTo>
                  <a:lnTo>
                    <a:pt x="33708" y="6799"/>
                  </a:lnTo>
                  <a:lnTo>
                    <a:pt x="40727" y="1873"/>
                  </a:lnTo>
                  <a:lnTo>
                    <a:pt x="48934" y="0"/>
                  </a:lnTo>
                  <a:lnTo>
                    <a:pt x="67461" y="1681"/>
                  </a:lnTo>
                  <a:lnTo>
                    <a:pt x="85572" y="10895"/>
                  </a:lnTo>
                  <a:lnTo>
                    <a:pt x="116824" y="39806"/>
                  </a:lnTo>
                  <a:lnTo>
                    <a:pt x="143665" y="80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050"/>
          <p:cNvGrpSpPr/>
          <p:nvPr/>
        </p:nvGrpSpPr>
        <p:grpSpPr>
          <a:xfrm>
            <a:off x="2081713" y="514350"/>
            <a:ext cx="1823538" cy="687066"/>
            <a:chOff x="2081713" y="514350"/>
            <a:chExt cx="1823538" cy="687066"/>
          </a:xfrm>
        </p:grpSpPr>
        <p:sp>
          <p:nvSpPr>
            <p:cNvPr id="14" name="SMARTInkShape-4863"/>
            <p:cNvSpPr/>
            <p:nvPr>
              <p:custDataLst>
                <p:tags r:id="rId190"/>
              </p:custDataLst>
            </p:nvPr>
          </p:nvSpPr>
          <p:spPr>
            <a:xfrm>
              <a:off x="2298976" y="838200"/>
              <a:ext cx="285475" cy="287600"/>
            </a:xfrm>
            <a:custGeom>
              <a:avLst/>
              <a:gdLst/>
              <a:ahLst/>
              <a:cxnLst/>
              <a:rect l="0" t="0" r="0" b="0"/>
              <a:pathLst>
                <a:path w="285475" h="287600">
                  <a:moveTo>
                    <a:pt x="285474" y="0"/>
                  </a:moveTo>
                  <a:lnTo>
                    <a:pt x="285474" y="0"/>
                  </a:lnTo>
                  <a:lnTo>
                    <a:pt x="269894" y="18951"/>
                  </a:lnTo>
                  <a:lnTo>
                    <a:pt x="245671" y="60839"/>
                  </a:lnTo>
                  <a:lnTo>
                    <a:pt x="209125" y="108274"/>
                  </a:lnTo>
                  <a:lnTo>
                    <a:pt x="171729" y="150326"/>
                  </a:lnTo>
                  <a:lnTo>
                    <a:pt x="125378" y="192622"/>
                  </a:lnTo>
                  <a:lnTo>
                    <a:pt x="82375" y="228043"/>
                  </a:lnTo>
                  <a:lnTo>
                    <a:pt x="39248" y="260277"/>
                  </a:lnTo>
                  <a:lnTo>
                    <a:pt x="0" y="287599"/>
                  </a:lnTo>
                  <a:lnTo>
                    <a:pt x="12424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864"/>
            <p:cNvSpPr/>
            <p:nvPr>
              <p:custDataLst>
                <p:tags r:id="rId191"/>
              </p:custDataLst>
            </p:nvPr>
          </p:nvSpPr>
          <p:spPr>
            <a:xfrm>
              <a:off x="3454400" y="769233"/>
              <a:ext cx="124322" cy="432183"/>
            </a:xfrm>
            <a:custGeom>
              <a:avLst/>
              <a:gdLst/>
              <a:ahLst/>
              <a:cxnLst/>
              <a:rect l="0" t="0" r="0" b="0"/>
              <a:pathLst>
                <a:path w="124322" h="432183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50"/>
                  </a:lnTo>
                  <a:lnTo>
                    <a:pt x="27136" y="14775"/>
                  </a:lnTo>
                  <a:lnTo>
                    <a:pt x="60523" y="59034"/>
                  </a:lnTo>
                  <a:lnTo>
                    <a:pt x="86587" y="104164"/>
                  </a:lnTo>
                  <a:lnTo>
                    <a:pt x="103894" y="140936"/>
                  </a:lnTo>
                  <a:lnTo>
                    <a:pt x="113438" y="172685"/>
                  </a:lnTo>
                  <a:lnTo>
                    <a:pt x="120972" y="210314"/>
                  </a:lnTo>
                  <a:lnTo>
                    <a:pt x="124321" y="250556"/>
                  </a:lnTo>
                  <a:lnTo>
                    <a:pt x="123928" y="288197"/>
                  </a:lnTo>
                  <a:lnTo>
                    <a:pt x="119740" y="333596"/>
                  </a:lnTo>
                  <a:lnTo>
                    <a:pt x="113895" y="356619"/>
                  </a:lnTo>
                  <a:lnTo>
                    <a:pt x="89029" y="404011"/>
                  </a:lnTo>
                  <a:lnTo>
                    <a:pt x="73651" y="427413"/>
                  </a:lnTo>
                  <a:lnTo>
                    <a:pt x="70267" y="430698"/>
                  </a:lnTo>
                  <a:lnTo>
                    <a:pt x="65189" y="432182"/>
                  </a:lnTo>
                  <a:lnTo>
                    <a:pt x="38100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865"/>
            <p:cNvSpPr/>
            <p:nvPr>
              <p:custDataLst>
                <p:tags r:id="rId192"/>
              </p:custDataLst>
            </p:nvPr>
          </p:nvSpPr>
          <p:spPr>
            <a:xfrm>
              <a:off x="2641600" y="720529"/>
              <a:ext cx="12061" cy="174822"/>
            </a:xfrm>
            <a:custGeom>
              <a:avLst/>
              <a:gdLst/>
              <a:ahLst/>
              <a:cxnLst/>
              <a:rect l="0" t="0" r="0" b="0"/>
              <a:pathLst>
                <a:path w="12061" h="1748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9459" y="14959"/>
                  </a:lnTo>
                  <a:lnTo>
                    <a:pt x="12060" y="56434"/>
                  </a:lnTo>
                  <a:lnTo>
                    <a:pt x="11805" y="96391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866"/>
            <p:cNvSpPr/>
            <p:nvPr>
              <p:custDataLst>
                <p:tags r:id="rId193"/>
              </p:custDataLst>
            </p:nvPr>
          </p:nvSpPr>
          <p:spPr>
            <a:xfrm>
              <a:off x="2523238" y="685800"/>
              <a:ext cx="264413" cy="44451"/>
            </a:xfrm>
            <a:custGeom>
              <a:avLst/>
              <a:gdLst/>
              <a:ahLst/>
              <a:cxnLst/>
              <a:rect l="0" t="0" r="0" b="0"/>
              <a:pathLst>
                <a:path w="264413" h="44451">
                  <a:moveTo>
                    <a:pt x="23112" y="44450"/>
                  </a:moveTo>
                  <a:lnTo>
                    <a:pt x="23112" y="44450"/>
                  </a:lnTo>
                  <a:lnTo>
                    <a:pt x="5435" y="44450"/>
                  </a:lnTo>
                  <a:lnTo>
                    <a:pt x="2861" y="43039"/>
                  </a:lnTo>
                  <a:lnTo>
                    <a:pt x="1145" y="40687"/>
                  </a:lnTo>
                  <a:lnTo>
                    <a:pt x="0" y="37708"/>
                  </a:lnTo>
                  <a:lnTo>
                    <a:pt x="13781" y="30635"/>
                  </a:lnTo>
                  <a:lnTo>
                    <a:pt x="55155" y="22483"/>
                  </a:lnTo>
                  <a:lnTo>
                    <a:pt x="90270" y="19165"/>
                  </a:lnTo>
                  <a:lnTo>
                    <a:pt x="129395" y="12986"/>
                  </a:lnTo>
                  <a:lnTo>
                    <a:pt x="174234" y="8316"/>
                  </a:lnTo>
                  <a:lnTo>
                    <a:pt x="207870" y="5342"/>
                  </a:lnTo>
                  <a:lnTo>
                    <a:pt x="264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867"/>
            <p:cNvSpPr/>
            <p:nvPr>
              <p:custDataLst>
                <p:tags r:id="rId194"/>
              </p:custDataLst>
            </p:nvPr>
          </p:nvSpPr>
          <p:spPr>
            <a:xfrm>
              <a:off x="2990850" y="940683"/>
              <a:ext cx="177801" cy="176918"/>
            </a:xfrm>
            <a:custGeom>
              <a:avLst/>
              <a:gdLst/>
              <a:ahLst/>
              <a:cxnLst/>
              <a:rect l="0" t="0" r="0" b="0"/>
              <a:pathLst>
                <a:path w="177801" h="1769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1818" y="36484"/>
                  </a:lnTo>
                  <a:lnTo>
                    <a:pt x="92562" y="82407"/>
                  </a:lnTo>
                  <a:lnTo>
                    <a:pt x="137478" y="129358"/>
                  </a:lnTo>
                  <a:lnTo>
                    <a:pt x="1778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868"/>
            <p:cNvSpPr/>
            <p:nvPr>
              <p:custDataLst>
                <p:tags r:id="rId195"/>
              </p:custDataLst>
            </p:nvPr>
          </p:nvSpPr>
          <p:spPr>
            <a:xfrm>
              <a:off x="2984500" y="939800"/>
              <a:ext cx="247651" cy="228601"/>
            </a:xfrm>
            <a:custGeom>
              <a:avLst/>
              <a:gdLst/>
              <a:ahLst/>
              <a:cxnLst/>
              <a:rect l="0" t="0" r="0" b="0"/>
              <a:pathLst>
                <a:path w="247651" h="228601">
                  <a:moveTo>
                    <a:pt x="247650" y="0"/>
                  </a:moveTo>
                  <a:lnTo>
                    <a:pt x="247650" y="0"/>
                  </a:lnTo>
                  <a:lnTo>
                    <a:pt x="201197" y="39545"/>
                  </a:lnTo>
                  <a:lnTo>
                    <a:pt x="159453" y="75554"/>
                  </a:lnTo>
                  <a:lnTo>
                    <a:pt x="114307" y="114243"/>
                  </a:lnTo>
                  <a:lnTo>
                    <a:pt x="69795" y="152395"/>
                  </a:lnTo>
                  <a:lnTo>
                    <a:pt x="22387" y="19922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69"/>
            <p:cNvSpPr/>
            <p:nvPr>
              <p:custDataLst>
                <p:tags r:id="rId196"/>
              </p:custDataLst>
            </p:nvPr>
          </p:nvSpPr>
          <p:spPr>
            <a:xfrm>
              <a:off x="3886200" y="514350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19050" y="0"/>
                  </a:moveTo>
                  <a:lnTo>
                    <a:pt x="19050" y="0"/>
                  </a:lnTo>
                  <a:lnTo>
                    <a:pt x="9616" y="10845"/>
                  </a:lnTo>
                  <a:lnTo>
                    <a:pt x="4744" y="21048"/>
                  </a:lnTo>
                  <a:lnTo>
                    <a:pt x="937" y="64417"/>
                  </a:lnTo>
                  <a:lnTo>
                    <a:pt x="277" y="103283"/>
                  </a:lnTo>
                  <a:lnTo>
                    <a:pt x="82" y="149214"/>
                  </a:lnTo>
                  <a:lnTo>
                    <a:pt x="25" y="19159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70"/>
            <p:cNvSpPr/>
            <p:nvPr>
              <p:custDataLst>
                <p:tags r:id="rId197"/>
              </p:custDataLst>
            </p:nvPr>
          </p:nvSpPr>
          <p:spPr>
            <a:xfrm>
              <a:off x="3683883" y="654050"/>
              <a:ext cx="138818" cy="9421"/>
            </a:xfrm>
            <a:custGeom>
              <a:avLst/>
              <a:gdLst/>
              <a:ahLst/>
              <a:cxnLst/>
              <a:rect l="0" t="0" r="0" b="0"/>
              <a:pathLst>
                <a:path w="138818" h="942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3794" y="706"/>
                  </a:lnTo>
                  <a:lnTo>
                    <a:pt x="54530" y="9420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871"/>
            <p:cNvSpPr/>
            <p:nvPr>
              <p:custDataLst>
                <p:tags r:id="rId198"/>
              </p:custDataLst>
            </p:nvPr>
          </p:nvSpPr>
          <p:spPr>
            <a:xfrm>
              <a:off x="2352479" y="831850"/>
              <a:ext cx="168472" cy="273051"/>
            </a:xfrm>
            <a:custGeom>
              <a:avLst/>
              <a:gdLst/>
              <a:ahLst/>
              <a:cxnLst/>
              <a:rect l="0" t="0" r="0" b="0"/>
              <a:pathLst>
                <a:path w="168472" h="2730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829" y="11550"/>
                  </a:lnTo>
                  <a:lnTo>
                    <a:pt x="25893" y="50901"/>
                  </a:lnTo>
                  <a:lnTo>
                    <a:pt x="51988" y="94701"/>
                  </a:lnTo>
                  <a:lnTo>
                    <a:pt x="77702" y="137998"/>
                  </a:lnTo>
                  <a:lnTo>
                    <a:pt x="101596" y="175504"/>
                  </a:lnTo>
                  <a:lnTo>
                    <a:pt x="131207" y="220981"/>
                  </a:lnTo>
                  <a:lnTo>
                    <a:pt x="16847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872"/>
            <p:cNvSpPr/>
            <p:nvPr>
              <p:custDataLst>
                <p:tags r:id="rId199"/>
              </p:custDataLst>
            </p:nvPr>
          </p:nvSpPr>
          <p:spPr>
            <a:xfrm>
              <a:off x="2081713" y="686760"/>
              <a:ext cx="172538" cy="490607"/>
            </a:xfrm>
            <a:custGeom>
              <a:avLst/>
              <a:gdLst/>
              <a:ahLst/>
              <a:cxnLst/>
              <a:rect l="0" t="0" r="0" b="0"/>
              <a:pathLst>
                <a:path w="172538" h="490607">
                  <a:moveTo>
                    <a:pt x="166187" y="11740"/>
                  </a:moveTo>
                  <a:lnTo>
                    <a:pt x="166187" y="11740"/>
                  </a:lnTo>
                  <a:lnTo>
                    <a:pt x="171654" y="6273"/>
                  </a:lnTo>
                  <a:lnTo>
                    <a:pt x="171243" y="5273"/>
                  </a:lnTo>
                  <a:lnTo>
                    <a:pt x="168904" y="2281"/>
                  </a:lnTo>
                  <a:lnTo>
                    <a:pt x="163632" y="480"/>
                  </a:lnTo>
                  <a:lnTo>
                    <a:pt x="160250" y="0"/>
                  </a:lnTo>
                  <a:lnTo>
                    <a:pt x="154612" y="1348"/>
                  </a:lnTo>
                  <a:lnTo>
                    <a:pt x="135130" y="14704"/>
                  </a:lnTo>
                  <a:lnTo>
                    <a:pt x="93528" y="59330"/>
                  </a:lnTo>
                  <a:lnTo>
                    <a:pt x="72055" y="91069"/>
                  </a:lnTo>
                  <a:lnTo>
                    <a:pt x="45554" y="136905"/>
                  </a:lnTo>
                  <a:lnTo>
                    <a:pt x="22535" y="184368"/>
                  </a:lnTo>
                  <a:lnTo>
                    <a:pt x="9740" y="231949"/>
                  </a:lnTo>
                  <a:lnTo>
                    <a:pt x="2346" y="267185"/>
                  </a:lnTo>
                  <a:lnTo>
                    <a:pt x="0" y="306364"/>
                  </a:lnTo>
                  <a:lnTo>
                    <a:pt x="2720" y="345884"/>
                  </a:lnTo>
                  <a:lnTo>
                    <a:pt x="10985" y="382263"/>
                  </a:lnTo>
                  <a:lnTo>
                    <a:pt x="24167" y="420994"/>
                  </a:lnTo>
                  <a:lnTo>
                    <a:pt x="43752" y="453715"/>
                  </a:lnTo>
                  <a:lnTo>
                    <a:pt x="70800" y="479010"/>
                  </a:lnTo>
                  <a:lnTo>
                    <a:pt x="87104" y="487527"/>
                  </a:lnTo>
                  <a:lnTo>
                    <a:pt x="104228" y="490606"/>
                  </a:lnTo>
                  <a:lnTo>
                    <a:pt x="138813" y="487668"/>
                  </a:lnTo>
                  <a:lnTo>
                    <a:pt x="172537" y="475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051"/>
          <p:cNvGrpSpPr/>
          <p:nvPr/>
        </p:nvGrpSpPr>
        <p:grpSpPr>
          <a:xfrm>
            <a:off x="4238142" y="577850"/>
            <a:ext cx="1172059" cy="736601"/>
            <a:chOff x="4238142" y="577850"/>
            <a:chExt cx="1172059" cy="736601"/>
          </a:xfrm>
        </p:grpSpPr>
        <p:sp>
          <p:nvSpPr>
            <p:cNvPr id="25" name="SMARTInkShape-4873"/>
            <p:cNvSpPr/>
            <p:nvPr>
              <p:custDataLst>
                <p:tags r:id="rId184"/>
              </p:custDataLst>
            </p:nvPr>
          </p:nvSpPr>
          <p:spPr>
            <a:xfrm>
              <a:off x="4705350" y="611267"/>
              <a:ext cx="31751" cy="182484"/>
            </a:xfrm>
            <a:custGeom>
              <a:avLst/>
              <a:gdLst/>
              <a:ahLst/>
              <a:cxnLst/>
              <a:rect l="0" t="0" r="0" b="0"/>
              <a:pathLst>
                <a:path w="31751" h="182484">
                  <a:moveTo>
                    <a:pt x="31750" y="23733"/>
                  </a:moveTo>
                  <a:lnTo>
                    <a:pt x="31750" y="23733"/>
                  </a:lnTo>
                  <a:lnTo>
                    <a:pt x="21699" y="6774"/>
                  </a:lnTo>
                  <a:lnTo>
                    <a:pt x="20815" y="3960"/>
                  </a:lnTo>
                  <a:lnTo>
                    <a:pt x="18816" y="2084"/>
                  </a:lnTo>
                  <a:lnTo>
                    <a:pt x="12831" y="0"/>
                  </a:lnTo>
                  <a:lnTo>
                    <a:pt x="10671" y="1561"/>
                  </a:lnTo>
                  <a:lnTo>
                    <a:pt x="8270" y="8940"/>
                  </a:lnTo>
                  <a:lnTo>
                    <a:pt x="6602" y="52690"/>
                  </a:lnTo>
                  <a:lnTo>
                    <a:pt x="6383" y="99304"/>
                  </a:lnTo>
                  <a:lnTo>
                    <a:pt x="6354" y="145720"/>
                  </a:lnTo>
                  <a:lnTo>
                    <a:pt x="5645" y="173026"/>
                  </a:lnTo>
                  <a:lnTo>
                    <a:pt x="0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874"/>
            <p:cNvSpPr/>
            <p:nvPr>
              <p:custDataLst>
                <p:tags r:id="rId185"/>
              </p:custDataLst>
            </p:nvPr>
          </p:nvSpPr>
          <p:spPr>
            <a:xfrm>
              <a:off x="4252438" y="832733"/>
              <a:ext cx="258370" cy="388461"/>
            </a:xfrm>
            <a:custGeom>
              <a:avLst/>
              <a:gdLst/>
              <a:ahLst/>
              <a:cxnLst/>
              <a:rect l="0" t="0" r="0" b="0"/>
              <a:pathLst>
                <a:path w="258370" h="388461">
                  <a:moveTo>
                    <a:pt x="237012" y="5467"/>
                  </a:moveTo>
                  <a:lnTo>
                    <a:pt x="237012" y="5467"/>
                  </a:lnTo>
                  <a:lnTo>
                    <a:pt x="240382" y="5467"/>
                  </a:lnTo>
                  <a:lnTo>
                    <a:pt x="257406" y="0"/>
                  </a:lnTo>
                  <a:lnTo>
                    <a:pt x="258369" y="1116"/>
                  </a:lnTo>
                  <a:lnTo>
                    <a:pt x="258306" y="3272"/>
                  </a:lnTo>
                  <a:lnTo>
                    <a:pt x="254943" y="11547"/>
                  </a:lnTo>
                  <a:lnTo>
                    <a:pt x="229678" y="58879"/>
                  </a:lnTo>
                  <a:lnTo>
                    <a:pt x="204578" y="95141"/>
                  </a:lnTo>
                  <a:lnTo>
                    <a:pt x="178290" y="138839"/>
                  </a:lnTo>
                  <a:lnTo>
                    <a:pt x="142531" y="179455"/>
                  </a:lnTo>
                  <a:lnTo>
                    <a:pt x="105087" y="226448"/>
                  </a:lnTo>
                  <a:lnTo>
                    <a:pt x="72100" y="269883"/>
                  </a:lnTo>
                  <a:lnTo>
                    <a:pt x="42786" y="309528"/>
                  </a:lnTo>
                  <a:lnTo>
                    <a:pt x="17420" y="346267"/>
                  </a:lnTo>
                  <a:lnTo>
                    <a:pt x="2144" y="375732"/>
                  </a:lnTo>
                  <a:lnTo>
                    <a:pt x="0" y="383543"/>
                  </a:lnTo>
                  <a:lnTo>
                    <a:pt x="688" y="387340"/>
                  </a:lnTo>
                  <a:lnTo>
                    <a:pt x="3263" y="388460"/>
                  </a:lnTo>
                  <a:lnTo>
                    <a:pt x="7096" y="387796"/>
                  </a:lnTo>
                  <a:lnTo>
                    <a:pt x="27462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75"/>
            <p:cNvSpPr/>
            <p:nvPr>
              <p:custDataLst>
                <p:tags r:id="rId186"/>
              </p:custDataLst>
            </p:nvPr>
          </p:nvSpPr>
          <p:spPr>
            <a:xfrm>
              <a:off x="4238142" y="905743"/>
              <a:ext cx="289409" cy="275358"/>
            </a:xfrm>
            <a:custGeom>
              <a:avLst/>
              <a:gdLst/>
              <a:ahLst/>
              <a:cxnLst/>
              <a:rect l="0" t="0" r="0" b="0"/>
              <a:pathLst>
                <a:path w="289409" h="275358">
                  <a:moveTo>
                    <a:pt x="3658" y="21357"/>
                  </a:moveTo>
                  <a:lnTo>
                    <a:pt x="3658" y="21357"/>
                  </a:lnTo>
                  <a:lnTo>
                    <a:pt x="287" y="17986"/>
                  </a:lnTo>
                  <a:lnTo>
                    <a:pt x="0" y="15582"/>
                  </a:lnTo>
                  <a:lnTo>
                    <a:pt x="1561" y="9148"/>
                  </a:lnTo>
                  <a:lnTo>
                    <a:pt x="6490" y="3466"/>
                  </a:lnTo>
                  <a:lnTo>
                    <a:pt x="9779" y="963"/>
                  </a:lnTo>
                  <a:lnTo>
                    <a:pt x="14088" y="0"/>
                  </a:lnTo>
                  <a:lnTo>
                    <a:pt x="24521" y="811"/>
                  </a:lnTo>
                  <a:lnTo>
                    <a:pt x="45666" y="15348"/>
                  </a:lnTo>
                  <a:lnTo>
                    <a:pt x="89588" y="58735"/>
                  </a:lnTo>
                  <a:lnTo>
                    <a:pt x="130397" y="105168"/>
                  </a:lnTo>
                  <a:lnTo>
                    <a:pt x="163079" y="145701"/>
                  </a:lnTo>
                  <a:lnTo>
                    <a:pt x="206266" y="190588"/>
                  </a:lnTo>
                  <a:lnTo>
                    <a:pt x="247511" y="235246"/>
                  </a:lnTo>
                  <a:lnTo>
                    <a:pt x="274483" y="265476"/>
                  </a:lnTo>
                  <a:lnTo>
                    <a:pt x="289408" y="27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76"/>
            <p:cNvSpPr/>
            <p:nvPr>
              <p:custDataLst>
                <p:tags r:id="rId187"/>
              </p:custDataLst>
            </p:nvPr>
          </p:nvSpPr>
          <p:spPr>
            <a:xfrm>
              <a:off x="5233563" y="911029"/>
              <a:ext cx="176638" cy="403422"/>
            </a:xfrm>
            <a:custGeom>
              <a:avLst/>
              <a:gdLst/>
              <a:ahLst/>
              <a:cxnLst/>
              <a:rect l="0" t="0" r="0" b="0"/>
              <a:pathLst>
                <a:path w="176638" h="403422">
                  <a:moveTo>
                    <a:pt x="176637" y="3371"/>
                  </a:moveTo>
                  <a:lnTo>
                    <a:pt x="176637" y="3371"/>
                  </a:lnTo>
                  <a:lnTo>
                    <a:pt x="173266" y="0"/>
                  </a:lnTo>
                  <a:lnTo>
                    <a:pt x="154315" y="1275"/>
                  </a:lnTo>
                  <a:lnTo>
                    <a:pt x="107959" y="16910"/>
                  </a:lnTo>
                  <a:lnTo>
                    <a:pt x="69781" y="39912"/>
                  </a:lnTo>
                  <a:lnTo>
                    <a:pt x="25481" y="82185"/>
                  </a:lnTo>
                  <a:lnTo>
                    <a:pt x="4728" y="118266"/>
                  </a:lnTo>
                  <a:lnTo>
                    <a:pt x="0" y="143188"/>
                  </a:lnTo>
                  <a:lnTo>
                    <a:pt x="3117" y="153942"/>
                  </a:lnTo>
                  <a:lnTo>
                    <a:pt x="32166" y="200411"/>
                  </a:lnTo>
                  <a:lnTo>
                    <a:pt x="39678" y="231165"/>
                  </a:lnTo>
                  <a:lnTo>
                    <a:pt x="40806" y="273673"/>
                  </a:lnTo>
                  <a:lnTo>
                    <a:pt x="33537" y="313001"/>
                  </a:lnTo>
                  <a:lnTo>
                    <a:pt x="22520" y="358253"/>
                  </a:lnTo>
                  <a:lnTo>
                    <a:pt x="11537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77"/>
            <p:cNvSpPr/>
            <p:nvPr>
              <p:custDataLst>
                <p:tags r:id="rId188"/>
              </p:custDataLst>
            </p:nvPr>
          </p:nvSpPr>
          <p:spPr>
            <a:xfrm>
              <a:off x="5100533" y="930192"/>
              <a:ext cx="150918" cy="130259"/>
            </a:xfrm>
            <a:custGeom>
              <a:avLst/>
              <a:gdLst/>
              <a:ahLst/>
              <a:cxnLst/>
              <a:rect l="0" t="0" r="0" b="0"/>
              <a:pathLst>
                <a:path w="150918" h="130259">
                  <a:moveTo>
                    <a:pt x="23917" y="22308"/>
                  </a:moveTo>
                  <a:lnTo>
                    <a:pt x="23917" y="22308"/>
                  </a:lnTo>
                  <a:lnTo>
                    <a:pt x="8722" y="7818"/>
                  </a:lnTo>
                  <a:lnTo>
                    <a:pt x="1854" y="3904"/>
                  </a:lnTo>
                  <a:lnTo>
                    <a:pt x="0" y="488"/>
                  </a:lnTo>
                  <a:lnTo>
                    <a:pt x="211" y="0"/>
                  </a:lnTo>
                  <a:lnTo>
                    <a:pt x="1057" y="380"/>
                  </a:lnTo>
                  <a:lnTo>
                    <a:pt x="30039" y="29172"/>
                  </a:lnTo>
                  <a:lnTo>
                    <a:pt x="67897" y="74129"/>
                  </a:lnTo>
                  <a:lnTo>
                    <a:pt x="97045" y="103805"/>
                  </a:lnTo>
                  <a:lnTo>
                    <a:pt x="128569" y="123569"/>
                  </a:lnTo>
                  <a:lnTo>
                    <a:pt x="150917" y="13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78"/>
            <p:cNvSpPr/>
            <p:nvPr>
              <p:custDataLst>
                <p:tags r:id="rId189"/>
              </p:custDataLst>
            </p:nvPr>
          </p:nvSpPr>
          <p:spPr>
            <a:xfrm>
              <a:off x="4563914" y="577850"/>
              <a:ext cx="363687" cy="57151"/>
            </a:xfrm>
            <a:custGeom>
              <a:avLst/>
              <a:gdLst/>
              <a:ahLst/>
              <a:cxnLst/>
              <a:rect l="0" t="0" r="0" b="0"/>
              <a:pathLst>
                <a:path w="363687" h="57151">
                  <a:moveTo>
                    <a:pt x="33486" y="57150"/>
                  </a:moveTo>
                  <a:lnTo>
                    <a:pt x="33486" y="57150"/>
                  </a:lnTo>
                  <a:lnTo>
                    <a:pt x="26744" y="57150"/>
                  </a:lnTo>
                  <a:lnTo>
                    <a:pt x="1536" y="46215"/>
                  </a:lnTo>
                  <a:lnTo>
                    <a:pt x="192" y="44921"/>
                  </a:lnTo>
                  <a:lnTo>
                    <a:pt x="0" y="43353"/>
                  </a:lnTo>
                  <a:lnTo>
                    <a:pt x="579" y="41602"/>
                  </a:lnTo>
                  <a:lnTo>
                    <a:pt x="43475" y="29358"/>
                  </a:lnTo>
                  <a:lnTo>
                    <a:pt x="79082" y="24102"/>
                  </a:lnTo>
                  <a:lnTo>
                    <a:pt x="125313" y="17176"/>
                  </a:lnTo>
                  <a:lnTo>
                    <a:pt x="169192" y="10655"/>
                  </a:lnTo>
                  <a:lnTo>
                    <a:pt x="213473" y="7626"/>
                  </a:lnTo>
                  <a:lnTo>
                    <a:pt x="244949" y="5035"/>
                  </a:lnTo>
                  <a:lnTo>
                    <a:pt x="290640" y="1492"/>
                  </a:lnTo>
                  <a:lnTo>
                    <a:pt x="3636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052"/>
          <p:cNvGrpSpPr/>
          <p:nvPr/>
        </p:nvGrpSpPr>
        <p:grpSpPr>
          <a:xfrm>
            <a:off x="977900" y="1889588"/>
            <a:ext cx="965201" cy="377363"/>
            <a:chOff x="977900" y="1889588"/>
            <a:chExt cx="965201" cy="377363"/>
          </a:xfrm>
        </p:grpSpPr>
        <p:sp>
          <p:nvSpPr>
            <p:cNvPr id="32" name="SMARTInkShape-4879"/>
            <p:cNvSpPr/>
            <p:nvPr>
              <p:custDataLst>
                <p:tags r:id="rId178"/>
              </p:custDataLst>
            </p:nvPr>
          </p:nvSpPr>
          <p:spPr>
            <a:xfrm>
              <a:off x="1320869" y="1993900"/>
              <a:ext cx="38032" cy="273051"/>
            </a:xfrm>
            <a:custGeom>
              <a:avLst/>
              <a:gdLst/>
              <a:ahLst/>
              <a:cxnLst/>
              <a:rect l="0" t="0" r="0" b="0"/>
              <a:pathLst>
                <a:path w="38032" h="273051">
                  <a:moveTo>
                    <a:pt x="12631" y="0"/>
                  </a:moveTo>
                  <a:lnTo>
                    <a:pt x="12631" y="0"/>
                  </a:lnTo>
                  <a:lnTo>
                    <a:pt x="5889" y="0"/>
                  </a:lnTo>
                  <a:lnTo>
                    <a:pt x="3903" y="706"/>
                  </a:lnTo>
                  <a:lnTo>
                    <a:pt x="2579" y="1881"/>
                  </a:lnTo>
                  <a:lnTo>
                    <a:pt x="1696" y="3371"/>
                  </a:lnTo>
                  <a:lnTo>
                    <a:pt x="280" y="19428"/>
                  </a:lnTo>
                  <a:lnTo>
                    <a:pt x="0" y="62738"/>
                  </a:lnTo>
                  <a:lnTo>
                    <a:pt x="1833" y="98787"/>
                  </a:lnTo>
                  <a:lnTo>
                    <a:pt x="5402" y="141731"/>
                  </a:lnTo>
                  <a:lnTo>
                    <a:pt x="10472" y="185805"/>
                  </a:lnTo>
                  <a:lnTo>
                    <a:pt x="14086" y="227751"/>
                  </a:lnTo>
                  <a:lnTo>
                    <a:pt x="21385" y="257203"/>
                  </a:lnTo>
                  <a:lnTo>
                    <a:pt x="24111" y="262486"/>
                  </a:lnTo>
                  <a:lnTo>
                    <a:pt x="3803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80"/>
            <p:cNvSpPr/>
            <p:nvPr>
              <p:custDataLst>
                <p:tags r:id="rId179"/>
              </p:custDataLst>
            </p:nvPr>
          </p:nvSpPr>
          <p:spPr>
            <a:xfrm>
              <a:off x="1314450" y="1889588"/>
              <a:ext cx="121874" cy="172881"/>
            </a:xfrm>
            <a:custGeom>
              <a:avLst/>
              <a:gdLst/>
              <a:ahLst/>
              <a:cxnLst/>
              <a:rect l="0" t="0" r="0" b="0"/>
              <a:pathLst>
                <a:path w="121874" h="172881">
                  <a:moveTo>
                    <a:pt x="0" y="136062"/>
                  </a:moveTo>
                  <a:lnTo>
                    <a:pt x="0" y="136062"/>
                  </a:lnTo>
                  <a:lnTo>
                    <a:pt x="1411" y="97794"/>
                  </a:lnTo>
                  <a:lnTo>
                    <a:pt x="17298" y="50695"/>
                  </a:lnTo>
                  <a:lnTo>
                    <a:pt x="32240" y="14777"/>
                  </a:lnTo>
                  <a:lnTo>
                    <a:pt x="36310" y="8639"/>
                  </a:lnTo>
                  <a:lnTo>
                    <a:pt x="41140" y="4546"/>
                  </a:lnTo>
                  <a:lnTo>
                    <a:pt x="52151" y="0"/>
                  </a:lnTo>
                  <a:lnTo>
                    <a:pt x="65982" y="3623"/>
                  </a:lnTo>
                  <a:lnTo>
                    <a:pt x="80831" y="12995"/>
                  </a:lnTo>
                  <a:lnTo>
                    <a:pt x="100385" y="34843"/>
                  </a:lnTo>
                  <a:lnTo>
                    <a:pt x="121074" y="73640"/>
                  </a:lnTo>
                  <a:lnTo>
                    <a:pt x="121873" y="105415"/>
                  </a:lnTo>
                  <a:lnTo>
                    <a:pt x="117641" y="135997"/>
                  </a:lnTo>
                  <a:lnTo>
                    <a:pt x="106378" y="152261"/>
                  </a:lnTo>
                  <a:lnTo>
                    <a:pt x="91024" y="164428"/>
                  </a:lnTo>
                  <a:lnTo>
                    <a:pt x="77144" y="169836"/>
                  </a:lnTo>
                  <a:lnTo>
                    <a:pt x="54059" y="172880"/>
                  </a:lnTo>
                  <a:lnTo>
                    <a:pt x="48034" y="171896"/>
                  </a:lnTo>
                  <a:lnTo>
                    <a:pt x="39457" y="167040"/>
                  </a:lnTo>
                  <a:lnTo>
                    <a:pt x="36888" y="163064"/>
                  </a:lnTo>
                  <a:lnTo>
                    <a:pt x="31750" y="142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81"/>
            <p:cNvSpPr/>
            <p:nvPr>
              <p:custDataLst>
                <p:tags r:id="rId180"/>
              </p:custDataLst>
            </p:nvPr>
          </p:nvSpPr>
          <p:spPr>
            <a:xfrm>
              <a:off x="977900" y="2254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82"/>
            <p:cNvSpPr/>
            <p:nvPr>
              <p:custDataLst>
                <p:tags r:id="rId181"/>
              </p:custDataLst>
            </p:nvPr>
          </p:nvSpPr>
          <p:spPr>
            <a:xfrm>
              <a:off x="1582295" y="1981200"/>
              <a:ext cx="138556" cy="19051"/>
            </a:xfrm>
            <a:custGeom>
              <a:avLst/>
              <a:gdLst/>
              <a:ahLst/>
              <a:cxnLst/>
              <a:rect l="0" t="0" r="0" b="0"/>
              <a:pathLst>
                <a:path w="138556" h="19051">
                  <a:moveTo>
                    <a:pt x="11555" y="0"/>
                  </a:moveTo>
                  <a:lnTo>
                    <a:pt x="11555" y="0"/>
                  </a:lnTo>
                  <a:lnTo>
                    <a:pt x="0" y="0"/>
                  </a:lnTo>
                  <a:lnTo>
                    <a:pt x="45794" y="5467"/>
                  </a:lnTo>
                  <a:lnTo>
                    <a:pt x="89501" y="11245"/>
                  </a:lnTo>
                  <a:lnTo>
                    <a:pt x="13855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83"/>
            <p:cNvSpPr/>
            <p:nvPr>
              <p:custDataLst>
                <p:tags r:id="rId182"/>
              </p:custDataLst>
            </p:nvPr>
          </p:nvSpPr>
          <p:spPr>
            <a:xfrm>
              <a:off x="1631129" y="2063750"/>
              <a:ext cx="140522" cy="31257"/>
            </a:xfrm>
            <a:custGeom>
              <a:avLst/>
              <a:gdLst/>
              <a:ahLst/>
              <a:cxnLst/>
              <a:rect l="0" t="0" r="0" b="0"/>
              <a:pathLst>
                <a:path w="140522" h="31257">
                  <a:moveTo>
                    <a:pt x="32571" y="6350"/>
                  </a:moveTo>
                  <a:lnTo>
                    <a:pt x="32571" y="6350"/>
                  </a:lnTo>
                  <a:lnTo>
                    <a:pt x="9427" y="26123"/>
                  </a:lnTo>
                  <a:lnTo>
                    <a:pt x="0" y="30083"/>
                  </a:lnTo>
                  <a:lnTo>
                    <a:pt x="273" y="30638"/>
                  </a:lnTo>
                  <a:lnTo>
                    <a:pt x="6222" y="31256"/>
                  </a:lnTo>
                  <a:lnTo>
                    <a:pt x="46860" y="25877"/>
                  </a:lnTo>
                  <a:lnTo>
                    <a:pt x="84547" y="15820"/>
                  </a:lnTo>
                  <a:lnTo>
                    <a:pt x="140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84"/>
            <p:cNvSpPr/>
            <p:nvPr>
              <p:custDataLst>
                <p:tags r:id="rId183"/>
              </p:custDataLst>
            </p:nvPr>
          </p:nvSpPr>
          <p:spPr>
            <a:xfrm>
              <a:off x="1920623" y="1924050"/>
              <a:ext cx="22478" cy="184151"/>
            </a:xfrm>
            <a:custGeom>
              <a:avLst/>
              <a:gdLst/>
              <a:ahLst/>
              <a:cxnLst/>
              <a:rect l="0" t="0" r="0" b="0"/>
              <a:pathLst>
                <a:path w="22478" h="184151">
                  <a:moveTo>
                    <a:pt x="22477" y="0"/>
                  </a:moveTo>
                  <a:lnTo>
                    <a:pt x="22477" y="0"/>
                  </a:lnTo>
                  <a:lnTo>
                    <a:pt x="21066" y="16620"/>
                  </a:lnTo>
                  <a:lnTo>
                    <a:pt x="8171" y="62457"/>
                  </a:lnTo>
                  <a:lnTo>
                    <a:pt x="0" y="104634"/>
                  </a:lnTo>
                  <a:lnTo>
                    <a:pt x="342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053"/>
          <p:cNvGrpSpPr/>
          <p:nvPr/>
        </p:nvGrpSpPr>
        <p:grpSpPr>
          <a:xfrm>
            <a:off x="2358542" y="1962150"/>
            <a:ext cx="460232" cy="203201"/>
            <a:chOff x="2358542" y="1962150"/>
            <a:chExt cx="460232" cy="203201"/>
          </a:xfrm>
        </p:grpSpPr>
        <p:sp>
          <p:nvSpPr>
            <p:cNvPr id="39" name="SMARTInkShape-4885"/>
            <p:cNvSpPr/>
            <p:nvPr>
              <p:custDataLst>
                <p:tags r:id="rId175"/>
              </p:custDataLst>
            </p:nvPr>
          </p:nvSpPr>
          <p:spPr>
            <a:xfrm>
              <a:off x="2358542" y="2025650"/>
              <a:ext cx="359259" cy="9461"/>
            </a:xfrm>
            <a:custGeom>
              <a:avLst/>
              <a:gdLst/>
              <a:ahLst/>
              <a:cxnLst/>
              <a:rect l="0" t="0" r="0" b="0"/>
              <a:pathLst>
                <a:path w="359259" h="946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9892" y="9460"/>
                  </a:lnTo>
                  <a:lnTo>
                    <a:pt x="66419" y="7696"/>
                  </a:lnTo>
                  <a:lnTo>
                    <a:pt x="103706" y="6749"/>
                  </a:lnTo>
                  <a:lnTo>
                    <a:pt x="138670" y="6527"/>
                  </a:lnTo>
                  <a:lnTo>
                    <a:pt x="184537" y="3031"/>
                  </a:lnTo>
                  <a:lnTo>
                    <a:pt x="219280" y="1347"/>
                  </a:lnTo>
                  <a:lnTo>
                    <a:pt x="257534" y="599"/>
                  </a:lnTo>
                  <a:lnTo>
                    <a:pt x="295703" y="266"/>
                  </a:lnTo>
                  <a:lnTo>
                    <a:pt x="340119" y="4417"/>
                  </a:lnTo>
                  <a:lnTo>
                    <a:pt x="3592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886"/>
            <p:cNvSpPr/>
            <p:nvPr>
              <p:custDataLst>
                <p:tags r:id="rId176"/>
              </p:custDataLst>
            </p:nvPr>
          </p:nvSpPr>
          <p:spPr>
            <a:xfrm>
              <a:off x="2397334" y="2082800"/>
              <a:ext cx="383967" cy="42008"/>
            </a:xfrm>
            <a:custGeom>
              <a:avLst/>
              <a:gdLst/>
              <a:ahLst/>
              <a:cxnLst/>
              <a:rect l="0" t="0" r="0" b="0"/>
              <a:pathLst>
                <a:path w="383967" h="42008">
                  <a:moveTo>
                    <a:pt x="85516" y="6350"/>
                  </a:moveTo>
                  <a:lnTo>
                    <a:pt x="85516" y="6350"/>
                  </a:lnTo>
                  <a:lnTo>
                    <a:pt x="46371" y="16489"/>
                  </a:lnTo>
                  <a:lnTo>
                    <a:pt x="12534" y="28012"/>
                  </a:lnTo>
                  <a:lnTo>
                    <a:pt x="633" y="36204"/>
                  </a:lnTo>
                  <a:lnTo>
                    <a:pt x="0" y="38952"/>
                  </a:lnTo>
                  <a:lnTo>
                    <a:pt x="2399" y="40785"/>
                  </a:lnTo>
                  <a:lnTo>
                    <a:pt x="6822" y="42007"/>
                  </a:lnTo>
                  <a:lnTo>
                    <a:pt x="52359" y="39603"/>
                  </a:lnTo>
                  <a:lnTo>
                    <a:pt x="99401" y="36515"/>
                  </a:lnTo>
                  <a:lnTo>
                    <a:pt x="136667" y="31280"/>
                  </a:lnTo>
                  <a:lnTo>
                    <a:pt x="176402" y="25261"/>
                  </a:lnTo>
                  <a:lnTo>
                    <a:pt x="217573" y="20890"/>
                  </a:lnTo>
                  <a:lnTo>
                    <a:pt x="258464" y="17714"/>
                  </a:lnTo>
                  <a:lnTo>
                    <a:pt x="289382" y="14223"/>
                  </a:lnTo>
                  <a:lnTo>
                    <a:pt x="383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87"/>
            <p:cNvSpPr/>
            <p:nvPr>
              <p:custDataLst>
                <p:tags r:id="rId177"/>
              </p:custDataLst>
            </p:nvPr>
          </p:nvSpPr>
          <p:spPr>
            <a:xfrm>
              <a:off x="2664036" y="1962150"/>
              <a:ext cx="154738" cy="203201"/>
            </a:xfrm>
            <a:custGeom>
              <a:avLst/>
              <a:gdLst/>
              <a:ahLst/>
              <a:cxnLst/>
              <a:rect l="0" t="0" r="0" b="0"/>
              <a:pathLst>
                <a:path w="154738" h="203201">
                  <a:moveTo>
                    <a:pt x="34714" y="0"/>
                  </a:moveTo>
                  <a:lnTo>
                    <a:pt x="34714" y="0"/>
                  </a:lnTo>
                  <a:lnTo>
                    <a:pt x="5821" y="1881"/>
                  </a:lnTo>
                  <a:lnTo>
                    <a:pt x="635" y="3371"/>
                  </a:lnTo>
                  <a:lnTo>
                    <a:pt x="0" y="5069"/>
                  </a:lnTo>
                  <a:lnTo>
                    <a:pt x="2399" y="6907"/>
                  </a:lnTo>
                  <a:lnTo>
                    <a:pt x="39971" y="22782"/>
                  </a:lnTo>
                  <a:lnTo>
                    <a:pt x="84671" y="47069"/>
                  </a:lnTo>
                  <a:lnTo>
                    <a:pt x="128180" y="74036"/>
                  </a:lnTo>
                  <a:lnTo>
                    <a:pt x="141871" y="87468"/>
                  </a:lnTo>
                  <a:lnTo>
                    <a:pt x="154737" y="117639"/>
                  </a:lnTo>
                  <a:lnTo>
                    <a:pt x="154240" y="128520"/>
                  </a:lnTo>
                  <a:lnTo>
                    <a:pt x="146163" y="150018"/>
                  </a:lnTo>
                  <a:lnTo>
                    <a:pt x="125748" y="175213"/>
                  </a:lnTo>
                  <a:lnTo>
                    <a:pt x="7281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054"/>
          <p:cNvGrpSpPr/>
          <p:nvPr/>
        </p:nvGrpSpPr>
        <p:grpSpPr>
          <a:xfrm>
            <a:off x="3247490" y="1841108"/>
            <a:ext cx="746661" cy="446550"/>
            <a:chOff x="3247490" y="1841108"/>
            <a:chExt cx="746661" cy="446550"/>
          </a:xfrm>
        </p:grpSpPr>
        <p:sp>
          <p:nvSpPr>
            <p:cNvPr id="43" name="SMARTInkShape-4888"/>
            <p:cNvSpPr/>
            <p:nvPr>
              <p:custDataLst>
                <p:tags r:id="rId169"/>
              </p:custDataLst>
            </p:nvPr>
          </p:nvSpPr>
          <p:spPr>
            <a:xfrm>
              <a:off x="3429939" y="2114550"/>
              <a:ext cx="30812" cy="42790"/>
            </a:xfrm>
            <a:custGeom>
              <a:avLst/>
              <a:gdLst/>
              <a:ahLst/>
              <a:cxnLst/>
              <a:rect l="0" t="0" r="0" b="0"/>
              <a:pathLst>
                <a:path w="30812" h="42790">
                  <a:moveTo>
                    <a:pt x="30811" y="0"/>
                  </a:moveTo>
                  <a:lnTo>
                    <a:pt x="30811" y="0"/>
                  </a:lnTo>
                  <a:lnTo>
                    <a:pt x="30811" y="3371"/>
                  </a:lnTo>
                  <a:lnTo>
                    <a:pt x="24069" y="15580"/>
                  </a:lnTo>
                  <a:lnTo>
                    <a:pt x="0" y="42789"/>
                  </a:lnTo>
                  <a:lnTo>
                    <a:pt x="541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889"/>
            <p:cNvSpPr/>
            <p:nvPr>
              <p:custDataLst>
                <p:tags r:id="rId170"/>
              </p:custDataLst>
            </p:nvPr>
          </p:nvSpPr>
          <p:spPr>
            <a:xfrm>
              <a:off x="3247490" y="1880004"/>
              <a:ext cx="132466" cy="298039"/>
            </a:xfrm>
            <a:custGeom>
              <a:avLst/>
              <a:gdLst/>
              <a:ahLst/>
              <a:cxnLst/>
              <a:rect l="0" t="0" r="0" b="0"/>
              <a:pathLst>
                <a:path w="132466" h="298039">
                  <a:moveTo>
                    <a:pt x="98960" y="31346"/>
                  </a:moveTo>
                  <a:lnTo>
                    <a:pt x="98960" y="31346"/>
                  </a:lnTo>
                  <a:lnTo>
                    <a:pt x="95589" y="27975"/>
                  </a:lnTo>
                  <a:lnTo>
                    <a:pt x="93934" y="22557"/>
                  </a:lnTo>
                  <a:lnTo>
                    <a:pt x="92871" y="4210"/>
                  </a:lnTo>
                  <a:lnTo>
                    <a:pt x="89962" y="1261"/>
                  </a:lnTo>
                  <a:lnTo>
                    <a:pt x="85201" y="0"/>
                  </a:lnTo>
                  <a:lnTo>
                    <a:pt x="57280" y="3047"/>
                  </a:lnTo>
                  <a:lnTo>
                    <a:pt x="43041" y="10302"/>
                  </a:lnTo>
                  <a:lnTo>
                    <a:pt x="20024" y="28835"/>
                  </a:lnTo>
                  <a:lnTo>
                    <a:pt x="6270" y="51926"/>
                  </a:lnTo>
                  <a:lnTo>
                    <a:pt x="0" y="77739"/>
                  </a:lnTo>
                  <a:lnTo>
                    <a:pt x="4884" y="106632"/>
                  </a:lnTo>
                  <a:lnTo>
                    <a:pt x="15268" y="127423"/>
                  </a:lnTo>
                  <a:lnTo>
                    <a:pt x="56310" y="165362"/>
                  </a:lnTo>
                  <a:lnTo>
                    <a:pt x="103090" y="203621"/>
                  </a:lnTo>
                  <a:lnTo>
                    <a:pt x="118434" y="215157"/>
                  </a:lnTo>
                  <a:lnTo>
                    <a:pt x="125254" y="224988"/>
                  </a:lnTo>
                  <a:lnTo>
                    <a:pt x="132465" y="241827"/>
                  </a:lnTo>
                  <a:lnTo>
                    <a:pt x="129373" y="257772"/>
                  </a:lnTo>
                  <a:lnTo>
                    <a:pt x="125586" y="266964"/>
                  </a:lnTo>
                  <a:lnTo>
                    <a:pt x="113851" y="280939"/>
                  </a:lnTo>
                  <a:lnTo>
                    <a:pt x="97817" y="291148"/>
                  </a:lnTo>
                  <a:lnTo>
                    <a:pt x="76580" y="298038"/>
                  </a:lnTo>
                  <a:lnTo>
                    <a:pt x="60556" y="297807"/>
                  </a:lnTo>
                  <a:lnTo>
                    <a:pt x="49436" y="293001"/>
                  </a:lnTo>
                  <a:lnTo>
                    <a:pt x="35460" y="266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890"/>
            <p:cNvSpPr/>
            <p:nvPr>
              <p:custDataLst>
                <p:tags r:id="rId171"/>
              </p:custDataLst>
            </p:nvPr>
          </p:nvSpPr>
          <p:spPr>
            <a:xfrm>
              <a:off x="3435350" y="1993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891"/>
            <p:cNvSpPr/>
            <p:nvPr>
              <p:custDataLst>
                <p:tags r:id="rId172"/>
              </p:custDataLst>
            </p:nvPr>
          </p:nvSpPr>
          <p:spPr>
            <a:xfrm>
              <a:off x="3505462" y="2059911"/>
              <a:ext cx="114039" cy="115132"/>
            </a:xfrm>
            <a:custGeom>
              <a:avLst/>
              <a:gdLst/>
              <a:ahLst/>
              <a:cxnLst/>
              <a:rect l="0" t="0" r="0" b="0"/>
              <a:pathLst>
                <a:path w="114039" h="115132">
                  <a:moveTo>
                    <a:pt x="12438" y="29239"/>
                  </a:moveTo>
                  <a:lnTo>
                    <a:pt x="12438" y="29239"/>
                  </a:lnTo>
                  <a:lnTo>
                    <a:pt x="9067" y="29239"/>
                  </a:lnTo>
                  <a:lnTo>
                    <a:pt x="8074" y="29945"/>
                  </a:lnTo>
                  <a:lnTo>
                    <a:pt x="7412" y="31120"/>
                  </a:lnTo>
                  <a:lnTo>
                    <a:pt x="6349" y="34706"/>
                  </a:lnTo>
                  <a:lnTo>
                    <a:pt x="6103" y="76759"/>
                  </a:lnTo>
                  <a:lnTo>
                    <a:pt x="4210" y="102910"/>
                  </a:lnTo>
                  <a:lnTo>
                    <a:pt x="621" y="115131"/>
                  </a:lnTo>
                  <a:lnTo>
                    <a:pt x="0" y="103764"/>
                  </a:lnTo>
                  <a:lnTo>
                    <a:pt x="6679" y="62798"/>
                  </a:lnTo>
                  <a:lnTo>
                    <a:pt x="11995" y="41332"/>
                  </a:lnTo>
                  <a:lnTo>
                    <a:pt x="26182" y="15497"/>
                  </a:lnTo>
                  <a:lnTo>
                    <a:pt x="35245" y="5963"/>
                  </a:lnTo>
                  <a:lnTo>
                    <a:pt x="43976" y="1255"/>
                  </a:lnTo>
                  <a:lnTo>
                    <a:pt x="48280" y="0"/>
                  </a:lnTo>
                  <a:lnTo>
                    <a:pt x="51855" y="1279"/>
                  </a:lnTo>
                  <a:lnTo>
                    <a:pt x="57709" y="8346"/>
                  </a:lnTo>
                  <a:lnTo>
                    <a:pt x="60780" y="16661"/>
                  </a:lnTo>
                  <a:lnTo>
                    <a:pt x="63210" y="62096"/>
                  </a:lnTo>
                  <a:lnTo>
                    <a:pt x="63234" y="49158"/>
                  </a:lnTo>
                  <a:lnTo>
                    <a:pt x="69978" y="30594"/>
                  </a:lnTo>
                  <a:lnTo>
                    <a:pt x="80914" y="13961"/>
                  </a:lnTo>
                  <a:lnTo>
                    <a:pt x="93092" y="3467"/>
                  </a:lnTo>
                  <a:lnTo>
                    <a:pt x="96546" y="2180"/>
                  </a:lnTo>
                  <a:lnTo>
                    <a:pt x="99554" y="2027"/>
                  </a:lnTo>
                  <a:lnTo>
                    <a:pt x="102266" y="2631"/>
                  </a:lnTo>
                  <a:lnTo>
                    <a:pt x="107159" y="8946"/>
                  </a:lnTo>
                  <a:lnTo>
                    <a:pt x="110980" y="18809"/>
                  </a:lnTo>
                  <a:lnTo>
                    <a:pt x="114038" y="7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892"/>
            <p:cNvSpPr/>
            <p:nvPr>
              <p:custDataLst>
                <p:tags r:id="rId173"/>
              </p:custDataLst>
            </p:nvPr>
          </p:nvSpPr>
          <p:spPr>
            <a:xfrm>
              <a:off x="3677564" y="2014598"/>
              <a:ext cx="105694" cy="273060"/>
            </a:xfrm>
            <a:custGeom>
              <a:avLst/>
              <a:gdLst/>
              <a:ahLst/>
              <a:cxnLst/>
              <a:rect l="0" t="0" r="0" b="0"/>
              <a:pathLst>
                <a:path w="105694" h="273060">
                  <a:moveTo>
                    <a:pt x="18136" y="55502"/>
                  </a:moveTo>
                  <a:lnTo>
                    <a:pt x="18136" y="55502"/>
                  </a:lnTo>
                  <a:lnTo>
                    <a:pt x="24878" y="58873"/>
                  </a:lnTo>
                  <a:lnTo>
                    <a:pt x="26306" y="71817"/>
                  </a:lnTo>
                  <a:lnTo>
                    <a:pt x="19656" y="118642"/>
                  </a:lnTo>
                  <a:lnTo>
                    <a:pt x="13726" y="155976"/>
                  </a:lnTo>
                  <a:lnTo>
                    <a:pt x="7282" y="202793"/>
                  </a:lnTo>
                  <a:lnTo>
                    <a:pt x="4973" y="246348"/>
                  </a:lnTo>
                  <a:lnTo>
                    <a:pt x="0" y="273059"/>
                  </a:lnTo>
                  <a:lnTo>
                    <a:pt x="1107" y="272507"/>
                  </a:lnTo>
                  <a:lnTo>
                    <a:pt x="6099" y="266248"/>
                  </a:lnTo>
                  <a:lnTo>
                    <a:pt x="16438" y="229070"/>
                  </a:lnTo>
                  <a:lnTo>
                    <a:pt x="26649" y="191204"/>
                  </a:lnTo>
                  <a:lnTo>
                    <a:pt x="36777" y="144527"/>
                  </a:lnTo>
                  <a:lnTo>
                    <a:pt x="47178" y="98107"/>
                  </a:lnTo>
                  <a:lnTo>
                    <a:pt x="61783" y="54250"/>
                  </a:lnTo>
                  <a:lnTo>
                    <a:pt x="79283" y="12115"/>
                  </a:lnTo>
                  <a:lnTo>
                    <a:pt x="86705" y="1882"/>
                  </a:lnTo>
                  <a:lnTo>
                    <a:pt x="89954" y="0"/>
                  </a:lnTo>
                  <a:lnTo>
                    <a:pt x="92826" y="156"/>
                  </a:lnTo>
                  <a:lnTo>
                    <a:pt x="95446" y="1671"/>
                  </a:lnTo>
                  <a:lnTo>
                    <a:pt x="102504" y="24030"/>
                  </a:lnTo>
                  <a:lnTo>
                    <a:pt x="105693" y="50724"/>
                  </a:lnTo>
                  <a:lnTo>
                    <a:pt x="96525" y="83249"/>
                  </a:lnTo>
                  <a:lnTo>
                    <a:pt x="83774" y="109585"/>
                  </a:lnTo>
                  <a:lnTo>
                    <a:pt x="69651" y="120226"/>
                  </a:lnTo>
                  <a:lnTo>
                    <a:pt x="60946" y="124051"/>
                  </a:lnTo>
                  <a:lnTo>
                    <a:pt x="53026" y="123779"/>
                  </a:lnTo>
                  <a:lnTo>
                    <a:pt x="38582" y="115951"/>
                  </a:lnTo>
                  <a:lnTo>
                    <a:pt x="33883" y="109207"/>
                  </a:lnTo>
                  <a:lnTo>
                    <a:pt x="28662" y="92306"/>
                  </a:lnTo>
                  <a:lnTo>
                    <a:pt x="30836" y="55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893"/>
            <p:cNvSpPr/>
            <p:nvPr>
              <p:custDataLst>
                <p:tags r:id="rId174"/>
              </p:custDataLst>
            </p:nvPr>
          </p:nvSpPr>
          <p:spPr>
            <a:xfrm>
              <a:off x="3824347" y="1841108"/>
              <a:ext cx="169804" cy="282017"/>
            </a:xfrm>
            <a:custGeom>
              <a:avLst/>
              <a:gdLst/>
              <a:ahLst/>
              <a:cxnLst/>
              <a:rect l="0" t="0" r="0" b="0"/>
              <a:pathLst>
                <a:path w="169804" h="282017">
                  <a:moveTo>
                    <a:pt x="42803" y="6742"/>
                  </a:moveTo>
                  <a:lnTo>
                    <a:pt x="42803" y="6742"/>
                  </a:lnTo>
                  <a:lnTo>
                    <a:pt x="56287" y="0"/>
                  </a:lnTo>
                  <a:lnTo>
                    <a:pt x="61670" y="131"/>
                  </a:lnTo>
                  <a:lnTo>
                    <a:pt x="66669" y="2334"/>
                  </a:lnTo>
                  <a:lnTo>
                    <a:pt x="71414" y="5920"/>
                  </a:lnTo>
                  <a:lnTo>
                    <a:pt x="73871" y="11839"/>
                  </a:lnTo>
                  <a:lnTo>
                    <a:pt x="74720" y="27822"/>
                  </a:lnTo>
                  <a:lnTo>
                    <a:pt x="64447" y="74850"/>
                  </a:lnTo>
                  <a:lnTo>
                    <a:pt x="46948" y="121038"/>
                  </a:lnTo>
                  <a:lnTo>
                    <a:pt x="31331" y="165491"/>
                  </a:lnTo>
                  <a:lnTo>
                    <a:pt x="17767" y="208060"/>
                  </a:lnTo>
                  <a:lnTo>
                    <a:pt x="3912" y="250257"/>
                  </a:lnTo>
                  <a:lnTo>
                    <a:pt x="0" y="272217"/>
                  </a:lnTo>
                  <a:lnTo>
                    <a:pt x="862" y="276859"/>
                  </a:lnTo>
                  <a:lnTo>
                    <a:pt x="2848" y="279953"/>
                  </a:lnTo>
                  <a:lnTo>
                    <a:pt x="5582" y="282016"/>
                  </a:lnTo>
                  <a:lnTo>
                    <a:pt x="10934" y="280569"/>
                  </a:lnTo>
                  <a:lnTo>
                    <a:pt x="42988" y="257969"/>
                  </a:lnTo>
                  <a:lnTo>
                    <a:pt x="88593" y="214724"/>
                  </a:lnTo>
                  <a:lnTo>
                    <a:pt x="114642" y="185487"/>
                  </a:lnTo>
                  <a:lnTo>
                    <a:pt x="118712" y="176025"/>
                  </a:lnTo>
                  <a:lnTo>
                    <a:pt x="118809" y="172514"/>
                  </a:lnTo>
                  <a:lnTo>
                    <a:pt x="116051" y="172290"/>
                  </a:lnTo>
                  <a:lnTo>
                    <a:pt x="83632" y="192623"/>
                  </a:lnTo>
                  <a:lnTo>
                    <a:pt x="66033" y="213826"/>
                  </a:lnTo>
                  <a:lnTo>
                    <a:pt x="55251" y="241353"/>
                  </a:lnTo>
                  <a:lnTo>
                    <a:pt x="55627" y="257769"/>
                  </a:lnTo>
                  <a:lnTo>
                    <a:pt x="57702" y="265110"/>
                  </a:lnTo>
                  <a:lnTo>
                    <a:pt x="64025" y="270710"/>
                  </a:lnTo>
                  <a:lnTo>
                    <a:pt x="84219" y="278813"/>
                  </a:lnTo>
                  <a:lnTo>
                    <a:pt x="169803" y="273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055"/>
          <p:cNvGrpSpPr/>
          <p:nvPr/>
        </p:nvGrpSpPr>
        <p:grpSpPr>
          <a:xfrm>
            <a:off x="4383527" y="1897177"/>
            <a:ext cx="486924" cy="293574"/>
            <a:chOff x="4383527" y="1897177"/>
            <a:chExt cx="486924" cy="293574"/>
          </a:xfrm>
        </p:grpSpPr>
        <p:sp>
          <p:nvSpPr>
            <p:cNvPr id="50" name="SMARTInkShape-4894"/>
            <p:cNvSpPr/>
            <p:nvPr>
              <p:custDataLst>
                <p:tags r:id="rId166"/>
              </p:custDataLst>
            </p:nvPr>
          </p:nvSpPr>
          <p:spPr>
            <a:xfrm>
              <a:off x="4845050" y="21844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895"/>
            <p:cNvSpPr/>
            <p:nvPr>
              <p:custDataLst>
                <p:tags r:id="rId167"/>
              </p:custDataLst>
            </p:nvPr>
          </p:nvSpPr>
          <p:spPr>
            <a:xfrm>
              <a:off x="4630327" y="1897177"/>
              <a:ext cx="128686" cy="259638"/>
            </a:xfrm>
            <a:custGeom>
              <a:avLst/>
              <a:gdLst/>
              <a:ahLst/>
              <a:cxnLst/>
              <a:rect l="0" t="0" r="0" b="0"/>
              <a:pathLst>
                <a:path w="128686" h="259638">
                  <a:moveTo>
                    <a:pt x="43273" y="122123"/>
                  </a:moveTo>
                  <a:lnTo>
                    <a:pt x="43273" y="122123"/>
                  </a:lnTo>
                  <a:lnTo>
                    <a:pt x="43273" y="115381"/>
                  </a:lnTo>
                  <a:lnTo>
                    <a:pt x="42567" y="113395"/>
                  </a:lnTo>
                  <a:lnTo>
                    <a:pt x="41391" y="112071"/>
                  </a:lnTo>
                  <a:lnTo>
                    <a:pt x="39902" y="111188"/>
                  </a:lnTo>
                  <a:lnTo>
                    <a:pt x="38204" y="111305"/>
                  </a:lnTo>
                  <a:lnTo>
                    <a:pt x="34434" y="113317"/>
                  </a:lnTo>
                  <a:lnTo>
                    <a:pt x="28346" y="125158"/>
                  </a:lnTo>
                  <a:lnTo>
                    <a:pt x="17858" y="164943"/>
                  </a:lnTo>
                  <a:lnTo>
                    <a:pt x="11652" y="206183"/>
                  </a:lnTo>
                  <a:lnTo>
                    <a:pt x="2794" y="250742"/>
                  </a:lnTo>
                  <a:lnTo>
                    <a:pt x="588" y="258544"/>
                  </a:lnTo>
                  <a:lnTo>
                    <a:pt x="0" y="259637"/>
                  </a:lnTo>
                  <a:lnTo>
                    <a:pt x="7764" y="214890"/>
                  </a:lnTo>
                  <a:lnTo>
                    <a:pt x="20522" y="167327"/>
                  </a:lnTo>
                  <a:lnTo>
                    <a:pt x="29869" y="132336"/>
                  </a:lnTo>
                  <a:lnTo>
                    <a:pt x="39432" y="97029"/>
                  </a:lnTo>
                  <a:lnTo>
                    <a:pt x="56011" y="52912"/>
                  </a:lnTo>
                  <a:lnTo>
                    <a:pt x="82354" y="11583"/>
                  </a:lnTo>
                  <a:lnTo>
                    <a:pt x="96391" y="2438"/>
                  </a:lnTo>
                  <a:lnTo>
                    <a:pt x="104084" y="0"/>
                  </a:lnTo>
                  <a:lnTo>
                    <a:pt x="110625" y="1197"/>
                  </a:lnTo>
                  <a:lnTo>
                    <a:pt x="121655" y="10052"/>
                  </a:lnTo>
                  <a:lnTo>
                    <a:pt x="127499" y="25277"/>
                  </a:lnTo>
                  <a:lnTo>
                    <a:pt x="128685" y="43802"/>
                  </a:lnTo>
                  <a:lnTo>
                    <a:pt x="117594" y="84772"/>
                  </a:lnTo>
                  <a:lnTo>
                    <a:pt x="97593" y="106666"/>
                  </a:lnTo>
                  <a:lnTo>
                    <a:pt x="59229" y="133573"/>
                  </a:lnTo>
                  <a:lnTo>
                    <a:pt x="13696" y="154443"/>
                  </a:lnTo>
                  <a:lnTo>
                    <a:pt x="10855" y="156369"/>
                  </a:lnTo>
                  <a:lnTo>
                    <a:pt x="9667" y="159065"/>
                  </a:lnTo>
                  <a:lnTo>
                    <a:pt x="10227" y="165823"/>
                  </a:lnTo>
                  <a:lnTo>
                    <a:pt x="14710" y="171649"/>
                  </a:lnTo>
                  <a:lnTo>
                    <a:pt x="59020" y="205342"/>
                  </a:lnTo>
                  <a:lnTo>
                    <a:pt x="94073" y="23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896"/>
            <p:cNvSpPr/>
            <p:nvPr>
              <p:custDataLst>
                <p:tags r:id="rId168"/>
              </p:custDataLst>
            </p:nvPr>
          </p:nvSpPr>
          <p:spPr>
            <a:xfrm>
              <a:off x="4383527" y="1933092"/>
              <a:ext cx="124974" cy="231142"/>
            </a:xfrm>
            <a:custGeom>
              <a:avLst/>
              <a:gdLst/>
              <a:ahLst/>
              <a:cxnLst/>
              <a:rect l="0" t="0" r="0" b="0"/>
              <a:pathLst>
                <a:path w="124974" h="231142">
                  <a:moveTo>
                    <a:pt x="36073" y="3658"/>
                  </a:moveTo>
                  <a:lnTo>
                    <a:pt x="36073" y="3658"/>
                  </a:lnTo>
                  <a:lnTo>
                    <a:pt x="36073" y="287"/>
                  </a:lnTo>
                  <a:lnTo>
                    <a:pt x="36779" y="0"/>
                  </a:lnTo>
                  <a:lnTo>
                    <a:pt x="39444" y="1562"/>
                  </a:lnTo>
                  <a:lnTo>
                    <a:pt x="41540" y="16521"/>
                  </a:lnTo>
                  <a:lnTo>
                    <a:pt x="36473" y="56293"/>
                  </a:lnTo>
                  <a:lnTo>
                    <a:pt x="22616" y="100734"/>
                  </a:lnTo>
                  <a:lnTo>
                    <a:pt x="7176" y="148145"/>
                  </a:lnTo>
                  <a:lnTo>
                    <a:pt x="0" y="185330"/>
                  </a:lnTo>
                  <a:lnTo>
                    <a:pt x="285" y="205757"/>
                  </a:lnTo>
                  <a:lnTo>
                    <a:pt x="5116" y="219539"/>
                  </a:lnTo>
                  <a:lnTo>
                    <a:pt x="9084" y="223779"/>
                  </a:lnTo>
                  <a:lnTo>
                    <a:pt x="19140" y="228489"/>
                  </a:lnTo>
                  <a:lnTo>
                    <a:pt x="53555" y="231141"/>
                  </a:lnTo>
                  <a:lnTo>
                    <a:pt x="96129" y="228556"/>
                  </a:lnTo>
                  <a:lnTo>
                    <a:pt x="124973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056"/>
          <p:cNvGrpSpPr/>
          <p:nvPr/>
        </p:nvGrpSpPr>
        <p:grpSpPr>
          <a:xfrm>
            <a:off x="787400" y="3029211"/>
            <a:ext cx="533401" cy="262223"/>
            <a:chOff x="787400" y="3029211"/>
            <a:chExt cx="533401" cy="262223"/>
          </a:xfrm>
        </p:grpSpPr>
        <p:sp>
          <p:nvSpPr>
            <p:cNvPr id="54" name="SMARTInkShape-4897"/>
            <p:cNvSpPr/>
            <p:nvPr>
              <p:custDataLst>
                <p:tags r:id="rId162"/>
              </p:custDataLst>
            </p:nvPr>
          </p:nvSpPr>
          <p:spPr>
            <a:xfrm>
              <a:off x="1162242" y="3244850"/>
              <a:ext cx="158559" cy="46584"/>
            </a:xfrm>
            <a:custGeom>
              <a:avLst/>
              <a:gdLst/>
              <a:ahLst/>
              <a:cxnLst/>
              <a:rect l="0" t="0" r="0" b="0"/>
              <a:pathLst>
                <a:path w="158559" h="46584">
                  <a:moveTo>
                    <a:pt x="25208" y="19050"/>
                  </a:moveTo>
                  <a:lnTo>
                    <a:pt x="25208" y="19050"/>
                  </a:lnTo>
                  <a:lnTo>
                    <a:pt x="1299" y="40006"/>
                  </a:lnTo>
                  <a:lnTo>
                    <a:pt x="96" y="42899"/>
                  </a:lnTo>
                  <a:lnTo>
                    <a:pt x="0" y="45532"/>
                  </a:lnTo>
                  <a:lnTo>
                    <a:pt x="1347" y="46583"/>
                  </a:lnTo>
                  <a:lnTo>
                    <a:pt x="3656" y="46577"/>
                  </a:lnTo>
                  <a:lnTo>
                    <a:pt x="43124" y="38993"/>
                  </a:lnTo>
                  <a:lnTo>
                    <a:pt x="89708" y="21415"/>
                  </a:lnTo>
                  <a:lnTo>
                    <a:pt x="158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98"/>
            <p:cNvSpPr/>
            <p:nvPr>
              <p:custDataLst>
                <p:tags r:id="rId163"/>
              </p:custDataLst>
            </p:nvPr>
          </p:nvSpPr>
          <p:spPr>
            <a:xfrm>
              <a:off x="1175633" y="3168650"/>
              <a:ext cx="88018" cy="19051"/>
            </a:xfrm>
            <a:custGeom>
              <a:avLst/>
              <a:gdLst/>
              <a:ahLst/>
              <a:cxnLst/>
              <a:rect l="0" t="0" r="0" b="0"/>
              <a:pathLst>
                <a:path w="880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5679"/>
                  </a:lnTo>
                  <a:lnTo>
                    <a:pt x="15775" y="8219"/>
                  </a:lnTo>
                  <a:lnTo>
                    <a:pt x="33451" y="2749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99"/>
            <p:cNvSpPr/>
            <p:nvPr>
              <p:custDataLst>
                <p:tags r:id="rId164"/>
              </p:custDataLst>
            </p:nvPr>
          </p:nvSpPr>
          <p:spPr>
            <a:xfrm>
              <a:off x="787400" y="3045692"/>
              <a:ext cx="238610" cy="230909"/>
            </a:xfrm>
            <a:custGeom>
              <a:avLst/>
              <a:gdLst/>
              <a:ahLst/>
              <a:cxnLst/>
              <a:rect l="0" t="0" r="0" b="0"/>
              <a:pathLst>
                <a:path w="238610" h="230909">
                  <a:moveTo>
                    <a:pt x="234950" y="21358"/>
                  </a:moveTo>
                  <a:lnTo>
                    <a:pt x="234950" y="21358"/>
                  </a:lnTo>
                  <a:lnTo>
                    <a:pt x="234950" y="17987"/>
                  </a:lnTo>
                  <a:lnTo>
                    <a:pt x="238609" y="6163"/>
                  </a:lnTo>
                  <a:lnTo>
                    <a:pt x="237046" y="963"/>
                  </a:lnTo>
                  <a:lnTo>
                    <a:pt x="235642" y="0"/>
                  </a:lnTo>
                  <a:lnTo>
                    <a:pt x="234000" y="64"/>
                  </a:lnTo>
                  <a:lnTo>
                    <a:pt x="219554" y="5236"/>
                  </a:lnTo>
                  <a:lnTo>
                    <a:pt x="187284" y="36969"/>
                  </a:lnTo>
                  <a:lnTo>
                    <a:pt x="153301" y="79388"/>
                  </a:lnTo>
                  <a:lnTo>
                    <a:pt x="117065" y="117566"/>
                  </a:lnTo>
                  <a:lnTo>
                    <a:pt x="73637" y="161393"/>
                  </a:lnTo>
                  <a:lnTo>
                    <a:pt x="28721" y="202729"/>
                  </a:lnTo>
                  <a:lnTo>
                    <a:pt x="0" y="23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00"/>
            <p:cNvSpPr/>
            <p:nvPr>
              <p:custDataLst>
                <p:tags r:id="rId165"/>
              </p:custDataLst>
            </p:nvPr>
          </p:nvSpPr>
          <p:spPr>
            <a:xfrm>
              <a:off x="826023" y="3029211"/>
              <a:ext cx="177278" cy="259674"/>
            </a:xfrm>
            <a:custGeom>
              <a:avLst/>
              <a:gdLst/>
              <a:ahLst/>
              <a:cxnLst/>
              <a:rect l="0" t="0" r="0" b="0"/>
              <a:pathLst>
                <a:path w="177278" h="259674">
                  <a:moveTo>
                    <a:pt x="12177" y="6089"/>
                  </a:moveTo>
                  <a:lnTo>
                    <a:pt x="12177" y="6089"/>
                  </a:lnTo>
                  <a:lnTo>
                    <a:pt x="0" y="0"/>
                  </a:lnTo>
                  <a:lnTo>
                    <a:pt x="31441" y="35067"/>
                  </a:lnTo>
                  <a:lnTo>
                    <a:pt x="51573" y="72804"/>
                  </a:lnTo>
                  <a:lnTo>
                    <a:pt x="74052" y="115379"/>
                  </a:lnTo>
                  <a:lnTo>
                    <a:pt x="95660" y="154912"/>
                  </a:lnTo>
                  <a:lnTo>
                    <a:pt x="119606" y="196300"/>
                  </a:lnTo>
                  <a:lnTo>
                    <a:pt x="151776" y="242779"/>
                  </a:lnTo>
                  <a:lnTo>
                    <a:pt x="164626" y="258096"/>
                  </a:lnTo>
                  <a:lnTo>
                    <a:pt x="166726" y="259466"/>
                  </a:lnTo>
                  <a:lnTo>
                    <a:pt x="168126" y="259673"/>
                  </a:lnTo>
                  <a:lnTo>
                    <a:pt x="169765" y="258401"/>
                  </a:lnTo>
                  <a:lnTo>
                    <a:pt x="173468" y="253224"/>
                  </a:lnTo>
                  <a:lnTo>
                    <a:pt x="177277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057"/>
          <p:cNvGrpSpPr/>
          <p:nvPr/>
        </p:nvGrpSpPr>
        <p:grpSpPr>
          <a:xfrm>
            <a:off x="1703490" y="2876550"/>
            <a:ext cx="492728" cy="692151"/>
            <a:chOff x="1703490" y="2876550"/>
            <a:chExt cx="492728" cy="692151"/>
          </a:xfrm>
        </p:grpSpPr>
        <p:sp>
          <p:nvSpPr>
            <p:cNvPr id="59" name="SMARTInkShape-4901"/>
            <p:cNvSpPr/>
            <p:nvPr>
              <p:custDataLst>
                <p:tags r:id="rId157"/>
              </p:custDataLst>
            </p:nvPr>
          </p:nvSpPr>
          <p:spPr>
            <a:xfrm>
              <a:off x="2190750" y="3441700"/>
              <a:ext cx="5468" cy="127001"/>
            </a:xfrm>
            <a:custGeom>
              <a:avLst/>
              <a:gdLst/>
              <a:ahLst/>
              <a:cxnLst/>
              <a:rect l="0" t="0" r="0" b="0"/>
              <a:pathLst>
                <a:path w="5468" h="127001">
                  <a:moveTo>
                    <a:pt x="0" y="0"/>
                  </a:moveTo>
                  <a:lnTo>
                    <a:pt x="0" y="0"/>
                  </a:lnTo>
                  <a:lnTo>
                    <a:pt x="1881" y="42690"/>
                  </a:lnTo>
                  <a:lnTo>
                    <a:pt x="5467" y="7624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902"/>
            <p:cNvSpPr/>
            <p:nvPr>
              <p:custDataLst>
                <p:tags r:id="rId158"/>
              </p:custDataLst>
            </p:nvPr>
          </p:nvSpPr>
          <p:spPr>
            <a:xfrm>
              <a:off x="2184400" y="3270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6" y="8728"/>
                  </a:lnTo>
                  <a:lnTo>
                    <a:pt x="1882" y="10052"/>
                  </a:lnTo>
                  <a:lnTo>
                    <a:pt x="3371" y="10935"/>
                  </a:lnTo>
                  <a:lnTo>
                    <a:pt x="4364" y="12229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03"/>
            <p:cNvSpPr/>
            <p:nvPr>
              <p:custDataLst>
                <p:tags r:id="rId159"/>
              </p:custDataLst>
            </p:nvPr>
          </p:nvSpPr>
          <p:spPr>
            <a:xfrm>
              <a:off x="2165350" y="31432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15966" y="8728"/>
                  </a:lnTo>
                  <a:lnTo>
                    <a:pt x="11094" y="1093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904"/>
            <p:cNvSpPr/>
            <p:nvPr>
              <p:custDataLst>
                <p:tags r:id="rId160"/>
              </p:custDataLst>
            </p:nvPr>
          </p:nvSpPr>
          <p:spPr>
            <a:xfrm>
              <a:off x="2139950" y="28765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0477"/>
                  </a:lnTo>
                  <a:lnTo>
                    <a:pt x="0" y="8440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905"/>
            <p:cNvSpPr/>
            <p:nvPr>
              <p:custDataLst>
                <p:tags r:id="rId161"/>
              </p:custDataLst>
            </p:nvPr>
          </p:nvSpPr>
          <p:spPr>
            <a:xfrm>
              <a:off x="1703490" y="2923979"/>
              <a:ext cx="245961" cy="631707"/>
            </a:xfrm>
            <a:custGeom>
              <a:avLst/>
              <a:gdLst/>
              <a:ahLst/>
              <a:cxnLst/>
              <a:rect l="0" t="0" r="0" b="0"/>
              <a:pathLst>
                <a:path w="245961" h="631707">
                  <a:moveTo>
                    <a:pt x="245960" y="3371"/>
                  </a:moveTo>
                  <a:lnTo>
                    <a:pt x="245960" y="3371"/>
                  </a:lnTo>
                  <a:lnTo>
                    <a:pt x="235847" y="0"/>
                  </a:lnTo>
                  <a:lnTo>
                    <a:pt x="216074" y="1275"/>
                  </a:lnTo>
                  <a:lnTo>
                    <a:pt x="178858" y="9492"/>
                  </a:lnTo>
                  <a:lnTo>
                    <a:pt x="138824" y="17493"/>
                  </a:lnTo>
                  <a:lnTo>
                    <a:pt x="100151" y="31074"/>
                  </a:lnTo>
                  <a:lnTo>
                    <a:pt x="55283" y="50772"/>
                  </a:lnTo>
                  <a:lnTo>
                    <a:pt x="28300" y="70433"/>
                  </a:lnTo>
                  <a:lnTo>
                    <a:pt x="13860" y="90347"/>
                  </a:lnTo>
                  <a:lnTo>
                    <a:pt x="4015" y="127606"/>
                  </a:lnTo>
                  <a:lnTo>
                    <a:pt x="0" y="171023"/>
                  </a:lnTo>
                  <a:lnTo>
                    <a:pt x="5553" y="218538"/>
                  </a:lnTo>
                  <a:lnTo>
                    <a:pt x="9393" y="254880"/>
                  </a:lnTo>
                  <a:lnTo>
                    <a:pt x="14054" y="285662"/>
                  </a:lnTo>
                  <a:lnTo>
                    <a:pt x="20849" y="331370"/>
                  </a:lnTo>
                  <a:lnTo>
                    <a:pt x="24744" y="372195"/>
                  </a:lnTo>
                  <a:lnTo>
                    <a:pt x="27697" y="406476"/>
                  </a:lnTo>
                  <a:lnTo>
                    <a:pt x="29010" y="442879"/>
                  </a:lnTo>
                  <a:lnTo>
                    <a:pt x="27712" y="478343"/>
                  </a:lnTo>
                  <a:lnTo>
                    <a:pt x="24896" y="520635"/>
                  </a:lnTo>
                  <a:lnTo>
                    <a:pt x="20573" y="564001"/>
                  </a:lnTo>
                  <a:lnTo>
                    <a:pt x="14336" y="606146"/>
                  </a:lnTo>
                  <a:lnTo>
                    <a:pt x="15546" y="619580"/>
                  </a:lnTo>
                  <a:lnTo>
                    <a:pt x="18267" y="624432"/>
                  </a:lnTo>
                  <a:lnTo>
                    <a:pt x="26935" y="631706"/>
                  </a:lnTo>
                  <a:lnTo>
                    <a:pt x="45370" y="631645"/>
                  </a:lnTo>
                  <a:lnTo>
                    <a:pt x="81633" y="625560"/>
                  </a:lnTo>
                  <a:lnTo>
                    <a:pt x="121070" y="617406"/>
                  </a:lnTo>
                  <a:lnTo>
                    <a:pt x="168531" y="605381"/>
                  </a:lnTo>
                  <a:lnTo>
                    <a:pt x="212399" y="596211"/>
                  </a:lnTo>
                  <a:lnTo>
                    <a:pt x="239610" y="5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058"/>
          <p:cNvGrpSpPr/>
          <p:nvPr/>
        </p:nvGrpSpPr>
        <p:grpSpPr>
          <a:xfrm>
            <a:off x="2426583" y="2743200"/>
            <a:ext cx="234068" cy="349251"/>
            <a:chOff x="2426583" y="2743200"/>
            <a:chExt cx="234068" cy="349251"/>
          </a:xfrm>
        </p:grpSpPr>
        <p:sp>
          <p:nvSpPr>
            <p:cNvPr id="65" name="SMARTInkShape-4906"/>
            <p:cNvSpPr/>
            <p:nvPr>
              <p:custDataLst>
                <p:tags r:id="rId153"/>
              </p:custDataLst>
            </p:nvPr>
          </p:nvSpPr>
          <p:spPr>
            <a:xfrm>
              <a:off x="2654300" y="27432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272" y="55899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907"/>
            <p:cNvSpPr/>
            <p:nvPr>
              <p:custDataLst>
                <p:tags r:id="rId154"/>
              </p:custDataLst>
            </p:nvPr>
          </p:nvSpPr>
          <p:spPr>
            <a:xfrm>
              <a:off x="2635250" y="3035300"/>
              <a:ext cx="9958" cy="57151"/>
            </a:xfrm>
            <a:custGeom>
              <a:avLst/>
              <a:gdLst/>
              <a:ahLst/>
              <a:cxnLst/>
              <a:rect l="0" t="0" r="0" b="0"/>
              <a:pathLst>
                <a:path w="9958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8115" y="21654"/>
                  </a:lnTo>
                  <a:lnTo>
                    <a:pt x="9957" y="3220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908"/>
            <p:cNvSpPr/>
            <p:nvPr>
              <p:custDataLst>
                <p:tags r:id="rId155"/>
              </p:custDataLst>
            </p:nvPr>
          </p:nvSpPr>
          <p:spPr>
            <a:xfrm>
              <a:off x="2470150" y="2861362"/>
              <a:ext cx="114301" cy="129489"/>
            </a:xfrm>
            <a:custGeom>
              <a:avLst/>
              <a:gdLst/>
              <a:ahLst/>
              <a:cxnLst/>
              <a:rect l="0" t="0" r="0" b="0"/>
              <a:pathLst>
                <a:path w="114301" h="129489">
                  <a:moveTo>
                    <a:pt x="114300" y="8838"/>
                  </a:moveTo>
                  <a:lnTo>
                    <a:pt x="114300" y="8838"/>
                  </a:lnTo>
                  <a:lnTo>
                    <a:pt x="114300" y="5467"/>
                  </a:lnTo>
                  <a:lnTo>
                    <a:pt x="110537" y="1931"/>
                  </a:lnTo>
                  <a:lnTo>
                    <a:pt x="107558" y="0"/>
                  </a:lnTo>
                  <a:lnTo>
                    <a:pt x="104161" y="124"/>
                  </a:lnTo>
                  <a:lnTo>
                    <a:pt x="96623" y="4024"/>
                  </a:lnTo>
                  <a:lnTo>
                    <a:pt x="64031" y="34583"/>
                  </a:lnTo>
                  <a:lnTo>
                    <a:pt x="30914" y="77818"/>
                  </a:lnTo>
                  <a:lnTo>
                    <a:pt x="18097" y="93717"/>
                  </a:lnTo>
                  <a:lnTo>
                    <a:pt x="0" y="12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909"/>
            <p:cNvSpPr/>
            <p:nvPr>
              <p:custDataLst>
                <p:tags r:id="rId156"/>
              </p:custDataLst>
            </p:nvPr>
          </p:nvSpPr>
          <p:spPr>
            <a:xfrm>
              <a:off x="2426583" y="2857500"/>
              <a:ext cx="145168" cy="146051"/>
            </a:xfrm>
            <a:custGeom>
              <a:avLst/>
              <a:gdLst/>
              <a:ahLst/>
              <a:cxnLst/>
              <a:rect l="0" t="0" r="0" b="0"/>
              <a:pathLst>
                <a:path w="145168" h="146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6811" y="15696"/>
                  </a:lnTo>
                  <a:lnTo>
                    <a:pt x="58029" y="47918"/>
                  </a:lnTo>
                  <a:lnTo>
                    <a:pt x="101331" y="89614"/>
                  </a:lnTo>
                  <a:lnTo>
                    <a:pt x="135064" y="128322"/>
                  </a:lnTo>
                  <a:lnTo>
                    <a:pt x="14516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059"/>
          <p:cNvGrpSpPr/>
          <p:nvPr/>
        </p:nvGrpSpPr>
        <p:grpSpPr>
          <a:xfrm>
            <a:off x="3035869" y="2781639"/>
            <a:ext cx="278832" cy="298112"/>
            <a:chOff x="3035869" y="2781639"/>
            <a:chExt cx="278832" cy="298112"/>
          </a:xfrm>
        </p:grpSpPr>
        <p:sp>
          <p:nvSpPr>
            <p:cNvPr id="70" name="SMARTInkShape-4910"/>
            <p:cNvSpPr/>
            <p:nvPr>
              <p:custDataLst>
                <p:tags r:id="rId149"/>
              </p:custDataLst>
            </p:nvPr>
          </p:nvSpPr>
          <p:spPr>
            <a:xfrm>
              <a:off x="3035869" y="2895861"/>
              <a:ext cx="113732" cy="114040"/>
            </a:xfrm>
            <a:custGeom>
              <a:avLst/>
              <a:gdLst/>
              <a:ahLst/>
              <a:cxnLst/>
              <a:rect l="0" t="0" r="0" b="0"/>
              <a:pathLst>
                <a:path w="113732" h="114040">
                  <a:moveTo>
                    <a:pt x="24831" y="6089"/>
                  </a:moveTo>
                  <a:lnTo>
                    <a:pt x="24831" y="6089"/>
                  </a:lnTo>
                  <a:lnTo>
                    <a:pt x="18089" y="6089"/>
                  </a:lnTo>
                  <a:lnTo>
                    <a:pt x="16103" y="5383"/>
                  </a:lnTo>
                  <a:lnTo>
                    <a:pt x="14779" y="4207"/>
                  </a:lnTo>
                  <a:lnTo>
                    <a:pt x="13896" y="2718"/>
                  </a:lnTo>
                  <a:lnTo>
                    <a:pt x="11897" y="1725"/>
                  </a:lnTo>
                  <a:lnTo>
                    <a:pt x="1351" y="0"/>
                  </a:lnTo>
                  <a:lnTo>
                    <a:pt x="711" y="619"/>
                  </a:lnTo>
                  <a:lnTo>
                    <a:pt x="0" y="3188"/>
                  </a:lnTo>
                  <a:lnTo>
                    <a:pt x="2971" y="11971"/>
                  </a:lnTo>
                  <a:lnTo>
                    <a:pt x="44267" y="57119"/>
                  </a:lnTo>
                  <a:lnTo>
                    <a:pt x="85276" y="96867"/>
                  </a:lnTo>
                  <a:lnTo>
                    <a:pt x="113731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911"/>
            <p:cNvSpPr/>
            <p:nvPr>
              <p:custDataLst>
                <p:tags r:id="rId150"/>
              </p:custDataLst>
            </p:nvPr>
          </p:nvSpPr>
          <p:spPr>
            <a:xfrm>
              <a:off x="3054350" y="2883783"/>
              <a:ext cx="107951" cy="151518"/>
            </a:xfrm>
            <a:custGeom>
              <a:avLst/>
              <a:gdLst/>
              <a:ahLst/>
              <a:cxnLst/>
              <a:rect l="0" t="0" r="0" b="0"/>
              <a:pathLst>
                <a:path w="107951" h="151518">
                  <a:moveTo>
                    <a:pt x="107950" y="5467"/>
                  </a:moveTo>
                  <a:lnTo>
                    <a:pt x="107950" y="5467"/>
                  </a:lnTo>
                  <a:lnTo>
                    <a:pt x="107950" y="2096"/>
                  </a:lnTo>
                  <a:lnTo>
                    <a:pt x="107244" y="1103"/>
                  </a:lnTo>
                  <a:lnTo>
                    <a:pt x="106068" y="441"/>
                  </a:lnTo>
                  <a:lnTo>
                    <a:pt x="104579" y="0"/>
                  </a:lnTo>
                  <a:lnTo>
                    <a:pt x="99161" y="3272"/>
                  </a:lnTo>
                  <a:lnTo>
                    <a:pt x="63980" y="37509"/>
                  </a:lnTo>
                  <a:lnTo>
                    <a:pt x="36841" y="76124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912"/>
            <p:cNvSpPr/>
            <p:nvPr>
              <p:custDataLst>
                <p:tags r:id="rId151"/>
              </p:custDataLst>
            </p:nvPr>
          </p:nvSpPr>
          <p:spPr>
            <a:xfrm>
              <a:off x="3207512" y="3016250"/>
              <a:ext cx="11939" cy="63501"/>
            </a:xfrm>
            <a:custGeom>
              <a:avLst/>
              <a:gdLst/>
              <a:ahLst/>
              <a:cxnLst/>
              <a:rect l="0" t="0" r="0" b="0"/>
              <a:pathLst>
                <a:path w="11939" h="63501">
                  <a:moveTo>
                    <a:pt x="11938" y="0"/>
                  </a:moveTo>
                  <a:lnTo>
                    <a:pt x="11938" y="0"/>
                  </a:lnTo>
                  <a:lnTo>
                    <a:pt x="11938" y="3371"/>
                  </a:lnTo>
                  <a:lnTo>
                    <a:pt x="10056" y="6907"/>
                  </a:lnTo>
                  <a:lnTo>
                    <a:pt x="3100" y="18298"/>
                  </a:lnTo>
                  <a:lnTo>
                    <a:pt x="0" y="38500"/>
                  </a:lnTo>
                  <a:lnTo>
                    <a:pt x="170" y="51703"/>
                  </a:lnTo>
                  <a:lnTo>
                    <a:pt x="558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913"/>
            <p:cNvSpPr/>
            <p:nvPr>
              <p:custDataLst>
                <p:tags r:id="rId152"/>
              </p:custDataLst>
            </p:nvPr>
          </p:nvSpPr>
          <p:spPr>
            <a:xfrm>
              <a:off x="3206750" y="2781639"/>
              <a:ext cx="107951" cy="99677"/>
            </a:xfrm>
            <a:custGeom>
              <a:avLst/>
              <a:gdLst/>
              <a:ahLst/>
              <a:cxnLst/>
              <a:rect l="0" t="0" r="0" b="0"/>
              <a:pathLst>
                <a:path w="107951" h="99677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4"/>
                  </a:lnTo>
                  <a:lnTo>
                    <a:pt x="3371" y="3523"/>
                  </a:lnTo>
                  <a:lnTo>
                    <a:pt x="8788" y="1377"/>
                  </a:lnTo>
                  <a:lnTo>
                    <a:pt x="23765" y="0"/>
                  </a:lnTo>
                  <a:lnTo>
                    <a:pt x="27132" y="2003"/>
                  </a:lnTo>
                  <a:lnTo>
                    <a:pt x="39887" y="22835"/>
                  </a:lnTo>
                  <a:lnTo>
                    <a:pt x="40541" y="35125"/>
                  </a:lnTo>
                  <a:lnTo>
                    <a:pt x="35211" y="62640"/>
                  </a:lnTo>
                  <a:lnTo>
                    <a:pt x="22533" y="90282"/>
                  </a:lnTo>
                  <a:lnTo>
                    <a:pt x="22783" y="93236"/>
                  </a:lnTo>
                  <a:lnTo>
                    <a:pt x="23655" y="95911"/>
                  </a:lnTo>
                  <a:lnTo>
                    <a:pt x="25648" y="97695"/>
                  </a:lnTo>
                  <a:lnTo>
                    <a:pt x="31625" y="99676"/>
                  </a:lnTo>
                  <a:lnTo>
                    <a:pt x="107950" y="9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060"/>
          <p:cNvGrpSpPr/>
          <p:nvPr/>
        </p:nvGrpSpPr>
        <p:grpSpPr>
          <a:xfrm>
            <a:off x="3603729" y="2696004"/>
            <a:ext cx="1216750" cy="916193"/>
            <a:chOff x="3603729" y="2696004"/>
            <a:chExt cx="1216750" cy="916193"/>
          </a:xfrm>
        </p:grpSpPr>
        <p:sp>
          <p:nvSpPr>
            <p:cNvPr id="75" name="SMARTInkShape-4914"/>
            <p:cNvSpPr/>
            <p:nvPr>
              <p:custDataLst>
                <p:tags r:id="rId142"/>
              </p:custDataLst>
            </p:nvPr>
          </p:nvSpPr>
          <p:spPr>
            <a:xfrm>
              <a:off x="4495800" y="2820840"/>
              <a:ext cx="324679" cy="791357"/>
            </a:xfrm>
            <a:custGeom>
              <a:avLst/>
              <a:gdLst/>
              <a:ahLst/>
              <a:cxnLst/>
              <a:rect l="0" t="0" r="0" b="0"/>
              <a:pathLst>
                <a:path w="324679" h="791357">
                  <a:moveTo>
                    <a:pt x="158750" y="11260"/>
                  </a:moveTo>
                  <a:lnTo>
                    <a:pt x="158750" y="11260"/>
                  </a:lnTo>
                  <a:lnTo>
                    <a:pt x="162121" y="7889"/>
                  </a:lnTo>
                  <a:lnTo>
                    <a:pt x="165657" y="6234"/>
                  </a:lnTo>
                  <a:lnTo>
                    <a:pt x="209242" y="0"/>
                  </a:lnTo>
                  <a:lnTo>
                    <a:pt x="245677" y="868"/>
                  </a:lnTo>
                  <a:lnTo>
                    <a:pt x="276934" y="7475"/>
                  </a:lnTo>
                  <a:lnTo>
                    <a:pt x="294532" y="15928"/>
                  </a:lnTo>
                  <a:lnTo>
                    <a:pt x="309408" y="29092"/>
                  </a:lnTo>
                  <a:lnTo>
                    <a:pt x="322942" y="52370"/>
                  </a:lnTo>
                  <a:lnTo>
                    <a:pt x="324678" y="83883"/>
                  </a:lnTo>
                  <a:lnTo>
                    <a:pt x="318239" y="125141"/>
                  </a:lnTo>
                  <a:lnTo>
                    <a:pt x="307292" y="169494"/>
                  </a:lnTo>
                  <a:lnTo>
                    <a:pt x="296736" y="204353"/>
                  </a:lnTo>
                  <a:lnTo>
                    <a:pt x="285634" y="246194"/>
                  </a:lnTo>
                  <a:lnTo>
                    <a:pt x="271198" y="292643"/>
                  </a:lnTo>
                  <a:lnTo>
                    <a:pt x="258939" y="339970"/>
                  </a:lnTo>
                  <a:lnTo>
                    <a:pt x="246509" y="386870"/>
                  </a:lnTo>
                  <a:lnTo>
                    <a:pt x="236101" y="420923"/>
                  </a:lnTo>
                  <a:lnTo>
                    <a:pt x="228171" y="453917"/>
                  </a:lnTo>
                  <a:lnTo>
                    <a:pt x="221354" y="490219"/>
                  </a:lnTo>
                  <a:lnTo>
                    <a:pt x="216810" y="533311"/>
                  </a:lnTo>
                  <a:lnTo>
                    <a:pt x="213247" y="567133"/>
                  </a:lnTo>
                  <a:lnTo>
                    <a:pt x="209312" y="601450"/>
                  </a:lnTo>
                  <a:lnTo>
                    <a:pt x="205917" y="634811"/>
                  </a:lnTo>
                  <a:lnTo>
                    <a:pt x="203299" y="678537"/>
                  </a:lnTo>
                  <a:lnTo>
                    <a:pt x="197838" y="724228"/>
                  </a:lnTo>
                  <a:lnTo>
                    <a:pt x="195634" y="756963"/>
                  </a:lnTo>
                  <a:lnTo>
                    <a:pt x="190194" y="768604"/>
                  </a:lnTo>
                  <a:lnTo>
                    <a:pt x="181192" y="776600"/>
                  </a:lnTo>
                  <a:lnTo>
                    <a:pt x="167313" y="782506"/>
                  </a:lnTo>
                  <a:lnTo>
                    <a:pt x="131027" y="789091"/>
                  </a:lnTo>
                  <a:lnTo>
                    <a:pt x="86251" y="791356"/>
                  </a:lnTo>
                  <a:lnTo>
                    <a:pt x="46252" y="791322"/>
                  </a:lnTo>
                  <a:lnTo>
                    <a:pt x="0" y="785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915"/>
            <p:cNvSpPr/>
            <p:nvPr>
              <p:custDataLst>
                <p:tags r:id="rId143"/>
              </p:custDataLst>
            </p:nvPr>
          </p:nvSpPr>
          <p:spPr>
            <a:xfrm>
              <a:off x="4159250" y="2834792"/>
              <a:ext cx="127001" cy="149709"/>
            </a:xfrm>
            <a:custGeom>
              <a:avLst/>
              <a:gdLst/>
              <a:ahLst/>
              <a:cxnLst/>
              <a:rect l="0" t="0" r="0" b="0"/>
              <a:pathLst>
                <a:path w="127001" h="1497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0432" y="47763"/>
                  </a:lnTo>
                  <a:lnTo>
                    <a:pt x="87527" y="89864"/>
                  </a:lnTo>
                  <a:lnTo>
                    <a:pt x="114694" y="120295"/>
                  </a:lnTo>
                  <a:lnTo>
                    <a:pt x="12700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916"/>
            <p:cNvSpPr/>
            <p:nvPr>
              <p:custDataLst>
                <p:tags r:id="rId144"/>
              </p:custDataLst>
            </p:nvPr>
          </p:nvSpPr>
          <p:spPr>
            <a:xfrm>
              <a:off x="4203700" y="2852294"/>
              <a:ext cx="146051" cy="144907"/>
            </a:xfrm>
            <a:custGeom>
              <a:avLst/>
              <a:gdLst/>
              <a:ahLst/>
              <a:cxnLst/>
              <a:rect l="0" t="0" r="0" b="0"/>
              <a:pathLst>
                <a:path w="146051" h="144907">
                  <a:moveTo>
                    <a:pt x="146050" y="11556"/>
                  </a:moveTo>
                  <a:lnTo>
                    <a:pt x="146050" y="11556"/>
                  </a:lnTo>
                  <a:lnTo>
                    <a:pt x="146050" y="8185"/>
                  </a:lnTo>
                  <a:lnTo>
                    <a:pt x="142287" y="4649"/>
                  </a:lnTo>
                  <a:lnTo>
                    <a:pt x="135911" y="1431"/>
                  </a:lnTo>
                  <a:lnTo>
                    <a:pt x="128374" y="0"/>
                  </a:lnTo>
                  <a:lnTo>
                    <a:pt x="120320" y="3128"/>
                  </a:lnTo>
                  <a:lnTo>
                    <a:pt x="80303" y="35698"/>
                  </a:lnTo>
                  <a:lnTo>
                    <a:pt x="41299" y="78511"/>
                  </a:lnTo>
                  <a:lnTo>
                    <a:pt x="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917"/>
            <p:cNvSpPr/>
            <p:nvPr>
              <p:custDataLst>
                <p:tags r:id="rId145"/>
              </p:custDataLst>
            </p:nvPr>
          </p:nvSpPr>
          <p:spPr>
            <a:xfrm>
              <a:off x="4439555" y="2696004"/>
              <a:ext cx="60195" cy="159429"/>
            </a:xfrm>
            <a:custGeom>
              <a:avLst/>
              <a:gdLst/>
              <a:ahLst/>
              <a:cxnLst/>
              <a:rect l="0" t="0" r="0" b="0"/>
              <a:pathLst>
                <a:path w="60195" h="159429">
                  <a:moveTo>
                    <a:pt x="5445" y="66246"/>
                  </a:moveTo>
                  <a:lnTo>
                    <a:pt x="5445" y="66246"/>
                  </a:lnTo>
                  <a:lnTo>
                    <a:pt x="8816" y="69617"/>
                  </a:lnTo>
                  <a:lnTo>
                    <a:pt x="10912" y="81826"/>
                  </a:lnTo>
                  <a:lnTo>
                    <a:pt x="9797" y="112957"/>
                  </a:lnTo>
                  <a:lnTo>
                    <a:pt x="4909" y="156842"/>
                  </a:lnTo>
                  <a:lnTo>
                    <a:pt x="3677" y="158393"/>
                  </a:lnTo>
                  <a:lnTo>
                    <a:pt x="2149" y="159428"/>
                  </a:lnTo>
                  <a:lnTo>
                    <a:pt x="1131" y="158706"/>
                  </a:lnTo>
                  <a:lnTo>
                    <a:pt x="0" y="154141"/>
                  </a:lnTo>
                  <a:lnTo>
                    <a:pt x="1095" y="109318"/>
                  </a:lnTo>
                  <a:lnTo>
                    <a:pt x="7919" y="71482"/>
                  </a:lnTo>
                  <a:lnTo>
                    <a:pt x="19496" y="30042"/>
                  </a:lnTo>
                  <a:lnTo>
                    <a:pt x="28577" y="4506"/>
                  </a:lnTo>
                  <a:lnTo>
                    <a:pt x="32894" y="0"/>
                  </a:lnTo>
                  <a:lnTo>
                    <a:pt x="35738" y="210"/>
                  </a:lnTo>
                  <a:lnTo>
                    <a:pt x="42663" y="4206"/>
                  </a:lnTo>
                  <a:lnTo>
                    <a:pt x="54494" y="17760"/>
                  </a:lnTo>
                  <a:lnTo>
                    <a:pt x="58995" y="32937"/>
                  </a:lnTo>
                  <a:lnTo>
                    <a:pt x="60194" y="41923"/>
                  </a:lnTo>
                  <a:lnTo>
                    <a:pt x="58878" y="49326"/>
                  </a:lnTo>
                  <a:lnTo>
                    <a:pt x="51770" y="61313"/>
                  </a:lnTo>
                  <a:lnTo>
                    <a:pt x="24495" y="91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918"/>
            <p:cNvSpPr/>
            <p:nvPr>
              <p:custDataLst>
                <p:tags r:id="rId146"/>
              </p:custDataLst>
            </p:nvPr>
          </p:nvSpPr>
          <p:spPr>
            <a:xfrm>
              <a:off x="4381500" y="30099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51" y="5742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919"/>
            <p:cNvSpPr/>
            <p:nvPr>
              <p:custDataLst>
                <p:tags r:id="rId147"/>
              </p:custDataLst>
            </p:nvPr>
          </p:nvSpPr>
          <p:spPr>
            <a:xfrm>
              <a:off x="3603729" y="3009900"/>
              <a:ext cx="53872" cy="6351"/>
            </a:xfrm>
            <a:custGeom>
              <a:avLst/>
              <a:gdLst/>
              <a:ahLst/>
              <a:cxnLst/>
              <a:rect l="0" t="0" r="0" b="0"/>
              <a:pathLst>
                <a:path w="53872" h="6351">
                  <a:moveTo>
                    <a:pt x="9421" y="6350"/>
                  </a:moveTo>
                  <a:lnTo>
                    <a:pt x="9421" y="6350"/>
                  </a:lnTo>
                  <a:lnTo>
                    <a:pt x="0" y="6350"/>
                  </a:lnTo>
                  <a:lnTo>
                    <a:pt x="5898" y="6350"/>
                  </a:lnTo>
                  <a:lnTo>
                    <a:pt x="9737" y="4468"/>
                  </a:lnTo>
                  <a:lnTo>
                    <a:pt x="11748" y="2979"/>
                  </a:lnTo>
                  <a:lnTo>
                    <a:pt x="5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920"/>
            <p:cNvSpPr/>
            <p:nvPr>
              <p:custDataLst>
                <p:tags r:id="rId148"/>
              </p:custDataLst>
            </p:nvPr>
          </p:nvSpPr>
          <p:spPr>
            <a:xfrm>
              <a:off x="3898900" y="30035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14927" y="12700"/>
                  </a:lnTo>
                  <a:lnTo>
                    <a:pt x="24570" y="9329"/>
                  </a:lnTo>
                  <a:lnTo>
                    <a:pt x="36812" y="257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4921"/>
          <p:cNvSpPr/>
          <p:nvPr>
            <p:custDataLst>
              <p:tags r:id="rId1"/>
            </p:custDataLst>
          </p:nvPr>
        </p:nvSpPr>
        <p:spPr>
          <a:xfrm>
            <a:off x="2647950" y="3613150"/>
            <a:ext cx="63501" cy="12701"/>
          </a:xfrm>
          <a:custGeom>
            <a:avLst/>
            <a:gdLst/>
            <a:ahLst/>
            <a:cxnLst/>
            <a:rect l="0" t="0" r="0" b="0"/>
            <a:pathLst>
              <a:path w="63501" h="12701">
                <a:moveTo>
                  <a:pt x="0" y="12700"/>
                </a:moveTo>
                <a:lnTo>
                  <a:pt x="0" y="12700"/>
                </a:lnTo>
                <a:lnTo>
                  <a:pt x="3371" y="9329"/>
                </a:lnTo>
                <a:lnTo>
                  <a:pt x="6907" y="7674"/>
                </a:lnTo>
                <a:lnTo>
                  <a:pt x="63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4922"/>
          <p:cNvSpPr/>
          <p:nvPr>
            <p:custDataLst>
              <p:tags r:id="rId2"/>
            </p:custDataLst>
          </p:nvPr>
        </p:nvSpPr>
        <p:spPr>
          <a:xfrm>
            <a:off x="3562350" y="3600450"/>
            <a:ext cx="165101" cy="6351"/>
          </a:xfrm>
          <a:custGeom>
            <a:avLst/>
            <a:gdLst/>
            <a:ahLst/>
            <a:cxnLst/>
            <a:rect l="0" t="0" r="0" b="0"/>
            <a:pathLst>
              <a:path w="165101" h="6351">
                <a:moveTo>
                  <a:pt x="0" y="0"/>
                </a:moveTo>
                <a:lnTo>
                  <a:pt x="0" y="0"/>
                </a:lnTo>
                <a:lnTo>
                  <a:pt x="46288" y="5467"/>
                </a:lnTo>
                <a:lnTo>
                  <a:pt x="88739" y="6088"/>
                </a:lnTo>
                <a:lnTo>
                  <a:pt x="1651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Shape-4923"/>
          <p:cNvSpPr/>
          <p:nvPr>
            <p:custDataLst>
              <p:tags r:id="rId3"/>
            </p:custDataLst>
          </p:nvPr>
        </p:nvSpPr>
        <p:spPr>
          <a:xfrm>
            <a:off x="4102100" y="3587750"/>
            <a:ext cx="133351" cy="6351"/>
          </a:xfrm>
          <a:custGeom>
            <a:avLst/>
            <a:gdLst/>
            <a:ahLst/>
            <a:cxnLst/>
            <a:rect l="0" t="0" r="0" b="0"/>
            <a:pathLst>
              <a:path w="133351" h="6351">
                <a:moveTo>
                  <a:pt x="0" y="6350"/>
                </a:moveTo>
                <a:lnTo>
                  <a:pt x="0" y="6350"/>
                </a:lnTo>
                <a:lnTo>
                  <a:pt x="45466" y="6350"/>
                </a:lnTo>
                <a:lnTo>
                  <a:pt x="83064" y="5644"/>
                </a:lnTo>
                <a:lnTo>
                  <a:pt x="133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1064"/>
          <p:cNvGrpSpPr/>
          <p:nvPr/>
        </p:nvGrpSpPr>
        <p:grpSpPr>
          <a:xfrm>
            <a:off x="5162550" y="3197504"/>
            <a:ext cx="209551" cy="141735"/>
            <a:chOff x="5162550" y="3197504"/>
            <a:chExt cx="209551" cy="141735"/>
          </a:xfrm>
        </p:grpSpPr>
        <p:sp>
          <p:nvSpPr>
            <p:cNvPr id="86" name="SMARTInkShape-4924"/>
            <p:cNvSpPr/>
            <p:nvPr>
              <p:custDataLst>
                <p:tags r:id="rId140"/>
              </p:custDataLst>
            </p:nvPr>
          </p:nvSpPr>
          <p:spPr>
            <a:xfrm>
              <a:off x="5174871" y="3314700"/>
              <a:ext cx="197230" cy="24539"/>
            </a:xfrm>
            <a:custGeom>
              <a:avLst/>
              <a:gdLst/>
              <a:ahLst/>
              <a:cxnLst/>
              <a:rect l="0" t="0" r="0" b="0"/>
              <a:pathLst>
                <a:path w="197230" h="24539">
                  <a:moveTo>
                    <a:pt x="13079" y="0"/>
                  </a:moveTo>
                  <a:lnTo>
                    <a:pt x="13079" y="0"/>
                  </a:lnTo>
                  <a:lnTo>
                    <a:pt x="869" y="15580"/>
                  </a:lnTo>
                  <a:lnTo>
                    <a:pt x="0" y="18854"/>
                  </a:lnTo>
                  <a:lnTo>
                    <a:pt x="832" y="21036"/>
                  </a:lnTo>
                  <a:lnTo>
                    <a:pt x="2797" y="22490"/>
                  </a:lnTo>
                  <a:lnTo>
                    <a:pt x="19048" y="24538"/>
                  </a:lnTo>
                  <a:lnTo>
                    <a:pt x="62210" y="20160"/>
                  </a:lnTo>
                  <a:lnTo>
                    <a:pt x="103453" y="14383"/>
                  </a:lnTo>
                  <a:lnTo>
                    <a:pt x="148747" y="11317"/>
                  </a:lnTo>
                  <a:lnTo>
                    <a:pt x="19722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925"/>
            <p:cNvSpPr/>
            <p:nvPr>
              <p:custDataLst>
                <p:tags r:id="rId141"/>
              </p:custDataLst>
            </p:nvPr>
          </p:nvSpPr>
          <p:spPr>
            <a:xfrm>
              <a:off x="5162550" y="3197504"/>
              <a:ext cx="133351" cy="15597"/>
            </a:xfrm>
            <a:custGeom>
              <a:avLst/>
              <a:gdLst/>
              <a:ahLst/>
              <a:cxnLst/>
              <a:rect l="0" t="0" r="0" b="0"/>
              <a:pathLst>
                <a:path w="133351" h="15597">
                  <a:moveTo>
                    <a:pt x="0" y="15596"/>
                  </a:moveTo>
                  <a:lnTo>
                    <a:pt x="0" y="15596"/>
                  </a:lnTo>
                  <a:lnTo>
                    <a:pt x="6480" y="14890"/>
                  </a:lnTo>
                  <a:lnTo>
                    <a:pt x="50219" y="4765"/>
                  </a:lnTo>
                  <a:lnTo>
                    <a:pt x="87709" y="0"/>
                  </a:lnTo>
                  <a:lnTo>
                    <a:pt x="13335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065"/>
          <p:cNvGrpSpPr/>
          <p:nvPr/>
        </p:nvGrpSpPr>
        <p:grpSpPr>
          <a:xfrm>
            <a:off x="6292850" y="2854129"/>
            <a:ext cx="82551" cy="1146372"/>
            <a:chOff x="6292850" y="2854129"/>
            <a:chExt cx="82551" cy="1146372"/>
          </a:xfrm>
        </p:grpSpPr>
        <p:sp>
          <p:nvSpPr>
            <p:cNvPr id="89" name="SMARTInkShape-4926"/>
            <p:cNvSpPr/>
            <p:nvPr>
              <p:custDataLst>
                <p:tags r:id="rId134"/>
              </p:custDataLst>
            </p:nvPr>
          </p:nvSpPr>
          <p:spPr>
            <a:xfrm>
              <a:off x="6292926" y="2854129"/>
              <a:ext cx="12625" cy="130372"/>
            </a:xfrm>
            <a:custGeom>
              <a:avLst/>
              <a:gdLst/>
              <a:ahLst/>
              <a:cxnLst/>
              <a:rect l="0" t="0" r="0" b="0"/>
              <a:pathLst>
                <a:path w="12625" h="130372">
                  <a:moveTo>
                    <a:pt x="6274" y="3371"/>
                  </a:moveTo>
                  <a:lnTo>
                    <a:pt x="6274" y="3371"/>
                  </a:lnTo>
                  <a:lnTo>
                    <a:pt x="807" y="3371"/>
                  </a:lnTo>
                  <a:lnTo>
                    <a:pt x="512" y="2665"/>
                  </a:lnTo>
                  <a:lnTo>
                    <a:pt x="186" y="0"/>
                  </a:lnTo>
                  <a:lnTo>
                    <a:pt x="0" y="4646"/>
                  </a:lnTo>
                  <a:lnTo>
                    <a:pt x="5398" y="37064"/>
                  </a:lnTo>
                  <a:lnTo>
                    <a:pt x="1132" y="78285"/>
                  </a:lnTo>
                  <a:lnTo>
                    <a:pt x="3533" y="114908"/>
                  </a:lnTo>
                  <a:lnTo>
                    <a:pt x="12624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927"/>
            <p:cNvSpPr/>
            <p:nvPr>
              <p:custDataLst>
                <p:tags r:id="rId135"/>
              </p:custDataLst>
            </p:nvPr>
          </p:nvSpPr>
          <p:spPr>
            <a:xfrm>
              <a:off x="6292850" y="3157095"/>
              <a:ext cx="25401" cy="125856"/>
            </a:xfrm>
            <a:custGeom>
              <a:avLst/>
              <a:gdLst/>
              <a:ahLst/>
              <a:cxnLst/>
              <a:rect l="0" t="0" r="0" b="0"/>
              <a:pathLst>
                <a:path w="25401" h="125856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6316" y="44403"/>
                  </a:lnTo>
                  <a:lnTo>
                    <a:pt x="9715" y="84130"/>
                  </a:lnTo>
                  <a:lnTo>
                    <a:pt x="25400" y="12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928"/>
            <p:cNvSpPr/>
            <p:nvPr>
              <p:custDataLst>
                <p:tags r:id="rId136"/>
              </p:custDataLst>
            </p:nvPr>
          </p:nvSpPr>
          <p:spPr>
            <a:xfrm>
              <a:off x="6369050" y="3727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929"/>
            <p:cNvSpPr/>
            <p:nvPr>
              <p:custDataLst>
                <p:tags r:id="rId137"/>
              </p:custDataLst>
            </p:nvPr>
          </p:nvSpPr>
          <p:spPr>
            <a:xfrm>
              <a:off x="6362700" y="3676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3658"/>
                  </a:lnTo>
                  <a:lnTo>
                    <a:pt x="3371" y="2096"/>
                  </a:lnTo>
                  <a:lnTo>
                    <a:pt x="5070" y="2103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930"/>
            <p:cNvSpPr/>
            <p:nvPr>
              <p:custDataLst>
                <p:tags r:id="rId138"/>
              </p:custDataLst>
            </p:nvPr>
          </p:nvSpPr>
          <p:spPr>
            <a:xfrm>
              <a:off x="6337300" y="34925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1095" y="14305"/>
                  </a:lnTo>
                  <a:lnTo>
                    <a:pt x="8459" y="2258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931"/>
            <p:cNvSpPr/>
            <p:nvPr>
              <p:custDataLst>
                <p:tags r:id="rId139"/>
              </p:custDataLst>
            </p:nvPr>
          </p:nvSpPr>
          <p:spPr>
            <a:xfrm>
              <a:off x="6337300" y="383540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0" y="0"/>
                  </a:moveTo>
                  <a:lnTo>
                    <a:pt x="0" y="0"/>
                  </a:lnTo>
                  <a:lnTo>
                    <a:pt x="1882" y="39821"/>
                  </a:lnTo>
                  <a:lnTo>
                    <a:pt x="10832" y="82071"/>
                  </a:lnTo>
                  <a:lnTo>
                    <a:pt x="17217" y="122515"/>
                  </a:lnTo>
                  <a:lnTo>
                    <a:pt x="19647" y="137707"/>
                  </a:lnTo>
                  <a:lnTo>
                    <a:pt x="381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066"/>
          <p:cNvGrpSpPr/>
          <p:nvPr/>
        </p:nvGrpSpPr>
        <p:grpSpPr>
          <a:xfrm>
            <a:off x="6623312" y="2819400"/>
            <a:ext cx="304539" cy="538358"/>
            <a:chOff x="6623312" y="2819400"/>
            <a:chExt cx="304539" cy="538358"/>
          </a:xfrm>
        </p:grpSpPr>
        <p:sp>
          <p:nvSpPr>
            <p:cNvPr id="96" name="SMARTInkShape-4932"/>
            <p:cNvSpPr/>
            <p:nvPr>
              <p:custDataLst>
                <p:tags r:id="rId128"/>
              </p:custDataLst>
            </p:nvPr>
          </p:nvSpPr>
          <p:spPr>
            <a:xfrm>
              <a:off x="6623312" y="2826633"/>
              <a:ext cx="114039" cy="145168"/>
            </a:xfrm>
            <a:custGeom>
              <a:avLst/>
              <a:gdLst/>
              <a:ahLst/>
              <a:cxnLst/>
              <a:rect l="0" t="0" r="0" b="0"/>
              <a:pathLst>
                <a:path w="114039" h="14516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2" y="3586"/>
                  </a:lnTo>
                  <a:lnTo>
                    <a:pt x="0" y="0"/>
                  </a:lnTo>
                  <a:lnTo>
                    <a:pt x="20808" y="23613"/>
                  </a:lnTo>
                  <a:lnTo>
                    <a:pt x="51597" y="65908"/>
                  </a:lnTo>
                  <a:lnTo>
                    <a:pt x="83527" y="107476"/>
                  </a:lnTo>
                  <a:lnTo>
                    <a:pt x="114038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933"/>
            <p:cNvSpPr/>
            <p:nvPr>
              <p:custDataLst>
                <p:tags r:id="rId129"/>
              </p:custDataLst>
            </p:nvPr>
          </p:nvSpPr>
          <p:spPr>
            <a:xfrm>
              <a:off x="6625031" y="2819400"/>
              <a:ext cx="144070" cy="146051"/>
            </a:xfrm>
            <a:custGeom>
              <a:avLst/>
              <a:gdLst/>
              <a:ahLst/>
              <a:cxnLst/>
              <a:rect l="0" t="0" r="0" b="0"/>
              <a:pathLst>
                <a:path w="144070" h="146051">
                  <a:moveTo>
                    <a:pt x="144069" y="0"/>
                  </a:moveTo>
                  <a:lnTo>
                    <a:pt x="144069" y="0"/>
                  </a:lnTo>
                  <a:lnTo>
                    <a:pt x="137589" y="705"/>
                  </a:lnTo>
                  <a:lnTo>
                    <a:pt x="128489" y="3371"/>
                  </a:lnTo>
                  <a:lnTo>
                    <a:pt x="105400" y="20970"/>
                  </a:lnTo>
                  <a:lnTo>
                    <a:pt x="58340" y="66757"/>
                  </a:lnTo>
                  <a:lnTo>
                    <a:pt x="16882" y="113608"/>
                  </a:lnTo>
                  <a:lnTo>
                    <a:pt x="2476" y="129424"/>
                  </a:lnTo>
                  <a:lnTo>
                    <a:pt x="0" y="134663"/>
                  </a:lnTo>
                  <a:lnTo>
                    <a:pt x="751" y="137047"/>
                  </a:lnTo>
                  <a:lnTo>
                    <a:pt x="1071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934"/>
            <p:cNvSpPr/>
            <p:nvPr>
              <p:custDataLst>
                <p:tags r:id="rId130"/>
              </p:custDataLst>
            </p:nvPr>
          </p:nvSpPr>
          <p:spPr>
            <a:xfrm>
              <a:off x="6807200" y="2959100"/>
              <a:ext cx="6089" cy="76201"/>
            </a:xfrm>
            <a:custGeom>
              <a:avLst/>
              <a:gdLst/>
              <a:ahLst/>
              <a:cxnLst/>
              <a:rect l="0" t="0" r="0" b="0"/>
              <a:pathLst>
                <a:path w="6089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088" y="2039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935"/>
            <p:cNvSpPr/>
            <p:nvPr>
              <p:custDataLst>
                <p:tags r:id="rId131"/>
              </p:custDataLst>
            </p:nvPr>
          </p:nvSpPr>
          <p:spPr>
            <a:xfrm>
              <a:off x="6674732" y="3164991"/>
              <a:ext cx="113419" cy="98910"/>
            </a:xfrm>
            <a:custGeom>
              <a:avLst/>
              <a:gdLst/>
              <a:ahLst/>
              <a:cxnLst/>
              <a:rect l="0" t="0" r="0" b="0"/>
              <a:pathLst>
                <a:path w="113419" h="98910">
                  <a:moveTo>
                    <a:pt x="5468" y="3659"/>
                  </a:moveTo>
                  <a:lnTo>
                    <a:pt x="5468" y="3659"/>
                  </a:lnTo>
                  <a:lnTo>
                    <a:pt x="2097" y="288"/>
                  </a:lnTo>
                  <a:lnTo>
                    <a:pt x="1104" y="0"/>
                  </a:lnTo>
                  <a:lnTo>
                    <a:pt x="442" y="515"/>
                  </a:lnTo>
                  <a:lnTo>
                    <a:pt x="0" y="1563"/>
                  </a:lnTo>
                  <a:lnTo>
                    <a:pt x="3272" y="6491"/>
                  </a:lnTo>
                  <a:lnTo>
                    <a:pt x="49709" y="48138"/>
                  </a:lnTo>
                  <a:lnTo>
                    <a:pt x="113418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936"/>
            <p:cNvSpPr/>
            <p:nvPr>
              <p:custDataLst>
                <p:tags r:id="rId132"/>
              </p:custDataLst>
            </p:nvPr>
          </p:nvSpPr>
          <p:spPr>
            <a:xfrm>
              <a:off x="6711950" y="3169533"/>
              <a:ext cx="101601" cy="132468"/>
            </a:xfrm>
            <a:custGeom>
              <a:avLst/>
              <a:gdLst/>
              <a:ahLst/>
              <a:cxnLst/>
              <a:rect l="0" t="0" r="0" b="0"/>
              <a:pathLst>
                <a:path w="101601" h="132468">
                  <a:moveTo>
                    <a:pt x="101600" y="5467"/>
                  </a:moveTo>
                  <a:lnTo>
                    <a:pt x="101600" y="5467"/>
                  </a:lnTo>
                  <a:lnTo>
                    <a:pt x="101599" y="2096"/>
                  </a:lnTo>
                  <a:lnTo>
                    <a:pt x="99483" y="1103"/>
                  </a:lnTo>
                  <a:lnTo>
                    <a:pt x="91486" y="0"/>
                  </a:lnTo>
                  <a:lnTo>
                    <a:pt x="82759" y="3272"/>
                  </a:lnTo>
                  <a:lnTo>
                    <a:pt x="58916" y="23613"/>
                  </a:lnTo>
                  <a:lnTo>
                    <a:pt x="22576" y="68005"/>
                  </a:lnTo>
                  <a:lnTo>
                    <a:pt x="5923" y="102199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937"/>
            <p:cNvSpPr/>
            <p:nvPr>
              <p:custDataLst>
                <p:tags r:id="rId133"/>
              </p:custDataLst>
            </p:nvPr>
          </p:nvSpPr>
          <p:spPr>
            <a:xfrm>
              <a:off x="6838950" y="3272941"/>
              <a:ext cx="88901" cy="84817"/>
            </a:xfrm>
            <a:custGeom>
              <a:avLst/>
              <a:gdLst/>
              <a:ahLst/>
              <a:cxnLst/>
              <a:rect l="0" t="0" r="0" b="0"/>
              <a:pathLst>
                <a:path w="88901" h="84817">
                  <a:moveTo>
                    <a:pt x="0" y="3659"/>
                  </a:moveTo>
                  <a:lnTo>
                    <a:pt x="0" y="3659"/>
                  </a:lnTo>
                  <a:lnTo>
                    <a:pt x="3658" y="3659"/>
                  </a:lnTo>
                  <a:lnTo>
                    <a:pt x="2095" y="3659"/>
                  </a:lnTo>
                  <a:lnTo>
                    <a:pt x="2102" y="2953"/>
                  </a:lnTo>
                  <a:lnTo>
                    <a:pt x="3992" y="288"/>
                  </a:lnTo>
                  <a:lnTo>
                    <a:pt x="6189" y="0"/>
                  </a:lnTo>
                  <a:lnTo>
                    <a:pt x="12393" y="1563"/>
                  </a:lnTo>
                  <a:lnTo>
                    <a:pt x="20448" y="6409"/>
                  </a:lnTo>
                  <a:lnTo>
                    <a:pt x="27305" y="15684"/>
                  </a:lnTo>
                  <a:lnTo>
                    <a:pt x="27893" y="25231"/>
                  </a:lnTo>
                  <a:lnTo>
                    <a:pt x="22521" y="48607"/>
                  </a:lnTo>
                  <a:lnTo>
                    <a:pt x="10302" y="67832"/>
                  </a:lnTo>
                  <a:lnTo>
                    <a:pt x="5049" y="74043"/>
                  </a:lnTo>
                  <a:lnTo>
                    <a:pt x="4072" y="76687"/>
                  </a:lnTo>
                  <a:lnTo>
                    <a:pt x="4125" y="79156"/>
                  </a:lnTo>
                  <a:lnTo>
                    <a:pt x="4867" y="81507"/>
                  </a:lnTo>
                  <a:lnTo>
                    <a:pt x="6772" y="83074"/>
                  </a:lnTo>
                  <a:lnTo>
                    <a:pt x="12653" y="84816"/>
                  </a:lnTo>
                  <a:lnTo>
                    <a:pt x="88900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067"/>
          <p:cNvGrpSpPr/>
          <p:nvPr/>
        </p:nvGrpSpPr>
        <p:grpSpPr>
          <a:xfrm>
            <a:off x="6788411" y="2756443"/>
            <a:ext cx="545817" cy="1279757"/>
            <a:chOff x="6788411" y="2756443"/>
            <a:chExt cx="545817" cy="1279757"/>
          </a:xfrm>
        </p:grpSpPr>
        <p:sp>
          <p:nvSpPr>
            <p:cNvPr id="103" name="SMARTInkShape-4938"/>
            <p:cNvSpPr/>
            <p:nvPr>
              <p:custDataLst>
                <p:tags r:id="rId124"/>
              </p:custDataLst>
            </p:nvPr>
          </p:nvSpPr>
          <p:spPr>
            <a:xfrm>
              <a:off x="6959684" y="3979632"/>
              <a:ext cx="94479" cy="56568"/>
            </a:xfrm>
            <a:custGeom>
              <a:avLst/>
              <a:gdLst/>
              <a:ahLst/>
              <a:cxnLst/>
              <a:rect l="0" t="0" r="0" b="0"/>
              <a:pathLst>
                <a:path w="94479" h="56568">
                  <a:moveTo>
                    <a:pt x="12616" y="14518"/>
                  </a:moveTo>
                  <a:lnTo>
                    <a:pt x="12616" y="14518"/>
                  </a:lnTo>
                  <a:lnTo>
                    <a:pt x="12616" y="8429"/>
                  </a:lnTo>
                  <a:lnTo>
                    <a:pt x="9245" y="11616"/>
                  </a:lnTo>
                  <a:lnTo>
                    <a:pt x="200" y="56425"/>
                  </a:lnTo>
                  <a:lnTo>
                    <a:pt x="105" y="56567"/>
                  </a:lnTo>
                  <a:lnTo>
                    <a:pt x="0" y="54843"/>
                  </a:lnTo>
                  <a:lnTo>
                    <a:pt x="12132" y="28395"/>
                  </a:lnTo>
                  <a:lnTo>
                    <a:pt x="27053" y="11888"/>
                  </a:lnTo>
                  <a:lnTo>
                    <a:pt x="48252" y="1431"/>
                  </a:lnTo>
                  <a:lnTo>
                    <a:pt x="64202" y="0"/>
                  </a:lnTo>
                  <a:lnTo>
                    <a:pt x="78582" y="2420"/>
                  </a:lnTo>
                  <a:lnTo>
                    <a:pt x="87325" y="8201"/>
                  </a:lnTo>
                  <a:lnTo>
                    <a:pt x="91681" y="19236"/>
                  </a:lnTo>
                  <a:lnTo>
                    <a:pt x="94478" y="42575"/>
                  </a:lnTo>
                  <a:lnTo>
                    <a:pt x="94001" y="45922"/>
                  </a:lnTo>
                  <a:lnTo>
                    <a:pt x="88816" y="52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939"/>
            <p:cNvSpPr/>
            <p:nvPr>
              <p:custDataLst>
                <p:tags r:id="rId125"/>
              </p:custDataLst>
            </p:nvPr>
          </p:nvSpPr>
          <p:spPr>
            <a:xfrm>
              <a:off x="6807200" y="3843155"/>
              <a:ext cx="146051" cy="189096"/>
            </a:xfrm>
            <a:custGeom>
              <a:avLst/>
              <a:gdLst/>
              <a:ahLst/>
              <a:cxnLst/>
              <a:rect l="0" t="0" r="0" b="0"/>
              <a:pathLst>
                <a:path w="146051" h="189096">
                  <a:moveTo>
                    <a:pt x="146050" y="17645"/>
                  </a:moveTo>
                  <a:lnTo>
                    <a:pt x="146050" y="17645"/>
                  </a:lnTo>
                  <a:lnTo>
                    <a:pt x="146050" y="3339"/>
                  </a:lnTo>
                  <a:lnTo>
                    <a:pt x="145344" y="1758"/>
                  </a:lnTo>
                  <a:lnTo>
                    <a:pt x="144169" y="703"/>
                  </a:lnTo>
                  <a:lnTo>
                    <a:pt x="142679" y="0"/>
                  </a:lnTo>
                  <a:lnTo>
                    <a:pt x="135379" y="4864"/>
                  </a:lnTo>
                  <a:lnTo>
                    <a:pt x="89326" y="47137"/>
                  </a:lnTo>
                  <a:lnTo>
                    <a:pt x="42049" y="93438"/>
                  </a:lnTo>
                  <a:lnTo>
                    <a:pt x="19514" y="117243"/>
                  </a:lnTo>
                  <a:lnTo>
                    <a:pt x="2208" y="144249"/>
                  </a:lnTo>
                  <a:lnTo>
                    <a:pt x="0" y="18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940"/>
            <p:cNvSpPr/>
            <p:nvPr>
              <p:custDataLst>
                <p:tags r:id="rId126"/>
              </p:custDataLst>
            </p:nvPr>
          </p:nvSpPr>
          <p:spPr>
            <a:xfrm>
              <a:off x="7143750" y="2756443"/>
              <a:ext cx="190478" cy="1143798"/>
            </a:xfrm>
            <a:custGeom>
              <a:avLst/>
              <a:gdLst/>
              <a:ahLst/>
              <a:cxnLst/>
              <a:rect l="0" t="0" r="0" b="0"/>
              <a:pathLst>
                <a:path w="190478" h="1143798">
                  <a:moveTo>
                    <a:pt x="0" y="18507"/>
                  </a:moveTo>
                  <a:lnTo>
                    <a:pt x="0" y="18507"/>
                  </a:lnTo>
                  <a:lnTo>
                    <a:pt x="0" y="15136"/>
                  </a:lnTo>
                  <a:lnTo>
                    <a:pt x="1881" y="11600"/>
                  </a:lnTo>
                  <a:lnTo>
                    <a:pt x="3370" y="9669"/>
                  </a:lnTo>
                  <a:lnTo>
                    <a:pt x="15580" y="3580"/>
                  </a:lnTo>
                  <a:lnTo>
                    <a:pt x="61788" y="0"/>
                  </a:lnTo>
                  <a:lnTo>
                    <a:pt x="92155" y="3381"/>
                  </a:lnTo>
                  <a:lnTo>
                    <a:pt x="115041" y="11079"/>
                  </a:lnTo>
                  <a:lnTo>
                    <a:pt x="162409" y="43626"/>
                  </a:lnTo>
                  <a:lnTo>
                    <a:pt x="179982" y="79729"/>
                  </a:lnTo>
                  <a:lnTo>
                    <a:pt x="187383" y="119432"/>
                  </a:lnTo>
                  <a:lnTo>
                    <a:pt x="189577" y="161378"/>
                  </a:lnTo>
                  <a:lnTo>
                    <a:pt x="190318" y="207412"/>
                  </a:lnTo>
                  <a:lnTo>
                    <a:pt x="190447" y="252593"/>
                  </a:lnTo>
                  <a:lnTo>
                    <a:pt x="190477" y="287645"/>
                  </a:lnTo>
                  <a:lnTo>
                    <a:pt x="187121" y="329595"/>
                  </a:lnTo>
                  <a:lnTo>
                    <a:pt x="185470" y="360674"/>
                  </a:lnTo>
                  <a:lnTo>
                    <a:pt x="182659" y="406346"/>
                  </a:lnTo>
                  <a:lnTo>
                    <a:pt x="177359" y="449746"/>
                  </a:lnTo>
                  <a:lnTo>
                    <a:pt x="174075" y="485335"/>
                  </a:lnTo>
                  <a:lnTo>
                    <a:pt x="172617" y="524671"/>
                  </a:lnTo>
                  <a:lnTo>
                    <a:pt x="171969" y="565672"/>
                  </a:lnTo>
                  <a:lnTo>
                    <a:pt x="171680" y="603886"/>
                  </a:lnTo>
                  <a:lnTo>
                    <a:pt x="171517" y="648055"/>
                  </a:lnTo>
                  <a:lnTo>
                    <a:pt x="171480" y="682128"/>
                  </a:lnTo>
                  <a:lnTo>
                    <a:pt x="173344" y="720320"/>
                  </a:lnTo>
                  <a:lnTo>
                    <a:pt x="175820" y="757285"/>
                  </a:lnTo>
                  <a:lnTo>
                    <a:pt x="177919" y="800751"/>
                  </a:lnTo>
                  <a:lnTo>
                    <a:pt x="180910" y="834660"/>
                  </a:lnTo>
                  <a:lnTo>
                    <a:pt x="183190" y="872595"/>
                  </a:lnTo>
                  <a:lnTo>
                    <a:pt x="180494" y="915193"/>
                  </a:lnTo>
                  <a:lnTo>
                    <a:pt x="175227" y="960193"/>
                  </a:lnTo>
                  <a:lnTo>
                    <a:pt x="171490" y="1001483"/>
                  </a:lnTo>
                  <a:lnTo>
                    <a:pt x="165895" y="1036716"/>
                  </a:lnTo>
                  <a:lnTo>
                    <a:pt x="153602" y="1083104"/>
                  </a:lnTo>
                  <a:lnTo>
                    <a:pt x="137654" y="1120790"/>
                  </a:lnTo>
                  <a:lnTo>
                    <a:pt x="124512" y="1133842"/>
                  </a:lnTo>
                  <a:lnTo>
                    <a:pt x="107212" y="1143276"/>
                  </a:lnTo>
                  <a:lnTo>
                    <a:pt x="81939" y="1143797"/>
                  </a:lnTo>
                  <a:lnTo>
                    <a:pt x="50800" y="1123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941"/>
            <p:cNvSpPr/>
            <p:nvPr>
              <p:custDataLst>
                <p:tags r:id="rId127"/>
              </p:custDataLst>
            </p:nvPr>
          </p:nvSpPr>
          <p:spPr>
            <a:xfrm>
              <a:off x="6788411" y="3835661"/>
              <a:ext cx="107690" cy="158490"/>
            </a:xfrm>
            <a:custGeom>
              <a:avLst/>
              <a:gdLst/>
              <a:ahLst/>
              <a:cxnLst/>
              <a:rect l="0" t="0" r="0" b="0"/>
              <a:pathLst>
                <a:path w="107690" h="15849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9930" y="11341"/>
                  </a:lnTo>
                  <a:lnTo>
                    <a:pt x="37415" y="54008"/>
                  </a:lnTo>
                  <a:lnTo>
                    <a:pt x="63797" y="94106"/>
                  </a:lnTo>
                  <a:lnTo>
                    <a:pt x="96161" y="141541"/>
                  </a:lnTo>
                  <a:lnTo>
                    <a:pt x="107689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4942"/>
          <p:cNvSpPr/>
          <p:nvPr>
            <p:custDataLst>
              <p:tags r:id="rId4"/>
            </p:custDataLst>
          </p:nvPr>
        </p:nvSpPr>
        <p:spPr>
          <a:xfrm>
            <a:off x="5765929" y="2733592"/>
            <a:ext cx="315966" cy="1419183"/>
          </a:xfrm>
          <a:custGeom>
            <a:avLst/>
            <a:gdLst/>
            <a:ahLst/>
            <a:cxnLst/>
            <a:rect l="0" t="0" r="0" b="0"/>
            <a:pathLst>
              <a:path w="315966" h="1419183">
                <a:moveTo>
                  <a:pt x="298321" y="22308"/>
                </a:moveTo>
                <a:lnTo>
                  <a:pt x="298321" y="22308"/>
                </a:lnTo>
                <a:lnTo>
                  <a:pt x="305063" y="18937"/>
                </a:lnTo>
                <a:lnTo>
                  <a:pt x="310254" y="13519"/>
                </a:lnTo>
                <a:lnTo>
                  <a:pt x="315965" y="5285"/>
                </a:lnTo>
                <a:lnTo>
                  <a:pt x="315728" y="3904"/>
                </a:lnTo>
                <a:lnTo>
                  <a:pt x="313584" y="488"/>
                </a:lnTo>
                <a:lnTo>
                  <a:pt x="311318" y="0"/>
                </a:lnTo>
                <a:lnTo>
                  <a:pt x="265654" y="9831"/>
                </a:lnTo>
                <a:lnTo>
                  <a:pt x="225926" y="20885"/>
                </a:lnTo>
                <a:lnTo>
                  <a:pt x="185148" y="33097"/>
                </a:lnTo>
                <a:lnTo>
                  <a:pt x="139924" y="54229"/>
                </a:lnTo>
                <a:lnTo>
                  <a:pt x="115451" y="70415"/>
                </a:lnTo>
                <a:lnTo>
                  <a:pt x="82256" y="108298"/>
                </a:lnTo>
                <a:lnTo>
                  <a:pt x="58635" y="146224"/>
                </a:lnTo>
                <a:lnTo>
                  <a:pt x="49659" y="180929"/>
                </a:lnTo>
                <a:lnTo>
                  <a:pt x="44812" y="213926"/>
                </a:lnTo>
                <a:lnTo>
                  <a:pt x="41012" y="252111"/>
                </a:lnTo>
                <a:lnTo>
                  <a:pt x="39323" y="292599"/>
                </a:lnTo>
                <a:lnTo>
                  <a:pt x="40453" y="326587"/>
                </a:lnTo>
                <a:lnTo>
                  <a:pt x="43175" y="369522"/>
                </a:lnTo>
                <a:lnTo>
                  <a:pt x="43981" y="410936"/>
                </a:lnTo>
                <a:lnTo>
                  <a:pt x="44221" y="454487"/>
                </a:lnTo>
                <a:lnTo>
                  <a:pt x="44292" y="498670"/>
                </a:lnTo>
                <a:lnTo>
                  <a:pt x="44312" y="543041"/>
                </a:lnTo>
                <a:lnTo>
                  <a:pt x="44319" y="587468"/>
                </a:lnTo>
                <a:lnTo>
                  <a:pt x="44320" y="631911"/>
                </a:lnTo>
                <a:lnTo>
                  <a:pt x="44321" y="678240"/>
                </a:lnTo>
                <a:lnTo>
                  <a:pt x="44321" y="725834"/>
                </a:lnTo>
                <a:lnTo>
                  <a:pt x="42440" y="771216"/>
                </a:lnTo>
                <a:lnTo>
                  <a:pt x="39295" y="815941"/>
                </a:lnTo>
                <a:lnTo>
                  <a:pt x="36482" y="860474"/>
                </a:lnTo>
                <a:lnTo>
                  <a:pt x="33062" y="904948"/>
                </a:lnTo>
                <a:lnTo>
                  <a:pt x="30166" y="949405"/>
                </a:lnTo>
                <a:lnTo>
                  <a:pt x="24840" y="991976"/>
                </a:lnTo>
                <a:lnTo>
                  <a:pt x="20674" y="1033282"/>
                </a:lnTo>
                <a:lnTo>
                  <a:pt x="17559" y="1074919"/>
                </a:lnTo>
                <a:lnTo>
                  <a:pt x="12167" y="1112185"/>
                </a:lnTo>
                <a:lnTo>
                  <a:pt x="7396" y="1159753"/>
                </a:lnTo>
                <a:lnTo>
                  <a:pt x="4861" y="1190356"/>
                </a:lnTo>
                <a:lnTo>
                  <a:pt x="2089" y="1225123"/>
                </a:lnTo>
                <a:lnTo>
                  <a:pt x="856" y="1261743"/>
                </a:lnTo>
                <a:lnTo>
                  <a:pt x="309" y="1295421"/>
                </a:lnTo>
                <a:lnTo>
                  <a:pt x="0" y="1334623"/>
                </a:lnTo>
                <a:lnTo>
                  <a:pt x="3268" y="1370203"/>
                </a:lnTo>
                <a:lnTo>
                  <a:pt x="12088" y="1395900"/>
                </a:lnTo>
                <a:lnTo>
                  <a:pt x="25292" y="1409140"/>
                </a:lnTo>
                <a:lnTo>
                  <a:pt x="33751" y="1414645"/>
                </a:lnTo>
                <a:lnTo>
                  <a:pt x="54440" y="1418882"/>
                </a:lnTo>
                <a:lnTo>
                  <a:pt x="95532" y="1419182"/>
                </a:lnTo>
                <a:lnTo>
                  <a:pt x="203071" y="14129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Shape-4943"/>
          <p:cNvSpPr/>
          <p:nvPr>
            <p:custDataLst>
              <p:tags r:id="rId5"/>
            </p:custDataLst>
          </p:nvPr>
        </p:nvSpPr>
        <p:spPr>
          <a:xfrm>
            <a:off x="2198245" y="1393706"/>
            <a:ext cx="1173571" cy="72159"/>
          </a:xfrm>
          <a:custGeom>
            <a:avLst/>
            <a:gdLst/>
            <a:ahLst/>
            <a:cxnLst/>
            <a:rect l="0" t="0" r="0" b="0"/>
            <a:pathLst>
              <a:path w="1173571" h="72159">
                <a:moveTo>
                  <a:pt x="11555" y="41394"/>
                </a:moveTo>
                <a:lnTo>
                  <a:pt x="11555" y="41394"/>
                </a:lnTo>
                <a:lnTo>
                  <a:pt x="8184" y="38023"/>
                </a:lnTo>
                <a:lnTo>
                  <a:pt x="4647" y="36368"/>
                </a:lnTo>
                <a:lnTo>
                  <a:pt x="2717" y="35927"/>
                </a:lnTo>
                <a:lnTo>
                  <a:pt x="1430" y="36338"/>
                </a:lnTo>
                <a:lnTo>
                  <a:pt x="571" y="37318"/>
                </a:lnTo>
                <a:lnTo>
                  <a:pt x="0" y="38676"/>
                </a:lnTo>
                <a:lnTo>
                  <a:pt x="1735" y="40288"/>
                </a:lnTo>
                <a:lnTo>
                  <a:pt x="9307" y="43960"/>
                </a:lnTo>
                <a:lnTo>
                  <a:pt x="52399" y="46291"/>
                </a:lnTo>
                <a:lnTo>
                  <a:pt x="96878" y="43159"/>
                </a:lnTo>
                <a:lnTo>
                  <a:pt x="137495" y="41211"/>
                </a:lnTo>
                <a:lnTo>
                  <a:pt x="177046" y="37185"/>
                </a:lnTo>
                <a:lnTo>
                  <a:pt x="220437" y="34973"/>
                </a:lnTo>
                <a:lnTo>
                  <a:pt x="252323" y="31955"/>
                </a:lnTo>
                <a:lnTo>
                  <a:pt x="287191" y="28262"/>
                </a:lnTo>
                <a:lnTo>
                  <a:pt x="323854" y="24974"/>
                </a:lnTo>
                <a:lnTo>
                  <a:pt x="361316" y="23513"/>
                </a:lnTo>
                <a:lnTo>
                  <a:pt x="401013" y="20982"/>
                </a:lnTo>
                <a:lnTo>
                  <a:pt x="442175" y="17505"/>
                </a:lnTo>
                <a:lnTo>
                  <a:pt x="483988" y="13608"/>
                </a:lnTo>
                <a:lnTo>
                  <a:pt x="526090" y="11406"/>
                </a:lnTo>
                <a:lnTo>
                  <a:pt x="568320" y="9722"/>
                </a:lnTo>
                <a:lnTo>
                  <a:pt x="610608" y="6621"/>
                </a:lnTo>
                <a:lnTo>
                  <a:pt x="652921" y="4773"/>
                </a:lnTo>
                <a:lnTo>
                  <a:pt x="695246" y="3951"/>
                </a:lnTo>
                <a:lnTo>
                  <a:pt x="737575" y="3586"/>
                </a:lnTo>
                <a:lnTo>
                  <a:pt x="778025" y="3424"/>
                </a:lnTo>
                <a:lnTo>
                  <a:pt x="817169" y="3352"/>
                </a:lnTo>
                <a:lnTo>
                  <a:pt x="855733" y="3320"/>
                </a:lnTo>
                <a:lnTo>
                  <a:pt x="890277" y="3305"/>
                </a:lnTo>
                <a:lnTo>
                  <a:pt x="937491" y="3297"/>
                </a:lnTo>
                <a:lnTo>
                  <a:pt x="982760" y="3295"/>
                </a:lnTo>
                <a:lnTo>
                  <a:pt x="1023690" y="3294"/>
                </a:lnTo>
                <a:lnTo>
                  <a:pt x="1065685" y="5175"/>
                </a:lnTo>
                <a:lnTo>
                  <a:pt x="1112701" y="8320"/>
                </a:lnTo>
                <a:lnTo>
                  <a:pt x="1159183" y="9470"/>
                </a:lnTo>
                <a:lnTo>
                  <a:pt x="1173552" y="9610"/>
                </a:lnTo>
                <a:lnTo>
                  <a:pt x="1173570" y="9621"/>
                </a:lnTo>
                <a:lnTo>
                  <a:pt x="1130274" y="4615"/>
                </a:lnTo>
                <a:lnTo>
                  <a:pt x="1087623" y="3685"/>
                </a:lnTo>
                <a:lnTo>
                  <a:pt x="1054252" y="2762"/>
                </a:lnTo>
                <a:lnTo>
                  <a:pt x="1015902" y="0"/>
                </a:lnTo>
                <a:lnTo>
                  <a:pt x="975339" y="184"/>
                </a:lnTo>
                <a:lnTo>
                  <a:pt x="936614" y="1912"/>
                </a:lnTo>
                <a:lnTo>
                  <a:pt x="891014" y="2884"/>
                </a:lnTo>
                <a:lnTo>
                  <a:pt x="850691" y="3173"/>
                </a:lnTo>
                <a:lnTo>
                  <a:pt x="811227" y="3258"/>
                </a:lnTo>
                <a:lnTo>
                  <a:pt x="767862" y="3989"/>
                </a:lnTo>
                <a:lnTo>
                  <a:pt x="720284" y="7655"/>
                </a:lnTo>
                <a:lnTo>
                  <a:pt x="673888" y="9760"/>
                </a:lnTo>
                <a:lnTo>
                  <a:pt x="641299" y="12753"/>
                </a:lnTo>
                <a:lnTo>
                  <a:pt x="606119" y="14553"/>
                </a:lnTo>
                <a:lnTo>
                  <a:pt x="569317" y="16059"/>
                </a:lnTo>
                <a:lnTo>
                  <a:pt x="531793" y="19080"/>
                </a:lnTo>
                <a:lnTo>
                  <a:pt x="493950" y="20894"/>
                </a:lnTo>
                <a:lnTo>
                  <a:pt x="455964" y="22405"/>
                </a:lnTo>
                <a:lnTo>
                  <a:pt x="417914" y="25428"/>
                </a:lnTo>
                <a:lnTo>
                  <a:pt x="381718" y="29124"/>
                </a:lnTo>
                <a:lnTo>
                  <a:pt x="346817" y="33118"/>
                </a:lnTo>
                <a:lnTo>
                  <a:pt x="312490" y="37246"/>
                </a:lnTo>
                <a:lnTo>
                  <a:pt x="280300" y="41432"/>
                </a:lnTo>
                <a:lnTo>
                  <a:pt x="236292" y="47755"/>
                </a:lnTo>
                <a:lnTo>
                  <a:pt x="196442" y="52216"/>
                </a:lnTo>
                <a:lnTo>
                  <a:pt x="151792" y="57094"/>
                </a:lnTo>
                <a:lnTo>
                  <a:pt x="114412" y="62823"/>
                </a:lnTo>
                <a:lnTo>
                  <a:pt x="69047" y="69816"/>
                </a:lnTo>
                <a:lnTo>
                  <a:pt x="59869" y="72158"/>
                </a:lnTo>
                <a:lnTo>
                  <a:pt x="100147" y="67880"/>
                </a:lnTo>
                <a:lnTo>
                  <a:pt x="140535" y="64219"/>
                </a:lnTo>
                <a:lnTo>
                  <a:pt x="177300" y="60240"/>
                </a:lnTo>
                <a:lnTo>
                  <a:pt x="210808" y="56120"/>
                </a:lnTo>
                <a:lnTo>
                  <a:pt x="244516" y="51937"/>
                </a:lnTo>
                <a:lnTo>
                  <a:pt x="280193" y="47726"/>
                </a:lnTo>
                <a:lnTo>
                  <a:pt x="317216" y="43503"/>
                </a:lnTo>
                <a:lnTo>
                  <a:pt x="354838" y="39274"/>
                </a:lnTo>
                <a:lnTo>
                  <a:pt x="392725" y="36924"/>
                </a:lnTo>
                <a:lnTo>
                  <a:pt x="431436" y="35174"/>
                </a:lnTo>
                <a:lnTo>
                  <a:pt x="472159" y="32044"/>
                </a:lnTo>
                <a:lnTo>
                  <a:pt x="510014" y="30183"/>
                </a:lnTo>
                <a:lnTo>
                  <a:pt x="545654" y="29356"/>
                </a:lnTo>
                <a:lnTo>
                  <a:pt x="614805" y="286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1070"/>
          <p:cNvGrpSpPr/>
          <p:nvPr/>
        </p:nvGrpSpPr>
        <p:grpSpPr>
          <a:xfrm>
            <a:off x="736600" y="4464050"/>
            <a:ext cx="819151" cy="469901"/>
            <a:chOff x="736600" y="4464050"/>
            <a:chExt cx="819151" cy="469901"/>
          </a:xfrm>
        </p:grpSpPr>
        <p:sp>
          <p:nvSpPr>
            <p:cNvPr id="110" name="SMARTInkShape-4944"/>
            <p:cNvSpPr/>
            <p:nvPr>
              <p:custDataLst>
                <p:tags r:id="rId118"/>
              </p:custDataLst>
            </p:nvPr>
          </p:nvSpPr>
          <p:spPr>
            <a:xfrm>
              <a:off x="736885" y="4622800"/>
              <a:ext cx="241016" cy="311151"/>
            </a:xfrm>
            <a:custGeom>
              <a:avLst/>
              <a:gdLst/>
              <a:ahLst/>
              <a:cxnLst/>
              <a:rect l="0" t="0" r="0" b="0"/>
              <a:pathLst>
                <a:path w="241016" h="311151">
                  <a:moveTo>
                    <a:pt x="12415" y="0"/>
                  </a:moveTo>
                  <a:lnTo>
                    <a:pt x="12415" y="0"/>
                  </a:lnTo>
                  <a:lnTo>
                    <a:pt x="6948" y="0"/>
                  </a:lnTo>
                  <a:lnTo>
                    <a:pt x="675" y="5467"/>
                  </a:lnTo>
                  <a:lnTo>
                    <a:pt x="0" y="9459"/>
                  </a:lnTo>
                  <a:lnTo>
                    <a:pt x="17417" y="38931"/>
                  </a:lnTo>
                  <a:lnTo>
                    <a:pt x="53050" y="81740"/>
                  </a:lnTo>
                  <a:lnTo>
                    <a:pt x="87625" y="129271"/>
                  </a:lnTo>
                  <a:lnTo>
                    <a:pt x="121602" y="171092"/>
                  </a:lnTo>
                  <a:lnTo>
                    <a:pt x="161711" y="217656"/>
                  </a:lnTo>
                  <a:lnTo>
                    <a:pt x="194489" y="258397"/>
                  </a:lnTo>
                  <a:lnTo>
                    <a:pt x="235042" y="304934"/>
                  </a:lnTo>
                  <a:lnTo>
                    <a:pt x="241015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945"/>
            <p:cNvSpPr/>
            <p:nvPr>
              <p:custDataLst>
                <p:tags r:id="rId119"/>
              </p:custDataLst>
            </p:nvPr>
          </p:nvSpPr>
          <p:spPr>
            <a:xfrm>
              <a:off x="736600" y="4634856"/>
              <a:ext cx="260351" cy="287081"/>
            </a:xfrm>
            <a:custGeom>
              <a:avLst/>
              <a:gdLst/>
              <a:ahLst/>
              <a:cxnLst/>
              <a:rect l="0" t="0" r="0" b="0"/>
              <a:pathLst>
                <a:path w="260351" h="287081">
                  <a:moveTo>
                    <a:pt x="260350" y="26044"/>
                  </a:moveTo>
                  <a:lnTo>
                    <a:pt x="260350" y="26044"/>
                  </a:lnTo>
                  <a:lnTo>
                    <a:pt x="260350" y="2900"/>
                  </a:lnTo>
                  <a:lnTo>
                    <a:pt x="258939" y="737"/>
                  </a:lnTo>
                  <a:lnTo>
                    <a:pt x="256587" y="0"/>
                  </a:lnTo>
                  <a:lnTo>
                    <a:pt x="253608" y="215"/>
                  </a:lnTo>
                  <a:lnTo>
                    <a:pt x="239302" y="7259"/>
                  </a:lnTo>
                  <a:lnTo>
                    <a:pt x="196028" y="53359"/>
                  </a:lnTo>
                  <a:lnTo>
                    <a:pt x="159617" y="99569"/>
                  </a:lnTo>
                  <a:lnTo>
                    <a:pt x="127114" y="140549"/>
                  </a:lnTo>
                  <a:lnTo>
                    <a:pt x="88910" y="186136"/>
                  </a:lnTo>
                  <a:lnTo>
                    <a:pt x="60131" y="225667"/>
                  </a:lnTo>
                  <a:lnTo>
                    <a:pt x="24530" y="269182"/>
                  </a:lnTo>
                  <a:lnTo>
                    <a:pt x="16547" y="279450"/>
                  </a:lnTo>
                  <a:lnTo>
                    <a:pt x="8295" y="286365"/>
                  </a:lnTo>
                  <a:lnTo>
                    <a:pt x="5530" y="287080"/>
                  </a:lnTo>
                  <a:lnTo>
                    <a:pt x="0" y="28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946"/>
            <p:cNvSpPr/>
            <p:nvPr>
              <p:custDataLst>
                <p:tags r:id="rId120"/>
              </p:custDataLst>
            </p:nvPr>
          </p:nvSpPr>
          <p:spPr>
            <a:xfrm>
              <a:off x="1079500" y="4485792"/>
              <a:ext cx="12667" cy="162409"/>
            </a:xfrm>
            <a:custGeom>
              <a:avLst/>
              <a:gdLst/>
              <a:ahLst/>
              <a:cxnLst/>
              <a:rect l="0" t="0" r="0" b="0"/>
              <a:pathLst>
                <a:path w="12667" h="162409">
                  <a:moveTo>
                    <a:pt x="6350" y="3658"/>
                  </a:moveTo>
                  <a:lnTo>
                    <a:pt x="6350" y="3658"/>
                  </a:lnTo>
                  <a:lnTo>
                    <a:pt x="9721" y="287"/>
                  </a:lnTo>
                  <a:lnTo>
                    <a:pt x="10714" y="0"/>
                  </a:lnTo>
                  <a:lnTo>
                    <a:pt x="11376" y="513"/>
                  </a:lnTo>
                  <a:lnTo>
                    <a:pt x="11817" y="1562"/>
                  </a:lnTo>
                  <a:lnTo>
                    <a:pt x="12666" y="48147"/>
                  </a:lnTo>
                  <a:lnTo>
                    <a:pt x="9322" y="92095"/>
                  </a:lnTo>
                  <a:lnTo>
                    <a:pt x="3860" y="130521"/>
                  </a:lnTo>
                  <a:lnTo>
                    <a:pt x="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947"/>
            <p:cNvSpPr/>
            <p:nvPr>
              <p:custDataLst>
                <p:tags r:id="rId121"/>
              </p:custDataLst>
            </p:nvPr>
          </p:nvSpPr>
          <p:spPr>
            <a:xfrm>
              <a:off x="948495" y="4464050"/>
              <a:ext cx="238956" cy="50801"/>
            </a:xfrm>
            <a:custGeom>
              <a:avLst/>
              <a:gdLst/>
              <a:ahLst/>
              <a:cxnLst/>
              <a:rect l="0" t="0" r="0" b="0"/>
              <a:pathLst>
                <a:path w="238956" h="50801">
                  <a:moveTo>
                    <a:pt x="48455" y="50800"/>
                  </a:moveTo>
                  <a:lnTo>
                    <a:pt x="48455" y="50800"/>
                  </a:lnTo>
                  <a:lnTo>
                    <a:pt x="28995" y="43892"/>
                  </a:lnTo>
                  <a:lnTo>
                    <a:pt x="9528" y="37935"/>
                  </a:lnTo>
                  <a:lnTo>
                    <a:pt x="2932" y="33793"/>
                  </a:lnTo>
                  <a:lnTo>
                    <a:pt x="0" y="29601"/>
                  </a:lnTo>
                  <a:lnTo>
                    <a:pt x="1335" y="27494"/>
                  </a:lnTo>
                  <a:lnTo>
                    <a:pt x="8463" y="23274"/>
                  </a:lnTo>
                  <a:lnTo>
                    <a:pt x="53301" y="17724"/>
                  </a:lnTo>
                  <a:lnTo>
                    <a:pt x="89167" y="12307"/>
                  </a:lnTo>
                  <a:lnTo>
                    <a:pt x="130603" y="8115"/>
                  </a:lnTo>
                  <a:lnTo>
                    <a:pt x="238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948"/>
            <p:cNvSpPr/>
            <p:nvPr>
              <p:custDataLst>
                <p:tags r:id="rId122"/>
              </p:custDataLst>
            </p:nvPr>
          </p:nvSpPr>
          <p:spPr>
            <a:xfrm>
              <a:off x="1348227" y="4768850"/>
              <a:ext cx="175774" cy="25401"/>
            </a:xfrm>
            <a:custGeom>
              <a:avLst/>
              <a:gdLst/>
              <a:ahLst/>
              <a:cxnLst/>
              <a:rect l="0" t="0" r="0" b="0"/>
              <a:pathLst>
                <a:path w="175774" h="25401">
                  <a:moveTo>
                    <a:pt x="17023" y="0"/>
                  </a:moveTo>
                  <a:lnTo>
                    <a:pt x="17023" y="0"/>
                  </a:lnTo>
                  <a:lnTo>
                    <a:pt x="11248" y="5069"/>
                  </a:lnTo>
                  <a:lnTo>
                    <a:pt x="2533" y="10832"/>
                  </a:lnTo>
                  <a:lnTo>
                    <a:pt x="0" y="14927"/>
                  </a:lnTo>
                  <a:lnTo>
                    <a:pt x="735" y="16301"/>
                  </a:lnTo>
                  <a:lnTo>
                    <a:pt x="2637" y="17217"/>
                  </a:lnTo>
                  <a:lnTo>
                    <a:pt x="44396" y="18808"/>
                  </a:lnTo>
                  <a:lnTo>
                    <a:pt x="81108" y="19684"/>
                  </a:lnTo>
                  <a:lnTo>
                    <a:pt x="125794" y="24061"/>
                  </a:lnTo>
                  <a:lnTo>
                    <a:pt x="17577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949"/>
            <p:cNvSpPr/>
            <p:nvPr>
              <p:custDataLst>
                <p:tags r:id="rId123"/>
              </p:custDataLst>
            </p:nvPr>
          </p:nvSpPr>
          <p:spPr>
            <a:xfrm>
              <a:off x="1387051" y="4876800"/>
              <a:ext cx="168700" cy="42899"/>
            </a:xfrm>
            <a:custGeom>
              <a:avLst/>
              <a:gdLst/>
              <a:ahLst/>
              <a:cxnLst/>
              <a:rect l="0" t="0" r="0" b="0"/>
              <a:pathLst>
                <a:path w="168700" h="42899">
                  <a:moveTo>
                    <a:pt x="54399" y="0"/>
                  </a:moveTo>
                  <a:lnTo>
                    <a:pt x="54399" y="0"/>
                  </a:lnTo>
                  <a:lnTo>
                    <a:pt x="8914" y="26662"/>
                  </a:lnTo>
                  <a:lnTo>
                    <a:pt x="2909" y="30475"/>
                  </a:lnTo>
                  <a:lnTo>
                    <a:pt x="317" y="33722"/>
                  </a:lnTo>
                  <a:lnTo>
                    <a:pt x="0" y="36592"/>
                  </a:lnTo>
                  <a:lnTo>
                    <a:pt x="1199" y="39212"/>
                  </a:lnTo>
                  <a:lnTo>
                    <a:pt x="26485" y="42898"/>
                  </a:lnTo>
                  <a:lnTo>
                    <a:pt x="68627" y="37248"/>
                  </a:lnTo>
                  <a:lnTo>
                    <a:pt x="113491" y="30008"/>
                  </a:lnTo>
                  <a:lnTo>
                    <a:pt x="16869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4950"/>
          <p:cNvSpPr/>
          <p:nvPr>
            <p:custDataLst>
              <p:tags r:id="rId6"/>
            </p:custDataLst>
          </p:nvPr>
        </p:nvSpPr>
        <p:spPr>
          <a:xfrm>
            <a:off x="5753100" y="4425950"/>
            <a:ext cx="1374050" cy="44451"/>
          </a:xfrm>
          <a:custGeom>
            <a:avLst/>
            <a:gdLst/>
            <a:ahLst/>
            <a:cxnLst/>
            <a:rect l="0" t="0" r="0" b="0"/>
            <a:pathLst>
              <a:path w="1374050" h="4445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15580" y="5467"/>
                </a:lnTo>
                <a:lnTo>
                  <a:pt x="61789" y="8115"/>
                </a:lnTo>
                <a:lnTo>
                  <a:pt x="99682" y="13223"/>
                </a:lnTo>
                <a:lnTo>
                  <a:pt x="133909" y="16460"/>
                </a:lnTo>
                <a:lnTo>
                  <a:pt x="180945" y="18283"/>
                </a:lnTo>
                <a:lnTo>
                  <a:pt x="226866" y="18822"/>
                </a:lnTo>
                <a:lnTo>
                  <a:pt x="259344" y="18949"/>
                </a:lnTo>
                <a:lnTo>
                  <a:pt x="292594" y="19005"/>
                </a:lnTo>
                <a:lnTo>
                  <a:pt x="327597" y="19030"/>
                </a:lnTo>
                <a:lnTo>
                  <a:pt x="366673" y="19041"/>
                </a:lnTo>
                <a:lnTo>
                  <a:pt x="407558" y="17164"/>
                </a:lnTo>
                <a:lnTo>
                  <a:pt x="449247" y="14684"/>
                </a:lnTo>
                <a:lnTo>
                  <a:pt x="491296" y="13582"/>
                </a:lnTo>
                <a:lnTo>
                  <a:pt x="537265" y="13092"/>
                </a:lnTo>
                <a:lnTo>
                  <a:pt x="561377" y="12962"/>
                </a:lnTo>
                <a:lnTo>
                  <a:pt x="586623" y="12169"/>
                </a:lnTo>
                <a:lnTo>
                  <a:pt x="612627" y="10935"/>
                </a:lnTo>
                <a:lnTo>
                  <a:pt x="639134" y="9406"/>
                </a:lnTo>
                <a:lnTo>
                  <a:pt x="665273" y="8387"/>
                </a:lnTo>
                <a:lnTo>
                  <a:pt x="691165" y="7708"/>
                </a:lnTo>
                <a:lnTo>
                  <a:pt x="716893" y="7256"/>
                </a:lnTo>
                <a:lnTo>
                  <a:pt x="743218" y="6953"/>
                </a:lnTo>
                <a:lnTo>
                  <a:pt x="769940" y="6753"/>
                </a:lnTo>
                <a:lnTo>
                  <a:pt x="796926" y="6618"/>
                </a:lnTo>
                <a:lnTo>
                  <a:pt x="822678" y="6529"/>
                </a:lnTo>
                <a:lnTo>
                  <a:pt x="847608" y="6469"/>
                </a:lnTo>
                <a:lnTo>
                  <a:pt x="871989" y="6429"/>
                </a:lnTo>
                <a:lnTo>
                  <a:pt x="896710" y="6403"/>
                </a:lnTo>
                <a:lnTo>
                  <a:pt x="921656" y="6385"/>
                </a:lnTo>
                <a:lnTo>
                  <a:pt x="946754" y="6374"/>
                </a:lnTo>
                <a:lnTo>
                  <a:pt x="971247" y="6366"/>
                </a:lnTo>
                <a:lnTo>
                  <a:pt x="995337" y="6360"/>
                </a:lnTo>
                <a:lnTo>
                  <a:pt x="1042800" y="6354"/>
                </a:lnTo>
                <a:lnTo>
                  <a:pt x="1089764" y="6352"/>
                </a:lnTo>
                <a:lnTo>
                  <a:pt x="1132745" y="6351"/>
                </a:lnTo>
                <a:lnTo>
                  <a:pt x="1171603" y="6350"/>
                </a:lnTo>
                <a:lnTo>
                  <a:pt x="1205337" y="6350"/>
                </a:lnTo>
                <a:lnTo>
                  <a:pt x="1252095" y="6350"/>
                </a:lnTo>
                <a:lnTo>
                  <a:pt x="1293858" y="6350"/>
                </a:lnTo>
                <a:lnTo>
                  <a:pt x="1329672" y="6350"/>
                </a:lnTo>
                <a:lnTo>
                  <a:pt x="1374049" y="6350"/>
                </a:lnTo>
                <a:lnTo>
                  <a:pt x="1327707" y="6350"/>
                </a:lnTo>
                <a:lnTo>
                  <a:pt x="1282943" y="6350"/>
                </a:lnTo>
                <a:lnTo>
                  <a:pt x="1248235" y="6350"/>
                </a:lnTo>
                <a:lnTo>
                  <a:pt x="1211643" y="6350"/>
                </a:lnTo>
                <a:lnTo>
                  <a:pt x="1172802" y="7055"/>
                </a:lnTo>
                <a:lnTo>
                  <a:pt x="1129669" y="9721"/>
                </a:lnTo>
                <a:lnTo>
                  <a:pt x="1082747" y="11376"/>
                </a:lnTo>
                <a:lnTo>
                  <a:pt x="1058381" y="11817"/>
                </a:lnTo>
                <a:lnTo>
                  <a:pt x="1032965" y="12817"/>
                </a:lnTo>
                <a:lnTo>
                  <a:pt x="1006849" y="14189"/>
                </a:lnTo>
                <a:lnTo>
                  <a:pt x="980266" y="15809"/>
                </a:lnTo>
                <a:lnTo>
                  <a:pt x="954077" y="16889"/>
                </a:lnTo>
                <a:lnTo>
                  <a:pt x="928151" y="17610"/>
                </a:lnTo>
                <a:lnTo>
                  <a:pt x="902401" y="18090"/>
                </a:lnTo>
                <a:lnTo>
                  <a:pt x="876062" y="19115"/>
                </a:lnTo>
                <a:lnTo>
                  <a:pt x="849330" y="20505"/>
                </a:lnTo>
                <a:lnTo>
                  <a:pt x="822336" y="22136"/>
                </a:lnTo>
                <a:lnTo>
                  <a:pt x="795168" y="23225"/>
                </a:lnTo>
                <a:lnTo>
                  <a:pt x="767884" y="23949"/>
                </a:lnTo>
                <a:lnTo>
                  <a:pt x="740523" y="24433"/>
                </a:lnTo>
                <a:lnTo>
                  <a:pt x="714521" y="25460"/>
                </a:lnTo>
                <a:lnTo>
                  <a:pt x="689426" y="26851"/>
                </a:lnTo>
                <a:lnTo>
                  <a:pt x="664934" y="28484"/>
                </a:lnTo>
                <a:lnTo>
                  <a:pt x="640844" y="29573"/>
                </a:lnTo>
                <a:lnTo>
                  <a:pt x="593382" y="30782"/>
                </a:lnTo>
                <a:lnTo>
                  <a:pt x="548299" y="33201"/>
                </a:lnTo>
                <a:lnTo>
                  <a:pt x="506861" y="35923"/>
                </a:lnTo>
                <a:lnTo>
                  <a:pt x="471981" y="37132"/>
                </a:lnTo>
                <a:lnTo>
                  <a:pt x="427948" y="41184"/>
                </a:lnTo>
                <a:lnTo>
                  <a:pt x="388090" y="43482"/>
                </a:lnTo>
                <a:lnTo>
                  <a:pt x="373067" y="44163"/>
                </a:lnTo>
                <a:lnTo>
                  <a:pt x="413456" y="39324"/>
                </a:lnTo>
                <a:lnTo>
                  <a:pt x="457330" y="34308"/>
                </a:lnTo>
                <a:lnTo>
                  <a:pt x="491829" y="32887"/>
                </a:lnTo>
                <a:lnTo>
                  <a:pt x="528329" y="30374"/>
                </a:lnTo>
                <a:lnTo>
                  <a:pt x="567835" y="27610"/>
                </a:lnTo>
                <a:lnTo>
                  <a:pt x="613616" y="26382"/>
                </a:lnTo>
                <a:lnTo>
                  <a:pt x="638382" y="25349"/>
                </a:lnTo>
                <a:lnTo>
                  <a:pt x="664066" y="23955"/>
                </a:lnTo>
                <a:lnTo>
                  <a:pt x="690361" y="22320"/>
                </a:lnTo>
                <a:lnTo>
                  <a:pt x="717064" y="21230"/>
                </a:lnTo>
                <a:lnTo>
                  <a:pt x="744037" y="20503"/>
                </a:lnTo>
                <a:lnTo>
                  <a:pt x="771191" y="20019"/>
                </a:lnTo>
                <a:lnTo>
                  <a:pt x="799878" y="20401"/>
                </a:lnTo>
                <a:lnTo>
                  <a:pt x="829584" y="21362"/>
                </a:lnTo>
                <a:lnTo>
                  <a:pt x="859973" y="22708"/>
                </a:lnTo>
                <a:lnTo>
                  <a:pt x="890109" y="23605"/>
                </a:lnTo>
                <a:lnTo>
                  <a:pt x="920079" y="24204"/>
                </a:lnTo>
                <a:lnTo>
                  <a:pt x="949935" y="24602"/>
                </a:lnTo>
                <a:lnTo>
                  <a:pt x="979718" y="25574"/>
                </a:lnTo>
                <a:lnTo>
                  <a:pt x="1009451" y="26927"/>
                </a:lnTo>
                <a:lnTo>
                  <a:pt x="1039151" y="28535"/>
                </a:lnTo>
                <a:lnTo>
                  <a:pt x="1068828" y="29607"/>
                </a:lnTo>
                <a:lnTo>
                  <a:pt x="1098491" y="30321"/>
                </a:lnTo>
                <a:lnTo>
                  <a:pt x="1128144" y="30797"/>
                </a:lnTo>
                <a:lnTo>
                  <a:pt x="1157085" y="31821"/>
                </a:lnTo>
                <a:lnTo>
                  <a:pt x="1185551" y="33208"/>
                </a:lnTo>
                <a:lnTo>
                  <a:pt x="1213700" y="34839"/>
                </a:lnTo>
                <a:lnTo>
                  <a:pt x="1241640" y="36631"/>
                </a:lnTo>
                <a:lnTo>
                  <a:pt x="135255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1072"/>
          <p:cNvGrpSpPr/>
          <p:nvPr/>
        </p:nvGrpSpPr>
        <p:grpSpPr>
          <a:xfrm>
            <a:off x="1925554" y="4518090"/>
            <a:ext cx="436647" cy="852392"/>
            <a:chOff x="1925554" y="4518090"/>
            <a:chExt cx="436647" cy="852392"/>
          </a:xfrm>
        </p:grpSpPr>
        <p:sp>
          <p:nvSpPr>
            <p:cNvPr id="118" name="SMARTInkShape-4951"/>
            <p:cNvSpPr/>
            <p:nvPr>
              <p:custDataLst>
                <p:tags r:id="rId116"/>
              </p:custDataLst>
            </p:nvPr>
          </p:nvSpPr>
          <p:spPr>
            <a:xfrm>
              <a:off x="1925554" y="4522160"/>
              <a:ext cx="308687" cy="848322"/>
            </a:xfrm>
            <a:custGeom>
              <a:avLst/>
              <a:gdLst/>
              <a:ahLst/>
              <a:cxnLst/>
              <a:rect l="0" t="0" r="0" b="0"/>
              <a:pathLst>
                <a:path w="308687" h="848322">
                  <a:moveTo>
                    <a:pt x="296946" y="11740"/>
                  </a:moveTo>
                  <a:lnTo>
                    <a:pt x="296946" y="11740"/>
                  </a:lnTo>
                  <a:lnTo>
                    <a:pt x="300317" y="11740"/>
                  </a:lnTo>
                  <a:lnTo>
                    <a:pt x="301310" y="11034"/>
                  </a:lnTo>
                  <a:lnTo>
                    <a:pt x="302413" y="8369"/>
                  </a:lnTo>
                  <a:lnTo>
                    <a:pt x="303413" y="7376"/>
                  </a:lnTo>
                  <a:lnTo>
                    <a:pt x="306405" y="6273"/>
                  </a:lnTo>
                  <a:lnTo>
                    <a:pt x="307485" y="5273"/>
                  </a:lnTo>
                  <a:lnTo>
                    <a:pt x="308686" y="2280"/>
                  </a:lnTo>
                  <a:lnTo>
                    <a:pt x="306889" y="1200"/>
                  </a:lnTo>
                  <a:lnTo>
                    <a:pt x="299249" y="0"/>
                  </a:lnTo>
                  <a:lnTo>
                    <a:pt x="265369" y="7955"/>
                  </a:lnTo>
                  <a:lnTo>
                    <a:pt x="219526" y="19459"/>
                  </a:lnTo>
                  <a:lnTo>
                    <a:pt x="176891" y="32889"/>
                  </a:lnTo>
                  <a:lnTo>
                    <a:pt x="137743" y="52067"/>
                  </a:lnTo>
                  <a:lnTo>
                    <a:pt x="94519" y="81455"/>
                  </a:lnTo>
                  <a:lnTo>
                    <a:pt x="71867" y="109615"/>
                  </a:lnTo>
                  <a:lnTo>
                    <a:pt x="57177" y="146654"/>
                  </a:lnTo>
                  <a:lnTo>
                    <a:pt x="51631" y="181066"/>
                  </a:lnTo>
                  <a:lnTo>
                    <a:pt x="49758" y="223457"/>
                  </a:lnTo>
                  <a:lnTo>
                    <a:pt x="49433" y="262305"/>
                  </a:lnTo>
                  <a:lnTo>
                    <a:pt x="49337" y="309564"/>
                  </a:lnTo>
                  <a:lnTo>
                    <a:pt x="49308" y="349202"/>
                  </a:lnTo>
                  <a:lnTo>
                    <a:pt x="47420" y="381621"/>
                  </a:lnTo>
                  <a:lnTo>
                    <a:pt x="44934" y="419548"/>
                  </a:lnTo>
                  <a:lnTo>
                    <a:pt x="43830" y="459923"/>
                  </a:lnTo>
                  <a:lnTo>
                    <a:pt x="39837" y="505466"/>
                  </a:lnTo>
                  <a:lnTo>
                    <a:pt x="36155" y="539266"/>
                  </a:lnTo>
                  <a:lnTo>
                    <a:pt x="32872" y="574279"/>
                  </a:lnTo>
                  <a:lnTo>
                    <a:pt x="30318" y="616646"/>
                  </a:lnTo>
                  <a:lnTo>
                    <a:pt x="27221" y="650299"/>
                  </a:lnTo>
                  <a:lnTo>
                    <a:pt x="21611" y="682658"/>
                  </a:lnTo>
                  <a:lnTo>
                    <a:pt x="14282" y="722999"/>
                  </a:lnTo>
                  <a:lnTo>
                    <a:pt x="8434" y="768656"/>
                  </a:lnTo>
                  <a:lnTo>
                    <a:pt x="1191" y="812665"/>
                  </a:lnTo>
                  <a:lnTo>
                    <a:pt x="0" y="837641"/>
                  </a:lnTo>
                  <a:lnTo>
                    <a:pt x="910" y="841741"/>
                  </a:lnTo>
                  <a:lnTo>
                    <a:pt x="2222" y="844474"/>
                  </a:lnTo>
                  <a:lnTo>
                    <a:pt x="5213" y="846296"/>
                  </a:lnTo>
                  <a:lnTo>
                    <a:pt x="14181" y="848321"/>
                  </a:lnTo>
                  <a:lnTo>
                    <a:pt x="34501" y="846089"/>
                  </a:lnTo>
                  <a:lnTo>
                    <a:pt x="72427" y="834650"/>
                  </a:lnTo>
                  <a:lnTo>
                    <a:pt x="114308" y="824865"/>
                  </a:lnTo>
                  <a:lnTo>
                    <a:pt x="153703" y="812766"/>
                  </a:lnTo>
                  <a:lnTo>
                    <a:pt x="193199" y="807646"/>
                  </a:lnTo>
                  <a:lnTo>
                    <a:pt x="232630" y="800141"/>
                  </a:lnTo>
                  <a:lnTo>
                    <a:pt x="290596" y="780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952"/>
            <p:cNvSpPr/>
            <p:nvPr>
              <p:custDataLst>
                <p:tags r:id="rId117"/>
              </p:custDataLst>
            </p:nvPr>
          </p:nvSpPr>
          <p:spPr>
            <a:xfrm>
              <a:off x="2349500" y="4518090"/>
              <a:ext cx="12701" cy="174561"/>
            </a:xfrm>
            <a:custGeom>
              <a:avLst/>
              <a:gdLst/>
              <a:ahLst/>
              <a:cxnLst/>
              <a:rect l="0" t="0" r="0" b="0"/>
              <a:pathLst>
                <a:path w="12701" h="174561">
                  <a:moveTo>
                    <a:pt x="0" y="9460"/>
                  </a:moveTo>
                  <a:lnTo>
                    <a:pt x="0" y="9460"/>
                  </a:lnTo>
                  <a:lnTo>
                    <a:pt x="5467" y="3993"/>
                  </a:lnTo>
                  <a:lnTo>
                    <a:pt x="6088" y="0"/>
                  </a:lnTo>
                  <a:lnTo>
                    <a:pt x="6343" y="44995"/>
                  </a:lnTo>
                  <a:lnTo>
                    <a:pt x="6348" y="82705"/>
                  </a:lnTo>
                  <a:lnTo>
                    <a:pt x="7055" y="126442"/>
                  </a:lnTo>
                  <a:lnTo>
                    <a:pt x="12700" y="174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073"/>
          <p:cNvGrpSpPr/>
          <p:nvPr/>
        </p:nvGrpSpPr>
        <p:grpSpPr>
          <a:xfrm>
            <a:off x="2762250" y="4527811"/>
            <a:ext cx="437219" cy="164840"/>
            <a:chOff x="2762250" y="4527811"/>
            <a:chExt cx="437219" cy="164840"/>
          </a:xfrm>
        </p:grpSpPr>
        <p:sp>
          <p:nvSpPr>
            <p:cNvPr id="121" name="SMARTInkShape-4953"/>
            <p:cNvSpPr/>
            <p:nvPr>
              <p:custDataLst>
                <p:tags r:id="rId114"/>
              </p:custDataLst>
            </p:nvPr>
          </p:nvSpPr>
          <p:spPr>
            <a:xfrm>
              <a:off x="2762250" y="4527811"/>
              <a:ext cx="1" cy="158490"/>
            </a:xfrm>
            <a:custGeom>
              <a:avLst/>
              <a:gdLst/>
              <a:ahLst/>
              <a:cxnLst/>
              <a:rect l="0" t="0" r="0" b="0"/>
              <a:pathLst>
                <a:path w="1" h="1584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43083"/>
                  </a:lnTo>
                  <a:lnTo>
                    <a:pt x="0" y="88264"/>
                  </a:lnTo>
                  <a:lnTo>
                    <a:pt x="0" y="134599"/>
                  </a:lnTo>
                  <a:lnTo>
                    <a:pt x="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954"/>
            <p:cNvSpPr/>
            <p:nvPr>
              <p:custDataLst>
                <p:tags r:id="rId115"/>
              </p:custDataLst>
            </p:nvPr>
          </p:nvSpPr>
          <p:spPr>
            <a:xfrm>
              <a:off x="3187700" y="4536592"/>
              <a:ext cx="11769" cy="156059"/>
            </a:xfrm>
            <a:custGeom>
              <a:avLst/>
              <a:gdLst/>
              <a:ahLst/>
              <a:cxnLst/>
              <a:rect l="0" t="0" r="0" b="0"/>
              <a:pathLst>
                <a:path w="11769" h="156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1"/>
                  </a:lnTo>
                  <a:lnTo>
                    <a:pt x="8838" y="9779"/>
                  </a:lnTo>
                  <a:lnTo>
                    <a:pt x="11556" y="24521"/>
                  </a:lnTo>
                  <a:lnTo>
                    <a:pt x="11768" y="64380"/>
                  </a:lnTo>
                  <a:lnTo>
                    <a:pt x="5748" y="111556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4955"/>
          <p:cNvSpPr/>
          <p:nvPr>
            <p:custDataLst>
              <p:tags r:id="rId7"/>
            </p:custDataLst>
          </p:nvPr>
        </p:nvSpPr>
        <p:spPr>
          <a:xfrm>
            <a:off x="3581400" y="4699000"/>
            <a:ext cx="133351" cy="25401"/>
          </a:xfrm>
          <a:custGeom>
            <a:avLst/>
            <a:gdLst/>
            <a:ahLst/>
            <a:cxnLst/>
            <a:rect l="0" t="0" r="0" b="0"/>
            <a:pathLst>
              <a:path w="133351" h="25401">
                <a:moveTo>
                  <a:pt x="0" y="0"/>
                </a:moveTo>
                <a:lnTo>
                  <a:pt x="0" y="0"/>
                </a:lnTo>
                <a:lnTo>
                  <a:pt x="39563" y="11933"/>
                </a:lnTo>
                <a:lnTo>
                  <a:pt x="13335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Shape-4956"/>
          <p:cNvSpPr/>
          <p:nvPr>
            <p:custDataLst>
              <p:tags r:id="rId8"/>
            </p:custDataLst>
          </p:nvPr>
        </p:nvSpPr>
        <p:spPr>
          <a:xfrm>
            <a:off x="4083050" y="4711700"/>
            <a:ext cx="127001" cy="12701"/>
          </a:xfrm>
          <a:custGeom>
            <a:avLst/>
            <a:gdLst/>
            <a:ahLst/>
            <a:cxnLst/>
            <a:rect l="0" t="0" r="0" b="0"/>
            <a:pathLst>
              <a:path w="127001" h="12701">
                <a:moveTo>
                  <a:pt x="0" y="0"/>
                </a:moveTo>
                <a:lnTo>
                  <a:pt x="0" y="0"/>
                </a:lnTo>
                <a:lnTo>
                  <a:pt x="43326" y="6907"/>
                </a:lnTo>
                <a:lnTo>
                  <a:pt x="89641" y="11937"/>
                </a:lnTo>
                <a:lnTo>
                  <a:pt x="12700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Shape-4957"/>
          <p:cNvSpPr/>
          <p:nvPr>
            <p:custDataLst>
              <p:tags r:id="rId9"/>
            </p:custDataLst>
          </p:nvPr>
        </p:nvSpPr>
        <p:spPr>
          <a:xfrm>
            <a:off x="4686300" y="4555642"/>
            <a:ext cx="22709" cy="194159"/>
          </a:xfrm>
          <a:custGeom>
            <a:avLst/>
            <a:gdLst/>
            <a:ahLst/>
            <a:cxnLst/>
            <a:rect l="0" t="0" r="0" b="0"/>
            <a:pathLst>
              <a:path w="22709" h="194159">
                <a:moveTo>
                  <a:pt x="19050" y="3658"/>
                </a:moveTo>
                <a:lnTo>
                  <a:pt x="19050" y="3658"/>
                </a:lnTo>
                <a:lnTo>
                  <a:pt x="19050" y="287"/>
                </a:lnTo>
                <a:lnTo>
                  <a:pt x="19756" y="0"/>
                </a:lnTo>
                <a:lnTo>
                  <a:pt x="22421" y="1561"/>
                </a:lnTo>
                <a:lnTo>
                  <a:pt x="22708" y="3672"/>
                </a:lnTo>
                <a:lnTo>
                  <a:pt x="19464" y="41112"/>
                </a:lnTo>
                <a:lnTo>
                  <a:pt x="17250" y="83571"/>
                </a:lnTo>
                <a:lnTo>
                  <a:pt x="10228" y="129667"/>
                </a:lnTo>
                <a:lnTo>
                  <a:pt x="2752" y="177029"/>
                </a:lnTo>
                <a:lnTo>
                  <a:pt x="0" y="194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SMARTInkShape-Group1077"/>
          <p:cNvGrpSpPr/>
          <p:nvPr/>
        </p:nvGrpSpPr>
        <p:grpSpPr>
          <a:xfrm>
            <a:off x="2191633" y="5023450"/>
            <a:ext cx="239535" cy="304201"/>
            <a:chOff x="2191633" y="5023450"/>
            <a:chExt cx="239535" cy="304201"/>
          </a:xfrm>
        </p:grpSpPr>
        <p:sp>
          <p:nvSpPr>
            <p:cNvPr id="127" name="SMARTInkShape-4958"/>
            <p:cNvSpPr/>
            <p:nvPr>
              <p:custDataLst>
                <p:tags r:id="rId111"/>
              </p:custDataLst>
            </p:nvPr>
          </p:nvSpPr>
          <p:spPr>
            <a:xfrm>
              <a:off x="2191633" y="5023450"/>
              <a:ext cx="145168" cy="234351"/>
            </a:xfrm>
            <a:custGeom>
              <a:avLst/>
              <a:gdLst/>
              <a:ahLst/>
              <a:cxnLst/>
              <a:rect l="0" t="0" r="0" b="0"/>
              <a:pathLst>
                <a:path w="145168" h="234351">
                  <a:moveTo>
                    <a:pt x="5467" y="18450"/>
                  </a:moveTo>
                  <a:lnTo>
                    <a:pt x="5467" y="18450"/>
                  </a:lnTo>
                  <a:lnTo>
                    <a:pt x="5467" y="15079"/>
                  </a:lnTo>
                  <a:lnTo>
                    <a:pt x="0" y="1427"/>
                  </a:lnTo>
                  <a:lnTo>
                    <a:pt x="411" y="751"/>
                  </a:lnTo>
                  <a:lnTo>
                    <a:pt x="2750" y="0"/>
                  </a:lnTo>
                  <a:lnTo>
                    <a:pt x="23092" y="18386"/>
                  </a:lnTo>
                  <a:lnTo>
                    <a:pt x="49682" y="59572"/>
                  </a:lnTo>
                  <a:lnTo>
                    <a:pt x="70887" y="104325"/>
                  </a:lnTo>
                  <a:lnTo>
                    <a:pt x="94062" y="147978"/>
                  </a:lnTo>
                  <a:lnTo>
                    <a:pt x="119152" y="192219"/>
                  </a:lnTo>
                  <a:lnTo>
                    <a:pt x="145167" y="23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959"/>
            <p:cNvSpPr/>
            <p:nvPr>
              <p:custDataLst>
                <p:tags r:id="rId112"/>
              </p:custDataLst>
            </p:nvPr>
          </p:nvSpPr>
          <p:spPr>
            <a:xfrm>
              <a:off x="2209800" y="5034466"/>
              <a:ext cx="184151" cy="216985"/>
            </a:xfrm>
            <a:custGeom>
              <a:avLst/>
              <a:gdLst/>
              <a:ahLst/>
              <a:cxnLst/>
              <a:rect l="0" t="0" r="0" b="0"/>
              <a:pathLst>
                <a:path w="184151" h="216985">
                  <a:moveTo>
                    <a:pt x="184150" y="13784"/>
                  </a:moveTo>
                  <a:lnTo>
                    <a:pt x="184150" y="13784"/>
                  </a:lnTo>
                  <a:lnTo>
                    <a:pt x="184150" y="10413"/>
                  </a:lnTo>
                  <a:lnTo>
                    <a:pt x="177408" y="1575"/>
                  </a:lnTo>
                  <a:lnTo>
                    <a:pt x="172600" y="0"/>
                  </a:lnTo>
                  <a:lnTo>
                    <a:pt x="159731" y="132"/>
                  </a:lnTo>
                  <a:lnTo>
                    <a:pt x="139991" y="7544"/>
                  </a:lnTo>
                  <a:lnTo>
                    <a:pt x="99529" y="36380"/>
                  </a:lnTo>
                  <a:lnTo>
                    <a:pt x="62670" y="78866"/>
                  </a:lnTo>
                  <a:lnTo>
                    <a:pt x="31196" y="121681"/>
                  </a:lnTo>
                  <a:lnTo>
                    <a:pt x="11127" y="162541"/>
                  </a:lnTo>
                  <a:lnTo>
                    <a:pt x="0" y="21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960"/>
            <p:cNvSpPr/>
            <p:nvPr>
              <p:custDataLst>
                <p:tags r:id="rId113"/>
              </p:custDataLst>
            </p:nvPr>
          </p:nvSpPr>
          <p:spPr>
            <a:xfrm>
              <a:off x="2420254" y="5200650"/>
              <a:ext cx="10914" cy="127001"/>
            </a:xfrm>
            <a:custGeom>
              <a:avLst/>
              <a:gdLst/>
              <a:ahLst/>
              <a:cxnLst/>
              <a:rect l="0" t="0" r="0" b="0"/>
              <a:pathLst>
                <a:path w="10914" h="127001">
                  <a:moveTo>
                    <a:pt x="5446" y="0"/>
                  </a:moveTo>
                  <a:lnTo>
                    <a:pt x="5446" y="0"/>
                  </a:lnTo>
                  <a:lnTo>
                    <a:pt x="8817" y="0"/>
                  </a:lnTo>
                  <a:lnTo>
                    <a:pt x="9810" y="1411"/>
                  </a:lnTo>
                  <a:lnTo>
                    <a:pt x="10913" y="6742"/>
                  </a:lnTo>
                  <a:lnTo>
                    <a:pt x="5684" y="47866"/>
                  </a:lnTo>
                  <a:lnTo>
                    <a:pt x="0" y="93784"/>
                  </a:lnTo>
                  <a:lnTo>
                    <a:pt x="544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4961"/>
          <p:cNvSpPr/>
          <p:nvPr>
            <p:custDataLst>
              <p:tags r:id="rId10"/>
            </p:custDataLst>
          </p:nvPr>
        </p:nvSpPr>
        <p:spPr>
          <a:xfrm>
            <a:off x="2695379" y="5289550"/>
            <a:ext cx="28772" cy="31751"/>
          </a:xfrm>
          <a:custGeom>
            <a:avLst/>
            <a:gdLst/>
            <a:ahLst/>
            <a:cxnLst/>
            <a:rect l="0" t="0" r="0" b="0"/>
            <a:pathLst>
              <a:path w="28772" h="31751">
                <a:moveTo>
                  <a:pt x="3371" y="0"/>
                </a:moveTo>
                <a:lnTo>
                  <a:pt x="3371" y="0"/>
                </a:lnTo>
                <a:lnTo>
                  <a:pt x="0" y="3371"/>
                </a:lnTo>
                <a:lnTo>
                  <a:pt x="227" y="10670"/>
                </a:lnTo>
                <a:lnTo>
                  <a:pt x="1275" y="15580"/>
                </a:lnTo>
                <a:lnTo>
                  <a:pt x="3385" y="18853"/>
                </a:lnTo>
                <a:lnTo>
                  <a:pt x="6202" y="21035"/>
                </a:lnTo>
                <a:lnTo>
                  <a:pt x="28771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Shape-4962"/>
          <p:cNvSpPr/>
          <p:nvPr>
            <p:custDataLst>
              <p:tags r:id="rId11"/>
            </p:custDataLst>
          </p:nvPr>
        </p:nvSpPr>
        <p:spPr>
          <a:xfrm>
            <a:off x="3378200" y="5334000"/>
            <a:ext cx="196851" cy="19051"/>
          </a:xfrm>
          <a:custGeom>
            <a:avLst/>
            <a:gdLst/>
            <a:ahLst/>
            <a:cxnLst/>
            <a:rect l="0" t="0" r="0" b="0"/>
            <a:pathLst>
              <a:path w="196851" h="19051">
                <a:moveTo>
                  <a:pt x="0" y="0"/>
                </a:moveTo>
                <a:lnTo>
                  <a:pt x="0" y="0"/>
                </a:lnTo>
                <a:lnTo>
                  <a:pt x="40181" y="5026"/>
                </a:lnTo>
                <a:lnTo>
                  <a:pt x="85048" y="5958"/>
                </a:lnTo>
                <a:lnTo>
                  <a:pt x="128446" y="9997"/>
                </a:lnTo>
                <a:lnTo>
                  <a:pt x="174776" y="17857"/>
                </a:lnTo>
                <a:lnTo>
                  <a:pt x="19685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Shape-4963"/>
          <p:cNvSpPr/>
          <p:nvPr>
            <p:custDataLst>
              <p:tags r:id="rId12"/>
            </p:custDataLst>
          </p:nvPr>
        </p:nvSpPr>
        <p:spPr>
          <a:xfrm>
            <a:off x="4102100" y="5346700"/>
            <a:ext cx="82551" cy="6351"/>
          </a:xfrm>
          <a:custGeom>
            <a:avLst/>
            <a:gdLst/>
            <a:ahLst/>
            <a:cxnLst/>
            <a:rect l="0" t="0" r="0" b="0"/>
            <a:pathLst>
              <a:path w="82551" h="6351">
                <a:moveTo>
                  <a:pt x="0" y="0"/>
                </a:moveTo>
                <a:lnTo>
                  <a:pt x="0" y="0"/>
                </a:lnTo>
                <a:lnTo>
                  <a:pt x="44191" y="5467"/>
                </a:lnTo>
                <a:lnTo>
                  <a:pt x="825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1081"/>
          <p:cNvGrpSpPr/>
          <p:nvPr/>
        </p:nvGrpSpPr>
        <p:grpSpPr>
          <a:xfrm>
            <a:off x="4523892" y="4548172"/>
            <a:ext cx="584437" cy="931879"/>
            <a:chOff x="4523892" y="4548172"/>
            <a:chExt cx="584437" cy="931879"/>
          </a:xfrm>
        </p:grpSpPr>
        <p:sp>
          <p:nvSpPr>
            <p:cNvPr id="134" name="SMARTInkShape-4964"/>
            <p:cNvSpPr/>
            <p:nvPr>
              <p:custDataLst>
                <p:tags r:id="rId107"/>
              </p:custDataLst>
            </p:nvPr>
          </p:nvSpPr>
          <p:spPr>
            <a:xfrm>
              <a:off x="4523892" y="5240515"/>
              <a:ext cx="149709" cy="144286"/>
            </a:xfrm>
            <a:custGeom>
              <a:avLst/>
              <a:gdLst/>
              <a:ahLst/>
              <a:cxnLst/>
              <a:rect l="0" t="0" r="0" b="0"/>
              <a:pathLst>
                <a:path w="149709" h="14428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3" y="884"/>
                  </a:lnTo>
                  <a:lnTo>
                    <a:pt x="1562" y="0"/>
                  </a:lnTo>
                  <a:lnTo>
                    <a:pt x="3672" y="823"/>
                  </a:lnTo>
                  <a:lnTo>
                    <a:pt x="33220" y="24364"/>
                  </a:lnTo>
                  <a:lnTo>
                    <a:pt x="79830" y="69119"/>
                  </a:lnTo>
                  <a:lnTo>
                    <a:pt x="120777" y="112801"/>
                  </a:lnTo>
                  <a:lnTo>
                    <a:pt x="149708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965"/>
            <p:cNvSpPr/>
            <p:nvPr>
              <p:custDataLst>
                <p:tags r:id="rId108"/>
              </p:custDataLst>
            </p:nvPr>
          </p:nvSpPr>
          <p:spPr>
            <a:xfrm>
              <a:off x="4572000" y="5226050"/>
              <a:ext cx="184151" cy="203201"/>
            </a:xfrm>
            <a:custGeom>
              <a:avLst/>
              <a:gdLst/>
              <a:ahLst/>
              <a:cxnLst/>
              <a:rect l="0" t="0" r="0" b="0"/>
              <a:pathLst>
                <a:path w="184151" h="203201">
                  <a:moveTo>
                    <a:pt x="184150" y="0"/>
                  </a:moveTo>
                  <a:lnTo>
                    <a:pt x="184150" y="0"/>
                  </a:lnTo>
                  <a:lnTo>
                    <a:pt x="159731" y="3371"/>
                  </a:lnTo>
                  <a:lnTo>
                    <a:pt x="139991" y="15580"/>
                  </a:lnTo>
                  <a:lnTo>
                    <a:pt x="106725" y="47975"/>
                  </a:lnTo>
                  <a:lnTo>
                    <a:pt x="76483" y="86804"/>
                  </a:lnTo>
                  <a:lnTo>
                    <a:pt x="42483" y="127752"/>
                  </a:lnTo>
                  <a:lnTo>
                    <a:pt x="12919" y="17273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966"/>
            <p:cNvSpPr/>
            <p:nvPr>
              <p:custDataLst>
                <p:tags r:id="rId109"/>
              </p:custDataLst>
            </p:nvPr>
          </p:nvSpPr>
          <p:spPr>
            <a:xfrm>
              <a:off x="4714632" y="5372100"/>
              <a:ext cx="85969" cy="63501"/>
            </a:xfrm>
            <a:custGeom>
              <a:avLst/>
              <a:gdLst/>
              <a:ahLst/>
              <a:cxnLst/>
              <a:rect l="0" t="0" r="0" b="0"/>
              <a:pathLst>
                <a:path w="85969" h="63501">
                  <a:moveTo>
                    <a:pt x="22468" y="0"/>
                  </a:moveTo>
                  <a:lnTo>
                    <a:pt x="22468" y="0"/>
                  </a:lnTo>
                  <a:lnTo>
                    <a:pt x="22468" y="3371"/>
                  </a:lnTo>
                  <a:lnTo>
                    <a:pt x="20586" y="6908"/>
                  </a:lnTo>
                  <a:lnTo>
                    <a:pt x="13629" y="18298"/>
                  </a:lnTo>
                  <a:lnTo>
                    <a:pt x="5250" y="41424"/>
                  </a:lnTo>
                  <a:lnTo>
                    <a:pt x="3527" y="47338"/>
                  </a:lnTo>
                  <a:lnTo>
                    <a:pt x="0" y="53223"/>
                  </a:lnTo>
                  <a:lnTo>
                    <a:pt x="434" y="53121"/>
                  </a:lnTo>
                  <a:lnTo>
                    <a:pt x="1429" y="52347"/>
                  </a:lnTo>
                  <a:lnTo>
                    <a:pt x="18852" y="32163"/>
                  </a:lnTo>
                  <a:lnTo>
                    <a:pt x="35978" y="21054"/>
                  </a:lnTo>
                  <a:lnTo>
                    <a:pt x="42058" y="18269"/>
                  </a:lnTo>
                  <a:lnTo>
                    <a:pt x="56340" y="17057"/>
                  </a:lnTo>
                  <a:lnTo>
                    <a:pt x="69977" y="19576"/>
                  </a:lnTo>
                  <a:lnTo>
                    <a:pt x="78390" y="25398"/>
                  </a:lnTo>
                  <a:lnTo>
                    <a:pt x="82600" y="32690"/>
                  </a:lnTo>
                  <a:lnTo>
                    <a:pt x="8596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967"/>
            <p:cNvSpPr/>
            <p:nvPr>
              <p:custDataLst>
                <p:tags r:id="rId110"/>
              </p:custDataLst>
            </p:nvPr>
          </p:nvSpPr>
          <p:spPr>
            <a:xfrm>
              <a:off x="4927600" y="4548172"/>
              <a:ext cx="180729" cy="931879"/>
            </a:xfrm>
            <a:custGeom>
              <a:avLst/>
              <a:gdLst/>
              <a:ahLst/>
              <a:cxnLst/>
              <a:rect l="0" t="0" r="0" b="0"/>
              <a:pathLst>
                <a:path w="180729" h="931879">
                  <a:moveTo>
                    <a:pt x="6350" y="23828"/>
                  </a:moveTo>
                  <a:lnTo>
                    <a:pt x="6350" y="23828"/>
                  </a:lnTo>
                  <a:lnTo>
                    <a:pt x="9721" y="17086"/>
                  </a:lnTo>
                  <a:lnTo>
                    <a:pt x="17020" y="11894"/>
                  </a:lnTo>
                  <a:lnTo>
                    <a:pt x="38953" y="2813"/>
                  </a:lnTo>
                  <a:lnTo>
                    <a:pt x="82535" y="0"/>
                  </a:lnTo>
                  <a:lnTo>
                    <a:pt x="126579" y="7388"/>
                  </a:lnTo>
                  <a:lnTo>
                    <a:pt x="155766" y="18856"/>
                  </a:lnTo>
                  <a:lnTo>
                    <a:pt x="172447" y="39210"/>
                  </a:lnTo>
                  <a:lnTo>
                    <a:pt x="178949" y="57711"/>
                  </a:lnTo>
                  <a:lnTo>
                    <a:pt x="180728" y="93604"/>
                  </a:lnTo>
                  <a:lnTo>
                    <a:pt x="176785" y="134343"/>
                  </a:lnTo>
                  <a:lnTo>
                    <a:pt x="171149" y="170638"/>
                  </a:lnTo>
                  <a:lnTo>
                    <a:pt x="166892" y="208203"/>
                  </a:lnTo>
                  <a:lnTo>
                    <a:pt x="163750" y="246145"/>
                  </a:lnTo>
                  <a:lnTo>
                    <a:pt x="160231" y="286079"/>
                  </a:lnTo>
                  <a:lnTo>
                    <a:pt x="157307" y="327309"/>
                  </a:lnTo>
                  <a:lnTo>
                    <a:pt x="151973" y="370100"/>
                  </a:lnTo>
                  <a:lnTo>
                    <a:pt x="147805" y="414765"/>
                  </a:lnTo>
                  <a:lnTo>
                    <a:pt x="146570" y="456690"/>
                  </a:lnTo>
                  <a:lnTo>
                    <a:pt x="146204" y="498511"/>
                  </a:lnTo>
                  <a:lnTo>
                    <a:pt x="146096" y="537714"/>
                  </a:lnTo>
                  <a:lnTo>
                    <a:pt x="146064" y="578022"/>
                  </a:lnTo>
                  <a:lnTo>
                    <a:pt x="146053" y="617482"/>
                  </a:lnTo>
                  <a:lnTo>
                    <a:pt x="146051" y="653398"/>
                  </a:lnTo>
                  <a:lnTo>
                    <a:pt x="146050" y="698376"/>
                  </a:lnTo>
                  <a:lnTo>
                    <a:pt x="146050" y="734261"/>
                  </a:lnTo>
                  <a:lnTo>
                    <a:pt x="146050" y="766672"/>
                  </a:lnTo>
                  <a:lnTo>
                    <a:pt x="146050" y="812686"/>
                  </a:lnTo>
                  <a:lnTo>
                    <a:pt x="146050" y="856567"/>
                  </a:lnTo>
                  <a:lnTo>
                    <a:pt x="142679" y="886349"/>
                  </a:lnTo>
                  <a:lnTo>
                    <a:pt x="139570" y="891648"/>
                  </a:lnTo>
                  <a:lnTo>
                    <a:pt x="120188" y="907757"/>
                  </a:lnTo>
                  <a:lnTo>
                    <a:pt x="75271" y="915754"/>
                  </a:lnTo>
                  <a:lnTo>
                    <a:pt x="36819" y="927229"/>
                  </a:lnTo>
                  <a:lnTo>
                    <a:pt x="0" y="931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082"/>
          <p:cNvGrpSpPr/>
          <p:nvPr/>
        </p:nvGrpSpPr>
        <p:grpSpPr>
          <a:xfrm>
            <a:off x="724239" y="5875238"/>
            <a:ext cx="773479" cy="398563"/>
            <a:chOff x="724239" y="5875238"/>
            <a:chExt cx="773479" cy="398563"/>
          </a:xfrm>
        </p:grpSpPr>
        <p:sp>
          <p:nvSpPr>
            <p:cNvPr id="139" name="SMARTInkShape-4968"/>
            <p:cNvSpPr/>
            <p:nvPr>
              <p:custDataLst>
                <p:tags r:id="rId101"/>
              </p:custDataLst>
            </p:nvPr>
          </p:nvSpPr>
          <p:spPr>
            <a:xfrm>
              <a:off x="724239" y="5982485"/>
              <a:ext cx="177462" cy="253216"/>
            </a:xfrm>
            <a:custGeom>
              <a:avLst/>
              <a:gdLst/>
              <a:ahLst/>
              <a:cxnLst/>
              <a:rect l="0" t="0" r="0" b="0"/>
              <a:pathLst>
                <a:path w="177462" h="253216">
                  <a:moveTo>
                    <a:pt x="12361" y="18265"/>
                  </a:moveTo>
                  <a:lnTo>
                    <a:pt x="12361" y="18265"/>
                  </a:lnTo>
                  <a:lnTo>
                    <a:pt x="8990" y="18265"/>
                  </a:lnTo>
                  <a:lnTo>
                    <a:pt x="5453" y="12620"/>
                  </a:lnTo>
                  <a:lnTo>
                    <a:pt x="0" y="0"/>
                  </a:lnTo>
                  <a:lnTo>
                    <a:pt x="39220" y="46631"/>
                  </a:lnTo>
                  <a:lnTo>
                    <a:pt x="72264" y="88950"/>
                  </a:lnTo>
                  <a:lnTo>
                    <a:pt x="107109" y="132102"/>
                  </a:lnTo>
                  <a:lnTo>
                    <a:pt x="138008" y="174807"/>
                  </a:lnTo>
                  <a:lnTo>
                    <a:pt x="164025" y="214607"/>
                  </a:lnTo>
                  <a:lnTo>
                    <a:pt x="177461" y="253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969"/>
            <p:cNvSpPr/>
            <p:nvPr>
              <p:custDataLst>
                <p:tags r:id="rId102"/>
              </p:custDataLst>
            </p:nvPr>
          </p:nvSpPr>
          <p:spPr>
            <a:xfrm>
              <a:off x="1250950" y="6078715"/>
              <a:ext cx="165101" cy="195086"/>
            </a:xfrm>
            <a:custGeom>
              <a:avLst/>
              <a:gdLst/>
              <a:ahLst/>
              <a:cxnLst/>
              <a:rect l="0" t="0" r="0" b="0"/>
              <a:pathLst>
                <a:path w="165101" h="1950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6481" y="2206"/>
                  </a:lnTo>
                  <a:lnTo>
                    <a:pt x="15580" y="0"/>
                  </a:lnTo>
                  <a:lnTo>
                    <a:pt x="22917" y="901"/>
                  </a:lnTo>
                  <a:lnTo>
                    <a:pt x="25862" y="2129"/>
                  </a:lnTo>
                  <a:lnTo>
                    <a:pt x="72613" y="46354"/>
                  </a:lnTo>
                  <a:lnTo>
                    <a:pt x="100100" y="85171"/>
                  </a:lnTo>
                  <a:lnTo>
                    <a:pt x="129390" y="132310"/>
                  </a:lnTo>
                  <a:lnTo>
                    <a:pt x="16510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970"/>
            <p:cNvSpPr/>
            <p:nvPr>
              <p:custDataLst>
                <p:tags r:id="rId103"/>
              </p:custDataLst>
            </p:nvPr>
          </p:nvSpPr>
          <p:spPr>
            <a:xfrm>
              <a:off x="961498" y="5875238"/>
              <a:ext cx="181503" cy="23913"/>
            </a:xfrm>
            <a:custGeom>
              <a:avLst/>
              <a:gdLst/>
              <a:ahLst/>
              <a:cxnLst/>
              <a:rect l="0" t="0" r="0" b="0"/>
              <a:pathLst>
                <a:path w="181503" h="23913">
                  <a:moveTo>
                    <a:pt x="16402" y="23912"/>
                  </a:moveTo>
                  <a:lnTo>
                    <a:pt x="16402" y="23912"/>
                  </a:lnTo>
                  <a:lnTo>
                    <a:pt x="3310" y="18843"/>
                  </a:lnTo>
                  <a:lnTo>
                    <a:pt x="0" y="15073"/>
                  </a:lnTo>
                  <a:lnTo>
                    <a:pt x="1939" y="13786"/>
                  </a:lnTo>
                  <a:lnTo>
                    <a:pt x="39680" y="8180"/>
                  </a:lnTo>
                  <a:lnTo>
                    <a:pt x="87087" y="1153"/>
                  </a:lnTo>
                  <a:lnTo>
                    <a:pt x="125305" y="0"/>
                  </a:lnTo>
                  <a:lnTo>
                    <a:pt x="181502" y="4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971"/>
            <p:cNvSpPr/>
            <p:nvPr>
              <p:custDataLst>
                <p:tags r:id="rId104"/>
              </p:custDataLst>
            </p:nvPr>
          </p:nvSpPr>
          <p:spPr>
            <a:xfrm>
              <a:off x="1060450" y="5900294"/>
              <a:ext cx="6351" cy="138557"/>
            </a:xfrm>
            <a:custGeom>
              <a:avLst/>
              <a:gdLst/>
              <a:ahLst/>
              <a:cxnLst/>
              <a:rect l="0" t="0" r="0" b="0"/>
              <a:pathLst>
                <a:path w="6351" h="1385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1882" y="38132"/>
                  </a:lnTo>
                  <a:lnTo>
                    <a:pt x="5467" y="81246"/>
                  </a:lnTo>
                  <a:lnTo>
                    <a:pt x="6350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972"/>
            <p:cNvSpPr/>
            <p:nvPr>
              <p:custDataLst>
                <p:tags r:id="rId105"/>
              </p:custDataLst>
            </p:nvPr>
          </p:nvSpPr>
          <p:spPr>
            <a:xfrm>
              <a:off x="730250" y="6007100"/>
              <a:ext cx="222251" cy="247651"/>
            </a:xfrm>
            <a:custGeom>
              <a:avLst/>
              <a:gdLst/>
              <a:ahLst/>
              <a:cxnLst/>
              <a:rect l="0" t="0" r="0" b="0"/>
              <a:pathLst>
                <a:path w="222251" h="247651">
                  <a:moveTo>
                    <a:pt x="222250" y="0"/>
                  </a:moveTo>
                  <a:lnTo>
                    <a:pt x="222250" y="0"/>
                  </a:lnTo>
                  <a:lnTo>
                    <a:pt x="222250" y="3371"/>
                  </a:lnTo>
                  <a:lnTo>
                    <a:pt x="182584" y="50206"/>
                  </a:lnTo>
                  <a:lnTo>
                    <a:pt x="141445" y="93221"/>
                  </a:lnTo>
                  <a:lnTo>
                    <a:pt x="98128" y="136785"/>
                  </a:lnTo>
                  <a:lnTo>
                    <a:pt x="54340" y="180608"/>
                  </a:lnTo>
                  <a:lnTo>
                    <a:pt x="16208" y="22521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973"/>
            <p:cNvSpPr/>
            <p:nvPr>
              <p:custDataLst>
                <p:tags r:id="rId106"/>
              </p:custDataLst>
            </p:nvPr>
          </p:nvSpPr>
          <p:spPr>
            <a:xfrm>
              <a:off x="1206500" y="6097143"/>
              <a:ext cx="291218" cy="170308"/>
            </a:xfrm>
            <a:custGeom>
              <a:avLst/>
              <a:gdLst/>
              <a:ahLst/>
              <a:cxnLst/>
              <a:rect l="0" t="0" r="0" b="0"/>
              <a:pathLst>
                <a:path w="291218" h="170308">
                  <a:moveTo>
                    <a:pt x="285750" y="11557"/>
                  </a:moveTo>
                  <a:lnTo>
                    <a:pt x="285750" y="11557"/>
                  </a:lnTo>
                  <a:lnTo>
                    <a:pt x="289121" y="8186"/>
                  </a:lnTo>
                  <a:lnTo>
                    <a:pt x="290776" y="4650"/>
                  </a:lnTo>
                  <a:lnTo>
                    <a:pt x="291217" y="2718"/>
                  </a:lnTo>
                  <a:lnTo>
                    <a:pt x="290806" y="1431"/>
                  </a:lnTo>
                  <a:lnTo>
                    <a:pt x="289826" y="573"/>
                  </a:lnTo>
                  <a:lnTo>
                    <a:pt x="288467" y="0"/>
                  </a:lnTo>
                  <a:lnTo>
                    <a:pt x="244126" y="28463"/>
                  </a:lnTo>
                  <a:lnTo>
                    <a:pt x="206076" y="53568"/>
                  </a:lnTo>
                  <a:lnTo>
                    <a:pt x="162741" y="85812"/>
                  </a:lnTo>
                  <a:lnTo>
                    <a:pt x="126301" y="108112"/>
                  </a:lnTo>
                  <a:lnTo>
                    <a:pt x="86811" y="130712"/>
                  </a:lnTo>
                  <a:lnTo>
                    <a:pt x="0" y="170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083"/>
          <p:cNvGrpSpPr/>
          <p:nvPr/>
        </p:nvGrpSpPr>
        <p:grpSpPr>
          <a:xfrm>
            <a:off x="4953262" y="5578547"/>
            <a:ext cx="412489" cy="123711"/>
            <a:chOff x="4953262" y="5578547"/>
            <a:chExt cx="412489" cy="123711"/>
          </a:xfrm>
        </p:grpSpPr>
        <p:sp>
          <p:nvSpPr>
            <p:cNvPr id="146" name="SMARTInkShape-4974"/>
            <p:cNvSpPr/>
            <p:nvPr>
              <p:custDataLst>
                <p:tags r:id="rId97"/>
              </p:custDataLst>
            </p:nvPr>
          </p:nvSpPr>
          <p:spPr>
            <a:xfrm>
              <a:off x="4953262" y="5578547"/>
              <a:ext cx="94989" cy="123711"/>
            </a:xfrm>
            <a:custGeom>
              <a:avLst/>
              <a:gdLst/>
              <a:ahLst/>
              <a:cxnLst/>
              <a:rect l="0" t="0" r="0" b="0"/>
              <a:pathLst>
                <a:path w="94989" h="123711">
                  <a:moveTo>
                    <a:pt x="6088" y="15803"/>
                  </a:moveTo>
                  <a:lnTo>
                    <a:pt x="6088" y="15803"/>
                  </a:lnTo>
                  <a:lnTo>
                    <a:pt x="2717" y="15803"/>
                  </a:lnTo>
                  <a:lnTo>
                    <a:pt x="1724" y="15098"/>
                  </a:lnTo>
                  <a:lnTo>
                    <a:pt x="1062" y="13921"/>
                  </a:lnTo>
                  <a:lnTo>
                    <a:pt x="0" y="10336"/>
                  </a:lnTo>
                  <a:lnTo>
                    <a:pt x="618" y="10041"/>
                  </a:lnTo>
                  <a:lnTo>
                    <a:pt x="3187" y="9714"/>
                  </a:lnTo>
                  <a:lnTo>
                    <a:pt x="6679" y="7688"/>
                  </a:lnTo>
                  <a:lnTo>
                    <a:pt x="8598" y="6159"/>
                  </a:lnTo>
                  <a:lnTo>
                    <a:pt x="14494" y="4461"/>
                  </a:lnTo>
                  <a:lnTo>
                    <a:pt x="25747" y="1624"/>
                  </a:lnTo>
                  <a:lnTo>
                    <a:pt x="29778" y="0"/>
                  </a:lnTo>
                  <a:lnTo>
                    <a:pt x="38019" y="78"/>
                  </a:lnTo>
                  <a:lnTo>
                    <a:pt x="54807" y="5876"/>
                  </a:lnTo>
                  <a:lnTo>
                    <a:pt x="64111" y="11764"/>
                  </a:lnTo>
                  <a:lnTo>
                    <a:pt x="71336" y="21348"/>
                  </a:lnTo>
                  <a:lnTo>
                    <a:pt x="74575" y="36496"/>
                  </a:lnTo>
                  <a:lnTo>
                    <a:pt x="72164" y="51019"/>
                  </a:lnTo>
                  <a:lnTo>
                    <a:pt x="51086" y="77878"/>
                  </a:lnTo>
                  <a:lnTo>
                    <a:pt x="8355" y="116420"/>
                  </a:lnTo>
                  <a:lnTo>
                    <a:pt x="7095" y="120024"/>
                  </a:lnTo>
                  <a:lnTo>
                    <a:pt x="7465" y="121267"/>
                  </a:lnTo>
                  <a:lnTo>
                    <a:pt x="8417" y="122096"/>
                  </a:lnTo>
                  <a:lnTo>
                    <a:pt x="9758" y="122648"/>
                  </a:lnTo>
                  <a:lnTo>
                    <a:pt x="54073" y="123710"/>
                  </a:lnTo>
                  <a:lnTo>
                    <a:pt x="94988" y="117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975"/>
            <p:cNvSpPr/>
            <p:nvPr>
              <p:custDataLst>
                <p:tags r:id="rId98"/>
              </p:custDataLst>
            </p:nvPr>
          </p:nvSpPr>
          <p:spPr>
            <a:xfrm>
              <a:off x="5111750" y="559435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17676" y="8838"/>
                  </a:lnTo>
                  <a:lnTo>
                    <a:pt x="60881" y="49263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976"/>
            <p:cNvSpPr/>
            <p:nvPr>
              <p:custDataLst>
                <p:tags r:id="rId99"/>
              </p:custDataLst>
            </p:nvPr>
          </p:nvSpPr>
          <p:spPr>
            <a:xfrm>
              <a:off x="5143500" y="559435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95250" y="0"/>
                  </a:moveTo>
                  <a:lnTo>
                    <a:pt x="95250" y="0"/>
                  </a:lnTo>
                  <a:lnTo>
                    <a:pt x="83041" y="0"/>
                  </a:lnTo>
                  <a:lnTo>
                    <a:pt x="80055" y="1411"/>
                  </a:lnTo>
                  <a:lnTo>
                    <a:pt x="34038" y="4577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977"/>
            <p:cNvSpPr/>
            <p:nvPr>
              <p:custDataLst>
                <p:tags r:id="rId100"/>
              </p:custDataLst>
            </p:nvPr>
          </p:nvSpPr>
          <p:spPr>
            <a:xfrm>
              <a:off x="5289834" y="5607933"/>
              <a:ext cx="75917" cy="88018"/>
            </a:xfrm>
            <a:custGeom>
              <a:avLst/>
              <a:gdLst/>
              <a:ahLst/>
              <a:cxnLst/>
              <a:rect l="0" t="0" r="0" b="0"/>
              <a:pathLst>
                <a:path w="75917" h="88018">
                  <a:moveTo>
                    <a:pt x="6066" y="5467"/>
                  </a:moveTo>
                  <a:lnTo>
                    <a:pt x="6066" y="5467"/>
                  </a:lnTo>
                  <a:lnTo>
                    <a:pt x="11533" y="0"/>
                  </a:lnTo>
                  <a:lnTo>
                    <a:pt x="11828" y="411"/>
                  </a:lnTo>
                  <a:lnTo>
                    <a:pt x="12339" y="8033"/>
                  </a:lnTo>
                  <a:lnTo>
                    <a:pt x="4574" y="54342"/>
                  </a:lnTo>
                  <a:lnTo>
                    <a:pt x="1155" y="70277"/>
                  </a:lnTo>
                  <a:lnTo>
                    <a:pt x="0" y="84513"/>
                  </a:lnTo>
                  <a:lnTo>
                    <a:pt x="611" y="84270"/>
                  </a:lnTo>
                  <a:lnTo>
                    <a:pt x="3171" y="80236"/>
                  </a:lnTo>
                  <a:lnTo>
                    <a:pt x="17433" y="35247"/>
                  </a:lnTo>
                  <a:lnTo>
                    <a:pt x="28092" y="14839"/>
                  </a:lnTo>
                  <a:lnTo>
                    <a:pt x="36081" y="6575"/>
                  </a:lnTo>
                  <a:lnTo>
                    <a:pt x="40187" y="4795"/>
                  </a:lnTo>
                  <a:lnTo>
                    <a:pt x="48512" y="4698"/>
                  </a:lnTo>
                  <a:lnTo>
                    <a:pt x="52003" y="6365"/>
                  </a:lnTo>
                  <a:lnTo>
                    <a:pt x="57762" y="11981"/>
                  </a:lnTo>
                  <a:lnTo>
                    <a:pt x="64971" y="23076"/>
                  </a:lnTo>
                  <a:lnTo>
                    <a:pt x="73022" y="49607"/>
                  </a:lnTo>
                  <a:lnTo>
                    <a:pt x="75916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084"/>
          <p:cNvGrpSpPr/>
          <p:nvPr/>
        </p:nvGrpSpPr>
        <p:grpSpPr>
          <a:xfrm>
            <a:off x="7493426" y="4171950"/>
            <a:ext cx="507575" cy="167578"/>
            <a:chOff x="7493426" y="4171950"/>
            <a:chExt cx="507575" cy="167578"/>
          </a:xfrm>
        </p:grpSpPr>
        <p:sp>
          <p:nvSpPr>
            <p:cNvPr id="151" name="SMARTInkShape-4978"/>
            <p:cNvSpPr/>
            <p:nvPr>
              <p:custDataLst>
                <p:tags r:id="rId93"/>
              </p:custDataLst>
            </p:nvPr>
          </p:nvSpPr>
          <p:spPr>
            <a:xfrm>
              <a:off x="7493426" y="4176036"/>
              <a:ext cx="126575" cy="139331"/>
            </a:xfrm>
            <a:custGeom>
              <a:avLst/>
              <a:gdLst/>
              <a:ahLst/>
              <a:cxnLst/>
              <a:rect l="0" t="0" r="0" b="0"/>
              <a:pathLst>
                <a:path w="126575" h="139331">
                  <a:moveTo>
                    <a:pt x="12274" y="21314"/>
                  </a:moveTo>
                  <a:lnTo>
                    <a:pt x="12274" y="21314"/>
                  </a:lnTo>
                  <a:lnTo>
                    <a:pt x="8903" y="17943"/>
                  </a:lnTo>
                  <a:lnTo>
                    <a:pt x="7248" y="14407"/>
                  </a:lnTo>
                  <a:lnTo>
                    <a:pt x="6185" y="9759"/>
                  </a:lnTo>
                  <a:lnTo>
                    <a:pt x="6804" y="9377"/>
                  </a:lnTo>
                  <a:lnTo>
                    <a:pt x="9372" y="8953"/>
                  </a:lnTo>
                  <a:lnTo>
                    <a:pt x="10339" y="9545"/>
                  </a:lnTo>
                  <a:lnTo>
                    <a:pt x="10983" y="10646"/>
                  </a:lnTo>
                  <a:lnTo>
                    <a:pt x="11700" y="14456"/>
                  </a:lnTo>
                  <a:lnTo>
                    <a:pt x="12251" y="60323"/>
                  </a:lnTo>
                  <a:lnTo>
                    <a:pt x="7905" y="102476"/>
                  </a:lnTo>
                  <a:lnTo>
                    <a:pt x="4433" y="127317"/>
                  </a:lnTo>
                  <a:lnTo>
                    <a:pt x="534" y="139070"/>
                  </a:lnTo>
                  <a:lnTo>
                    <a:pt x="213" y="139330"/>
                  </a:lnTo>
                  <a:lnTo>
                    <a:pt x="0" y="138797"/>
                  </a:lnTo>
                  <a:lnTo>
                    <a:pt x="335" y="110685"/>
                  </a:lnTo>
                  <a:lnTo>
                    <a:pt x="8373" y="71371"/>
                  </a:lnTo>
                  <a:lnTo>
                    <a:pt x="19970" y="39746"/>
                  </a:lnTo>
                  <a:lnTo>
                    <a:pt x="44308" y="8952"/>
                  </a:lnTo>
                  <a:lnTo>
                    <a:pt x="58690" y="874"/>
                  </a:lnTo>
                  <a:lnTo>
                    <a:pt x="72178" y="0"/>
                  </a:lnTo>
                  <a:lnTo>
                    <a:pt x="79726" y="755"/>
                  </a:lnTo>
                  <a:lnTo>
                    <a:pt x="91876" y="7238"/>
                  </a:lnTo>
                  <a:lnTo>
                    <a:pt x="101980" y="18585"/>
                  </a:lnTo>
                  <a:lnTo>
                    <a:pt x="120914" y="57940"/>
                  </a:lnTo>
                  <a:lnTo>
                    <a:pt x="126574" y="116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979"/>
            <p:cNvSpPr/>
            <p:nvPr>
              <p:custDataLst>
                <p:tags r:id="rId94"/>
              </p:custDataLst>
            </p:nvPr>
          </p:nvSpPr>
          <p:spPr>
            <a:xfrm>
              <a:off x="7689850" y="4171950"/>
              <a:ext cx="114301" cy="165101"/>
            </a:xfrm>
            <a:custGeom>
              <a:avLst/>
              <a:gdLst/>
              <a:ahLst/>
              <a:cxnLst/>
              <a:rect l="0" t="0" r="0" b="0"/>
              <a:pathLst>
                <a:path w="114301" h="165101">
                  <a:moveTo>
                    <a:pt x="0" y="0"/>
                  </a:moveTo>
                  <a:lnTo>
                    <a:pt x="0" y="0"/>
                  </a:lnTo>
                  <a:lnTo>
                    <a:pt x="22861" y="45724"/>
                  </a:lnTo>
                  <a:lnTo>
                    <a:pt x="51301" y="92464"/>
                  </a:lnTo>
                  <a:lnTo>
                    <a:pt x="85227" y="135401"/>
                  </a:lnTo>
                  <a:lnTo>
                    <a:pt x="1143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980"/>
            <p:cNvSpPr/>
            <p:nvPr>
              <p:custDataLst>
                <p:tags r:id="rId95"/>
              </p:custDataLst>
            </p:nvPr>
          </p:nvSpPr>
          <p:spPr>
            <a:xfrm>
              <a:off x="7696200" y="4191883"/>
              <a:ext cx="146051" cy="138818"/>
            </a:xfrm>
            <a:custGeom>
              <a:avLst/>
              <a:gdLst/>
              <a:ahLst/>
              <a:cxnLst/>
              <a:rect l="0" t="0" r="0" b="0"/>
              <a:pathLst>
                <a:path w="146051" h="138818">
                  <a:moveTo>
                    <a:pt x="146050" y="5467"/>
                  </a:moveTo>
                  <a:lnTo>
                    <a:pt x="146050" y="5467"/>
                  </a:lnTo>
                  <a:lnTo>
                    <a:pt x="146049" y="0"/>
                  </a:lnTo>
                  <a:lnTo>
                    <a:pt x="112851" y="22242"/>
                  </a:lnTo>
                  <a:lnTo>
                    <a:pt x="66994" y="63746"/>
                  </a:lnTo>
                  <a:lnTo>
                    <a:pt x="24722" y="101665"/>
                  </a:lnTo>
                  <a:lnTo>
                    <a:pt x="2821" y="128787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981"/>
            <p:cNvSpPr/>
            <p:nvPr>
              <p:custDataLst>
                <p:tags r:id="rId96"/>
              </p:custDataLst>
            </p:nvPr>
          </p:nvSpPr>
          <p:spPr>
            <a:xfrm>
              <a:off x="7867650" y="4188364"/>
              <a:ext cx="133351" cy="151164"/>
            </a:xfrm>
            <a:custGeom>
              <a:avLst/>
              <a:gdLst/>
              <a:ahLst/>
              <a:cxnLst/>
              <a:rect l="0" t="0" r="0" b="0"/>
              <a:pathLst>
                <a:path w="133351" h="151164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9"/>
                  </a:lnTo>
                  <a:lnTo>
                    <a:pt x="3370" y="6498"/>
                  </a:lnTo>
                  <a:lnTo>
                    <a:pt x="15580" y="409"/>
                  </a:lnTo>
                  <a:lnTo>
                    <a:pt x="24798" y="0"/>
                  </a:lnTo>
                  <a:lnTo>
                    <a:pt x="34305" y="2876"/>
                  </a:lnTo>
                  <a:lnTo>
                    <a:pt x="55773" y="16219"/>
                  </a:lnTo>
                  <a:lnTo>
                    <a:pt x="60465" y="20158"/>
                  </a:lnTo>
                  <a:lnTo>
                    <a:pt x="62888" y="25606"/>
                  </a:lnTo>
                  <a:lnTo>
                    <a:pt x="63698" y="39186"/>
                  </a:lnTo>
                  <a:lnTo>
                    <a:pt x="60187" y="62697"/>
                  </a:lnTo>
                  <a:lnTo>
                    <a:pt x="43952" y="93810"/>
                  </a:lnTo>
                  <a:lnTo>
                    <a:pt x="17448" y="133409"/>
                  </a:lnTo>
                  <a:lnTo>
                    <a:pt x="15865" y="138501"/>
                  </a:lnTo>
                  <a:lnTo>
                    <a:pt x="16927" y="141896"/>
                  </a:lnTo>
                  <a:lnTo>
                    <a:pt x="19752" y="144160"/>
                  </a:lnTo>
                  <a:lnTo>
                    <a:pt x="42863" y="151163"/>
                  </a:lnTo>
                  <a:lnTo>
                    <a:pt x="86661" y="149500"/>
                  </a:lnTo>
                  <a:lnTo>
                    <a:pt x="133350" y="14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085"/>
          <p:cNvGrpSpPr/>
          <p:nvPr/>
        </p:nvGrpSpPr>
        <p:grpSpPr>
          <a:xfrm>
            <a:off x="1966951" y="6108700"/>
            <a:ext cx="268250" cy="155255"/>
            <a:chOff x="1966951" y="6108700"/>
            <a:chExt cx="268250" cy="155255"/>
          </a:xfrm>
        </p:grpSpPr>
        <p:sp>
          <p:nvSpPr>
            <p:cNvPr id="156" name="SMARTInkShape-4982"/>
            <p:cNvSpPr/>
            <p:nvPr>
              <p:custDataLst>
                <p:tags r:id="rId91"/>
              </p:custDataLst>
            </p:nvPr>
          </p:nvSpPr>
          <p:spPr>
            <a:xfrm>
              <a:off x="1987550" y="61087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0"/>
                  </a:moveTo>
                  <a:lnTo>
                    <a:pt x="0" y="0"/>
                  </a:lnTo>
                  <a:lnTo>
                    <a:pt x="40495" y="1882"/>
                  </a:lnTo>
                  <a:lnTo>
                    <a:pt x="84277" y="8839"/>
                  </a:lnTo>
                  <a:lnTo>
                    <a:pt x="139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983"/>
            <p:cNvSpPr/>
            <p:nvPr>
              <p:custDataLst>
                <p:tags r:id="rId92"/>
              </p:custDataLst>
            </p:nvPr>
          </p:nvSpPr>
          <p:spPr>
            <a:xfrm>
              <a:off x="1966951" y="6229350"/>
              <a:ext cx="268250" cy="34605"/>
            </a:xfrm>
            <a:custGeom>
              <a:avLst/>
              <a:gdLst/>
              <a:ahLst/>
              <a:cxnLst/>
              <a:rect l="0" t="0" r="0" b="0"/>
              <a:pathLst>
                <a:path w="268250" h="34605">
                  <a:moveTo>
                    <a:pt x="39649" y="0"/>
                  </a:moveTo>
                  <a:lnTo>
                    <a:pt x="39649" y="0"/>
                  </a:lnTo>
                  <a:lnTo>
                    <a:pt x="28804" y="6480"/>
                  </a:lnTo>
                  <a:lnTo>
                    <a:pt x="4943" y="27824"/>
                  </a:lnTo>
                  <a:lnTo>
                    <a:pt x="0" y="30006"/>
                  </a:lnTo>
                  <a:lnTo>
                    <a:pt x="1222" y="31293"/>
                  </a:lnTo>
                  <a:lnTo>
                    <a:pt x="10105" y="34604"/>
                  </a:lnTo>
                  <a:lnTo>
                    <a:pt x="44458" y="33693"/>
                  </a:lnTo>
                  <a:lnTo>
                    <a:pt x="87013" y="32326"/>
                  </a:lnTo>
                  <a:lnTo>
                    <a:pt x="119967" y="32006"/>
                  </a:lnTo>
                  <a:lnTo>
                    <a:pt x="164812" y="29945"/>
                  </a:lnTo>
                  <a:lnTo>
                    <a:pt x="26824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4984"/>
          <p:cNvSpPr/>
          <p:nvPr>
            <p:custDataLst>
              <p:tags r:id="rId13"/>
            </p:custDataLst>
          </p:nvPr>
        </p:nvSpPr>
        <p:spPr>
          <a:xfrm>
            <a:off x="2521319" y="5823609"/>
            <a:ext cx="253632" cy="745682"/>
          </a:xfrm>
          <a:custGeom>
            <a:avLst/>
            <a:gdLst/>
            <a:ahLst/>
            <a:cxnLst/>
            <a:rect l="0" t="0" r="0" b="0"/>
            <a:pathLst>
              <a:path w="253632" h="745682">
                <a:moveTo>
                  <a:pt x="253631" y="24741"/>
                </a:moveTo>
                <a:lnTo>
                  <a:pt x="253631" y="24741"/>
                </a:lnTo>
                <a:lnTo>
                  <a:pt x="253631" y="21370"/>
                </a:lnTo>
                <a:lnTo>
                  <a:pt x="246889" y="12532"/>
                </a:lnTo>
                <a:lnTo>
                  <a:pt x="232583" y="4347"/>
                </a:lnTo>
                <a:lnTo>
                  <a:pt x="184990" y="0"/>
                </a:lnTo>
                <a:lnTo>
                  <a:pt x="146039" y="3299"/>
                </a:lnTo>
                <a:lnTo>
                  <a:pt x="105064" y="13685"/>
                </a:lnTo>
                <a:lnTo>
                  <a:pt x="67155" y="37739"/>
                </a:lnTo>
                <a:lnTo>
                  <a:pt x="24049" y="77608"/>
                </a:lnTo>
                <a:lnTo>
                  <a:pt x="11894" y="92217"/>
                </a:lnTo>
                <a:lnTo>
                  <a:pt x="5081" y="115642"/>
                </a:lnTo>
                <a:lnTo>
                  <a:pt x="1246" y="156802"/>
                </a:lnTo>
                <a:lnTo>
                  <a:pt x="1991" y="197690"/>
                </a:lnTo>
                <a:lnTo>
                  <a:pt x="8564" y="242270"/>
                </a:lnTo>
                <a:lnTo>
                  <a:pt x="17957" y="281496"/>
                </a:lnTo>
                <a:lnTo>
                  <a:pt x="24339" y="328570"/>
                </a:lnTo>
                <a:lnTo>
                  <a:pt x="27781" y="360154"/>
                </a:lnTo>
                <a:lnTo>
                  <a:pt x="29781" y="395358"/>
                </a:lnTo>
                <a:lnTo>
                  <a:pt x="29964" y="432171"/>
                </a:lnTo>
                <a:lnTo>
                  <a:pt x="27694" y="469698"/>
                </a:lnTo>
                <a:lnTo>
                  <a:pt x="24851" y="516525"/>
                </a:lnTo>
                <a:lnTo>
                  <a:pt x="18227" y="562046"/>
                </a:lnTo>
                <a:lnTo>
                  <a:pt x="10125" y="608066"/>
                </a:lnTo>
                <a:lnTo>
                  <a:pt x="3838" y="649056"/>
                </a:lnTo>
                <a:lnTo>
                  <a:pt x="462" y="691079"/>
                </a:lnTo>
                <a:lnTo>
                  <a:pt x="0" y="701421"/>
                </a:lnTo>
                <a:lnTo>
                  <a:pt x="6483" y="724694"/>
                </a:lnTo>
                <a:lnTo>
                  <a:pt x="13495" y="736351"/>
                </a:lnTo>
                <a:lnTo>
                  <a:pt x="17340" y="740448"/>
                </a:lnTo>
                <a:lnTo>
                  <a:pt x="31020" y="744999"/>
                </a:lnTo>
                <a:lnTo>
                  <a:pt x="60437" y="745681"/>
                </a:lnTo>
                <a:lnTo>
                  <a:pt x="113931" y="7359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4985"/>
          <p:cNvSpPr/>
          <p:nvPr>
            <p:custDataLst>
              <p:tags r:id="rId14"/>
            </p:custDataLst>
          </p:nvPr>
        </p:nvSpPr>
        <p:spPr>
          <a:xfrm>
            <a:off x="3637583" y="5856141"/>
            <a:ext cx="372407" cy="801194"/>
          </a:xfrm>
          <a:custGeom>
            <a:avLst/>
            <a:gdLst/>
            <a:ahLst/>
            <a:cxnLst/>
            <a:rect l="0" t="0" r="0" b="0"/>
            <a:pathLst>
              <a:path w="372407" h="801194">
                <a:moveTo>
                  <a:pt x="7317" y="11259"/>
                </a:moveTo>
                <a:lnTo>
                  <a:pt x="7317" y="11259"/>
                </a:lnTo>
                <a:lnTo>
                  <a:pt x="575" y="7888"/>
                </a:lnTo>
                <a:lnTo>
                  <a:pt x="0" y="6895"/>
                </a:lnTo>
                <a:lnTo>
                  <a:pt x="1029" y="6233"/>
                </a:lnTo>
                <a:lnTo>
                  <a:pt x="43184" y="0"/>
                </a:lnTo>
                <a:lnTo>
                  <a:pt x="80268" y="867"/>
                </a:lnTo>
                <a:lnTo>
                  <a:pt x="118773" y="3711"/>
                </a:lnTo>
                <a:lnTo>
                  <a:pt x="158169" y="6436"/>
                </a:lnTo>
                <a:lnTo>
                  <a:pt x="199946" y="9830"/>
                </a:lnTo>
                <a:lnTo>
                  <a:pt x="240311" y="12717"/>
                </a:lnTo>
                <a:lnTo>
                  <a:pt x="284256" y="18042"/>
                </a:lnTo>
                <a:lnTo>
                  <a:pt x="326918" y="26161"/>
                </a:lnTo>
                <a:lnTo>
                  <a:pt x="355022" y="39629"/>
                </a:lnTo>
                <a:lnTo>
                  <a:pt x="365523" y="47621"/>
                </a:lnTo>
                <a:lnTo>
                  <a:pt x="371131" y="61522"/>
                </a:lnTo>
                <a:lnTo>
                  <a:pt x="372406" y="89181"/>
                </a:lnTo>
                <a:lnTo>
                  <a:pt x="368316" y="125363"/>
                </a:lnTo>
                <a:lnTo>
                  <a:pt x="362636" y="169952"/>
                </a:lnTo>
                <a:lnTo>
                  <a:pt x="354395" y="215781"/>
                </a:lnTo>
                <a:lnTo>
                  <a:pt x="348084" y="255224"/>
                </a:lnTo>
                <a:lnTo>
                  <a:pt x="341745" y="302659"/>
                </a:lnTo>
                <a:lnTo>
                  <a:pt x="338770" y="342349"/>
                </a:lnTo>
                <a:lnTo>
                  <a:pt x="337888" y="389935"/>
                </a:lnTo>
                <a:lnTo>
                  <a:pt x="339563" y="423917"/>
                </a:lnTo>
                <a:lnTo>
                  <a:pt x="344473" y="467256"/>
                </a:lnTo>
                <a:lnTo>
                  <a:pt x="350396" y="503615"/>
                </a:lnTo>
                <a:lnTo>
                  <a:pt x="354738" y="541905"/>
                </a:lnTo>
                <a:lnTo>
                  <a:pt x="357907" y="579356"/>
                </a:lnTo>
                <a:lnTo>
                  <a:pt x="361432" y="617968"/>
                </a:lnTo>
                <a:lnTo>
                  <a:pt x="362477" y="653634"/>
                </a:lnTo>
                <a:lnTo>
                  <a:pt x="362830" y="696869"/>
                </a:lnTo>
                <a:lnTo>
                  <a:pt x="355998" y="742468"/>
                </a:lnTo>
                <a:lnTo>
                  <a:pt x="351375" y="753930"/>
                </a:lnTo>
                <a:lnTo>
                  <a:pt x="344617" y="763727"/>
                </a:lnTo>
                <a:lnTo>
                  <a:pt x="304062" y="786728"/>
                </a:lnTo>
                <a:lnTo>
                  <a:pt x="268480" y="796276"/>
                </a:lnTo>
                <a:lnTo>
                  <a:pt x="221000" y="801193"/>
                </a:lnTo>
                <a:lnTo>
                  <a:pt x="166067" y="7986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Shape-4986"/>
          <p:cNvSpPr/>
          <p:nvPr>
            <p:custDataLst>
              <p:tags r:id="rId15"/>
            </p:custDataLst>
          </p:nvPr>
        </p:nvSpPr>
        <p:spPr>
          <a:xfrm>
            <a:off x="2819400" y="5881494"/>
            <a:ext cx="93546" cy="157357"/>
          </a:xfrm>
          <a:custGeom>
            <a:avLst/>
            <a:gdLst/>
            <a:ahLst/>
            <a:cxnLst/>
            <a:rect l="0" t="0" r="0" b="0"/>
            <a:pathLst>
              <a:path w="93546" h="157357">
                <a:moveTo>
                  <a:pt x="0" y="43056"/>
                </a:moveTo>
                <a:lnTo>
                  <a:pt x="0" y="43056"/>
                </a:lnTo>
                <a:lnTo>
                  <a:pt x="0" y="36968"/>
                </a:lnTo>
                <a:lnTo>
                  <a:pt x="0" y="83419"/>
                </a:lnTo>
                <a:lnTo>
                  <a:pt x="0" y="128345"/>
                </a:lnTo>
                <a:lnTo>
                  <a:pt x="0" y="135632"/>
                </a:lnTo>
                <a:lnTo>
                  <a:pt x="3371" y="95512"/>
                </a:lnTo>
                <a:lnTo>
                  <a:pt x="12242" y="57912"/>
                </a:lnTo>
                <a:lnTo>
                  <a:pt x="31033" y="22891"/>
                </a:lnTo>
                <a:lnTo>
                  <a:pt x="48542" y="1756"/>
                </a:lnTo>
                <a:lnTo>
                  <a:pt x="53528" y="0"/>
                </a:lnTo>
                <a:lnTo>
                  <a:pt x="64712" y="1813"/>
                </a:lnTo>
                <a:lnTo>
                  <a:pt x="79538" y="10766"/>
                </a:lnTo>
                <a:lnTo>
                  <a:pt x="86620" y="25883"/>
                </a:lnTo>
                <a:lnTo>
                  <a:pt x="93545" y="66709"/>
                </a:lnTo>
                <a:lnTo>
                  <a:pt x="90549" y="105088"/>
                </a:lnTo>
                <a:lnTo>
                  <a:pt x="88900" y="1573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Shape-4987"/>
          <p:cNvSpPr/>
          <p:nvPr>
            <p:custDataLst>
              <p:tags r:id="rId16"/>
            </p:custDataLst>
          </p:nvPr>
        </p:nvSpPr>
        <p:spPr>
          <a:xfrm>
            <a:off x="3403939" y="6146823"/>
            <a:ext cx="361612" cy="35015"/>
          </a:xfrm>
          <a:custGeom>
            <a:avLst/>
            <a:gdLst/>
            <a:ahLst/>
            <a:cxnLst/>
            <a:rect l="0" t="0" r="0" b="0"/>
            <a:pathLst>
              <a:path w="361612" h="35015">
                <a:moveTo>
                  <a:pt x="12361" y="12677"/>
                </a:moveTo>
                <a:lnTo>
                  <a:pt x="12361" y="12677"/>
                </a:lnTo>
                <a:lnTo>
                  <a:pt x="8990" y="16048"/>
                </a:lnTo>
                <a:lnTo>
                  <a:pt x="5453" y="17703"/>
                </a:lnTo>
                <a:lnTo>
                  <a:pt x="0" y="18950"/>
                </a:lnTo>
                <a:lnTo>
                  <a:pt x="43060" y="10181"/>
                </a:lnTo>
                <a:lnTo>
                  <a:pt x="85271" y="7470"/>
                </a:lnTo>
                <a:lnTo>
                  <a:pt x="132428" y="6666"/>
                </a:lnTo>
                <a:lnTo>
                  <a:pt x="172036" y="6428"/>
                </a:lnTo>
                <a:lnTo>
                  <a:pt x="219598" y="2986"/>
                </a:lnTo>
                <a:lnTo>
                  <a:pt x="263794" y="868"/>
                </a:lnTo>
                <a:lnTo>
                  <a:pt x="308801" y="95"/>
                </a:lnTo>
                <a:lnTo>
                  <a:pt x="325701" y="0"/>
                </a:lnTo>
                <a:lnTo>
                  <a:pt x="324971" y="698"/>
                </a:lnTo>
                <a:lnTo>
                  <a:pt x="313831" y="4345"/>
                </a:lnTo>
                <a:lnTo>
                  <a:pt x="270877" y="10517"/>
                </a:lnTo>
                <a:lnTo>
                  <a:pt x="230226" y="12743"/>
                </a:lnTo>
                <a:lnTo>
                  <a:pt x="190743" y="16851"/>
                </a:lnTo>
                <a:lnTo>
                  <a:pt x="145120" y="18597"/>
                </a:lnTo>
                <a:lnTo>
                  <a:pt x="101614" y="22312"/>
                </a:lnTo>
                <a:lnTo>
                  <a:pt x="59793" y="26855"/>
                </a:lnTo>
                <a:lnTo>
                  <a:pt x="16670" y="31442"/>
                </a:lnTo>
                <a:lnTo>
                  <a:pt x="30492" y="35014"/>
                </a:lnTo>
                <a:lnTo>
                  <a:pt x="68180" y="32402"/>
                </a:lnTo>
                <a:lnTo>
                  <a:pt x="109019" y="27772"/>
                </a:lnTo>
                <a:lnTo>
                  <a:pt x="142809" y="26442"/>
                </a:lnTo>
                <a:lnTo>
                  <a:pt x="184049" y="22321"/>
                </a:lnTo>
                <a:lnTo>
                  <a:pt x="228723" y="20003"/>
                </a:lnTo>
                <a:lnTo>
                  <a:pt x="276226" y="19925"/>
                </a:lnTo>
                <a:lnTo>
                  <a:pt x="315301" y="24154"/>
                </a:lnTo>
                <a:lnTo>
                  <a:pt x="361611" y="317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1090"/>
          <p:cNvGrpSpPr/>
          <p:nvPr/>
        </p:nvGrpSpPr>
        <p:grpSpPr>
          <a:xfrm>
            <a:off x="3284757" y="5918207"/>
            <a:ext cx="391894" cy="189390"/>
            <a:chOff x="3284757" y="5918207"/>
            <a:chExt cx="391894" cy="189390"/>
          </a:xfrm>
        </p:grpSpPr>
        <p:sp>
          <p:nvSpPr>
            <p:cNvPr id="163" name="SMARTInkShape-4988"/>
            <p:cNvSpPr/>
            <p:nvPr>
              <p:custDataLst>
                <p:tags r:id="rId86"/>
              </p:custDataLst>
            </p:nvPr>
          </p:nvSpPr>
          <p:spPr>
            <a:xfrm>
              <a:off x="3651250" y="6038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2700" y="546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989"/>
            <p:cNvSpPr/>
            <p:nvPr>
              <p:custDataLst>
                <p:tags r:id="rId87"/>
              </p:custDataLst>
            </p:nvPr>
          </p:nvSpPr>
          <p:spPr>
            <a:xfrm>
              <a:off x="3670300" y="5975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990"/>
            <p:cNvSpPr/>
            <p:nvPr>
              <p:custDataLst>
                <p:tags r:id="rId88"/>
              </p:custDataLst>
            </p:nvPr>
          </p:nvSpPr>
          <p:spPr>
            <a:xfrm>
              <a:off x="3516967" y="5937773"/>
              <a:ext cx="127934" cy="145528"/>
            </a:xfrm>
            <a:custGeom>
              <a:avLst/>
              <a:gdLst/>
              <a:ahLst/>
              <a:cxnLst/>
              <a:rect l="0" t="0" r="0" b="0"/>
              <a:pathLst>
                <a:path w="127934" h="145528">
                  <a:moveTo>
                    <a:pt x="127933" y="12177"/>
                  </a:moveTo>
                  <a:lnTo>
                    <a:pt x="127933" y="12177"/>
                  </a:lnTo>
                  <a:lnTo>
                    <a:pt x="124562" y="5435"/>
                  </a:lnTo>
                  <a:lnTo>
                    <a:pt x="122158" y="3449"/>
                  </a:lnTo>
                  <a:lnTo>
                    <a:pt x="112737" y="654"/>
                  </a:lnTo>
                  <a:lnTo>
                    <a:pt x="107539" y="0"/>
                  </a:lnTo>
                  <a:lnTo>
                    <a:pt x="90532" y="6374"/>
                  </a:lnTo>
                  <a:lnTo>
                    <a:pt x="74361" y="17200"/>
                  </a:lnTo>
                  <a:lnTo>
                    <a:pt x="45018" y="56522"/>
                  </a:lnTo>
                  <a:lnTo>
                    <a:pt x="12895" y="98629"/>
                  </a:lnTo>
                  <a:lnTo>
                    <a:pt x="0" y="126286"/>
                  </a:lnTo>
                  <a:lnTo>
                    <a:pt x="933" y="14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991"/>
            <p:cNvSpPr/>
            <p:nvPr>
              <p:custDataLst>
                <p:tags r:id="rId89"/>
              </p:custDataLst>
            </p:nvPr>
          </p:nvSpPr>
          <p:spPr>
            <a:xfrm>
              <a:off x="3284757" y="5918207"/>
              <a:ext cx="169644" cy="189390"/>
            </a:xfrm>
            <a:custGeom>
              <a:avLst/>
              <a:gdLst/>
              <a:ahLst/>
              <a:cxnLst/>
              <a:rect l="0" t="0" r="0" b="0"/>
              <a:pathLst>
                <a:path w="169644" h="189390">
                  <a:moveTo>
                    <a:pt x="156943" y="6343"/>
                  </a:moveTo>
                  <a:lnTo>
                    <a:pt x="156943" y="6343"/>
                  </a:lnTo>
                  <a:lnTo>
                    <a:pt x="156943" y="2972"/>
                  </a:lnTo>
                  <a:lnTo>
                    <a:pt x="157648" y="1979"/>
                  </a:lnTo>
                  <a:lnTo>
                    <a:pt x="158825" y="1317"/>
                  </a:lnTo>
                  <a:lnTo>
                    <a:pt x="163270" y="0"/>
                  </a:lnTo>
                  <a:lnTo>
                    <a:pt x="148786" y="5770"/>
                  </a:lnTo>
                  <a:lnTo>
                    <a:pt x="107895" y="33605"/>
                  </a:lnTo>
                  <a:lnTo>
                    <a:pt x="63875" y="62371"/>
                  </a:lnTo>
                  <a:lnTo>
                    <a:pt x="28430" y="85589"/>
                  </a:lnTo>
                  <a:lnTo>
                    <a:pt x="27523" y="87395"/>
                  </a:lnTo>
                  <a:lnTo>
                    <a:pt x="27624" y="89306"/>
                  </a:lnTo>
                  <a:lnTo>
                    <a:pt x="28397" y="91285"/>
                  </a:lnTo>
                  <a:lnTo>
                    <a:pt x="31029" y="92604"/>
                  </a:lnTo>
                  <a:lnTo>
                    <a:pt x="75386" y="98851"/>
                  </a:lnTo>
                  <a:lnTo>
                    <a:pt x="96324" y="109012"/>
                  </a:lnTo>
                  <a:lnTo>
                    <a:pt x="101713" y="112889"/>
                  </a:lnTo>
                  <a:lnTo>
                    <a:pt x="104601" y="116180"/>
                  </a:lnTo>
                  <a:lnTo>
                    <a:pt x="105821" y="119078"/>
                  </a:lnTo>
                  <a:lnTo>
                    <a:pt x="105928" y="121717"/>
                  </a:lnTo>
                  <a:lnTo>
                    <a:pt x="95966" y="135542"/>
                  </a:lnTo>
                  <a:lnTo>
                    <a:pt x="67862" y="154109"/>
                  </a:lnTo>
                  <a:lnTo>
                    <a:pt x="29071" y="171363"/>
                  </a:lnTo>
                  <a:lnTo>
                    <a:pt x="4292" y="181618"/>
                  </a:lnTo>
                  <a:lnTo>
                    <a:pt x="2259" y="183165"/>
                  </a:lnTo>
                  <a:lnTo>
                    <a:pt x="0" y="186766"/>
                  </a:lnTo>
                  <a:lnTo>
                    <a:pt x="2220" y="188008"/>
                  </a:lnTo>
                  <a:lnTo>
                    <a:pt x="12212" y="189389"/>
                  </a:lnTo>
                  <a:lnTo>
                    <a:pt x="53487" y="183440"/>
                  </a:lnTo>
                  <a:lnTo>
                    <a:pt x="95629" y="177832"/>
                  </a:lnTo>
                  <a:lnTo>
                    <a:pt x="137697" y="169151"/>
                  </a:lnTo>
                  <a:lnTo>
                    <a:pt x="169643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992"/>
            <p:cNvSpPr/>
            <p:nvPr>
              <p:custDataLst>
                <p:tags r:id="rId90"/>
              </p:custDataLst>
            </p:nvPr>
          </p:nvSpPr>
          <p:spPr>
            <a:xfrm>
              <a:off x="3499733" y="5939941"/>
              <a:ext cx="119768" cy="137010"/>
            </a:xfrm>
            <a:custGeom>
              <a:avLst/>
              <a:gdLst/>
              <a:ahLst/>
              <a:cxnLst/>
              <a:rect l="0" t="0" r="0" b="0"/>
              <a:pathLst>
                <a:path w="119768" h="13701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3"/>
                  </a:lnTo>
                  <a:lnTo>
                    <a:pt x="411" y="2262"/>
                  </a:lnTo>
                  <a:lnTo>
                    <a:pt x="5066" y="4656"/>
                  </a:lnTo>
                  <a:lnTo>
                    <a:pt x="49558" y="47788"/>
                  </a:lnTo>
                  <a:lnTo>
                    <a:pt x="83404" y="88505"/>
                  </a:lnTo>
                  <a:lnTo>
                    <a:pt x="99350" y="106645"/>
                  </a:lnTo>
                  <a:lnTo>
                    <a:pt x="119767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091"/>
          <p:cNvGrpSpPr/>
          <p:nvPr/>
        </p:nvGrpSpPr>
        <p:grpSpPr>
          <a:xfrm>
            <a:off x="2732436" y="6305834"/>
            <a:ext cx="340965" cy="482317"/>
            <a:chOff x="2732436" y="6305834"/>
            <a:chExt cx="340965" cy="482317"/>
          </a:xfrm>
        </p:grpSpPr>
        <p:sp>
          <p:nvSpPr>
            <p:cNvPr id="169" name="SMARTInkShape-4993"/>
            <p:cNvSpPr/>
            <p:nvPr>
              <p:custDataLst>
                <p:tags r:id="rId80"/>
              </p:custDataLst>
            </p:nvPr>
          </p:nvSpPr>
          <p:spPr>
            <a:xfrm>
              <a:off x="2927350" y="6327579"/>
              <a:ext cx="95251" cy="117672"/>
            </a:xfrm>
            <a:custGeom>
              <a:avLst/>
              <a:gdLst/>
              <a:ahLst/>
              <a:cxnLst/>
              <a:rect l="0" t="0" r="0" b="0"/>
              <a:pathLst>
                <a:path w="95251" h="117672">
                  <a:moveTo>
                    <a:pt x="95250" y="3371"/>
                  </a:moveTo>
                  <a:lnTo>
                    <a:pt x="95250" y="3371"/>
                  </a:lnTo>
                  <a:lnTo>
                    <a:pt x="91879" y="0"/>
                  </a:lnTo>
                  <a:lnTo>
                    <a:pt x="84580" y="226"/>
                  </a:lnTo>
                  <a:lnTo>
                    <a:pt x="72759" y="2749"/>
                  </a:lnTo>
                  <a:lnTo>
                    <a:pt x="46961" y="26460"/>
                  </a:lnTo>
                  <a:lnTo>
                    <a:pt x="23571" y="65373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994"/>
            <p:cNvSpPr/>
            <p:nvPr>
              <p:custDataLst>
                <p:tags r:id="rId81"/>
              </p:custDataLst>
            </p:nvPr>
          </p:nvSpPr>
          <p:spPr>
            <a:xfrm>
              <a:off x="2889250" y="6340580"/>
              <a:ext cx="82551" cy="79271"/>
            </a:xfrm>
            <a:custGeom>
              <a:avLst/>
              <a:gdLst/>
              <a:ahLst/>
              <a:cxnLst/>
              <a:rect l="0" t="0" r="0" b="0"/>
              <a:pathLst>
                <a:path w="82551" h="79271">
                  <a:moveTo>
                    <a:pt x="0" y="9420"/>
                  </a:moveTo>
                  <a:lnTo>
                    <a:pt x="0" y="9420"/>
                  </a:lnTo>
                  <a:lnTo>
                    <a:pt x="8838" y="581"/>
                  </a:lnTo>
                  <a:lnTo>
                    <a:pt x="10831" y="0"/>
                  </a:lnTo>
                  <a:lnTo>
                    <a:pt x="12865" y="318"/>
                  </a:lnTo>
                  <a:lnTo>
                    <a:pt x="14927" y="1235"/>
                  </a:lnTo>
                  <a:lnTo>
                    <a:pt x="45203" y="29423"/>
                  </a:lnTo>
                  <a:lnTo>
                    <a:pt x="82550" y="7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995"/>
            <p:cNvSpPr/>
            <p:nvPr>
              <p:custDataLst>
                <p:tags r:id="rId82"/>
              </p:custDataLst>
            </p:nvPr>
          </p:nvSpPr>
          <p:spPr>
            <a:xfrm>
              <a:off x="2794546" y="6680200"/>
              <a:ext cx="181443" cy="107951"/>
            </a:xfrm>
            <a:custGeom>
              <a:avLst/>
              <a:gdLst/>
              <a:ahLst/>
              <a:cxnLst/>
              <a:rect l="0" t="0" r="0" b="0"/>
              <a:pathLst>
                <a:path w="181443" h="107951">
                  <a:moveTo>
                    <a:pt x="18504" y="0"/>
                  </a:moveTo>
                  <a:lnTo>
                    <a:pt x="18504" y="0"/>
                  </a:lnTo>
                  <a:lnTo>
                    <a:pt x="15133" y="3370"/>
                  </a:lnTo>
                  <a:lnTo>
                    <a:pt x="13478" y="6907"/>
                  </a:lnTo>
                  <a:lnTo>
                    <a:pt x="13037" y="8838"/>
                  </a:lnTo>
                  <a:lnTo>
                    <a:pt x="683" y="24702"/>
                  </a:lnTo>
                  <a:lnTo>
                    <a:pt x="0" y="28148"/>
                  </a:lnTo>
                  <a:lnTo>
                    <a:pt x="1934" y="29349"/>
                  </a:lnTo>
                  <a:lnTo>
                    <a:pt x="36130" y="31435"/>
                  </a:lnTo>
                  <a:lnTo>
                    <a:pt x="79319" y="27323"/>
                  </a:lnTo>
                  <a:lnTo>
                    <a:pt x="117584" y="25970"/>
                  </a:lnTo>
                  <a:lnTo>
                    <a:pt x="162411" y="25474"/>
                  </a:lnTo>
                  <a:lnTo>
                    <a:pt x="176227" y="25422"/>
                  </a:lnTo>
                  <a:lnTo>
                    <a:pt x="178686" y="26120"/>
                  </a:lnTo>
                  <a:lnTo>
                    <a:pt x="180326" y="27291"/>
                  </a:lnTo>
                  <a:lnTo>
                    <a:pt x="181418" y="28777"/>
                  </a:lnTo>
                  <a:lnTo>
                    <a:pt x="181442" y="31179"/>
                  </a:lnTo>
                  <a:lnTo>
                    <a:pt x="179585" y="37611"/>
                  </a:lnTo>
                  <a:lnTo>
                    <a:pt x="168883" y="45173"/>
                  </a:lnTo>
                  <a:lnTo>
                    <a:pt x="126057" y="65007"/>
                  </a:lnTo>
                  <a:lnTo>
                    <a:pt x="79095" y="86006"/>
                  </a:lnTo>
                  <a:lnTo>
                    <a:pt x="65358" y="88519"/>
                  </a:lnTo>
                  <a:lnTo>
                    <a:pt x="94896" y="92535"/>
                  </a:lnTo>
                  <a:lnTo>
                    <a:pt x="130524" y="89083"/>
                  </a:lnTo>
                  <a:lnTo>
                    <a:pt x="130579" y="89727"/>
                  </a:lnTo>
                  <a:lnTo>
                    <a:pt x="127137" y="94383"/>
                  </a:lnTo>
                  <a:lnTo>
                    <a:pt x="110112" y="106109"/>
                  </a:lnTo>
                  <a:lnTo>
                    <a:pt x="109915" y="106722"/>
                  </a:lnTo>
                  <a:lnTo>
                    <a:pt x="11375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996"/>
            <p:cNvSpPr/>
            <p:nvPr>
              <p:custDataLst>
                <p:tags r:id="rId83"/>
              </p:custDataLst>
            </p:nvPr>
          </p:nvSpPr>
          <p:spPr>
            <a:xfrm>
              <a:off x="2732436" y="6305834"/>
              <a:ext cx="124548" cy="222495"/>
            </a:xfrm>
            <a:custGeom>
              <a:avLst/>
              <a:gdLst/>
              <a:ahLst/>
              <a:cxnLst/>
              <a:rect l="0" t="0" r="0" b="0"/>
              <a:pathLst>
                <a:path w="124548" h="222495">
                  <a:moveTo>
                    <a:pt x="93314" y="12416"/>
                  </a:moveTo>
                  <a:lnTo>
                    <a:pt x="93314" y="12416"/>
                  </a:lnTo>
                  <a:lnTo>
                    <a:pt x="96685" y="9045"/>
                  </a:lnTo>
                  <a:lnTo>
                    <a:pt x="124547" y="0"/>
                  </a:lnTo>
                  <a:lnTo>
                    <a:pt x="92406" y="16355"/>
                  </a:lnTo>
                  <a:lnTo>
                    <a:pt x="50907" y="46161"/>
                  </a:lnTo>
                  <a:lnTo>
                    <a:pt x="4597" y="91255"/>
                  </a:lnTo>
                  <a:lnTo>
                    <a:pt x="968" y="95197"/>
                  </a:lnTo>
                  <a:lnTo>
                    <a:pt x="0" y="97237"/>
                  </a:lnTo>
                  <a:lnTo>
                    <a:pt x="60" y="99302"/>
                  </a:lnTo>
                  <a:lnTo>
                    <a:pt x="2009" y="103478"/>
                  </a:lnTo>
                  <a:lnTo>
                    <a:pt x="17185" y="113167"/>
                  </a:lnTo>
                  <a:lnTo>
                    <a:pt x="57662" y="128207"/>
                  </a:lnTo>
                  <a:lnTo>
                    <a:pt x="82045" y="139858"/>
                  </a:lnTo>
                  <a:lnTo>
                    <a:pt x="91127" y="147374"/>
                  </a:lnTo>
                  <a:lnTo>
                    <a:pt x="92562" y="150365"/>
                  </a:lnTo>
                  <a:lnTo>
                    <a:pt x="93166" y="156866"/>
                  </a:lnTo>
                  <a:lnTo>
                    <a:pt x="62552" y="176295"/>
                  </a:lnTo>
                  <a:lnTo>
                    <a:pt x="31988" y="197728"/>
                  </a:lnTo>
                  <a:lnTo>
                    <a:pt x="29147" y="200869"/>
                  </a:lnTo>
                  <a:lnTo>
                    <a:pt x="24212" y="213395"/>
                  </a:lnTo>
                  <a:lnTo>
                    <a:pt x="33799" y="221700"/>
                  </a:lnTo>
                  <a:lnTo>
                    <a:pt x="40231" y="222494"/>
                  </a:lnTo>
                  <a:lnTo>
                    <a:pt x="56786" y="219613"/>
                  </a:lnTo>
                  <a:lnTo>
                    <a:pt x="86964" y="202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997"/>
            <p:cNvSpPr/>
            <p:nvPr>
              <p:custDataLst>
                <p:tags r:id="rId84"/>
              </p:custDataLst>
            </p:nvPr>
          </p:nvSpPr>
          <p:spPr>
            <a:xfrm>
              <a:off x="3067050" y="6388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998"/>
            <p:cNvSpPr/>
            <p:nvPr>
              <p:custDataLst>
                <p:tags r:id="rId85"/>
              </p:custDataLst>
            </p:nvPr>
          </p:nvSpPr>
          <p:spPr>
            <a:xfrm>
              <a:off x="3054350" y="646430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5467" y="1430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4999"/>
          <p:cNvSpPr/>
          <p:nvPr>
            <p:custDataLst>
              <p:tags r:id="rId17"/>
            </p:custDataLst>
          </p:nvPr>
        </p:nvSpPr>
        <p:spPr>
          <a:xfrm>
            <a:off x="3499373" y="6692900"/>
            <a:ext cx="129613" cy="119558"/>
          </a:xfrm>
          <a:custGeom>
            <a:avLst/>
            <a:gdLst/>
            <a:ahLst/>
            <a:cxnLst/>
            <a:rect l="0" t="0" r="0" b="0"/>
            <a:pathLst>
              <a:path w="129613" h="119558">
                <a:moveTo>
                  <a:pt x="12177" y="0"/>
                </a:moveTo>
                <a:lnTo>
                  <a:pt x="12177" y="0"/>
                </a:lnTo>
                <a:lnTo>
                  <a:pt x="12177" y="3370"/>
                </a:lnTo>
                <a:lnTo>
                  <a:pt x="1242" y="20394"/>
                </a:lnTo>
                <a:lnTo>
                  <a:pt x="0" y="30659"/>
                </a:lnTo>
                <a:lnTo>
                  <a:pt x="3003" y="42637"/>
                </a:lnTo>
                <a:lnTo>
                  <a:pt x="13979" y="50935"/>
                </a:lnTo>
                <a:lnTo>
                  <a:pt x="29912" y="57915"/>
                </a:lnTo>
                <a:lnTo>
                  <a:pt x="66898" y="64278"/>
                </a:lnTo>
                <a:lnTo>
                  <a:pt x="113773" y="74387"/>
                </a:lnTo>
                <a:lnTo>
                  <a:pt x="124359" y="76099"/>
                </a:lnTo>
                <a:lnTo>
                  <a:pt x="127181" y="77544"/>
                </a:lnTo>
                <a:lnTo>
                  <a:pt x="129063" y="79212"/>
                </a:lnTo>
                <a:lnTo>
                  <a:pt x="129612" y="81031"/>
                </a:lnTo>
                <a:lnTo>
                  <a:pt x="129273" y="82948"/>
                </a:lnTo>
                <a:lnTo>
                  <a:pt x="128341" y="84932"/>
                </a:lnTo>
                <a:lnTo>
                  <a:pt x="100086" y="98255"/>
                </a:lnTo>
                <a:lnTo>
                  <a:pt x="54054" y="110712"/>
                </a:lnTo>
                <a:lnTo>
                  <a:pt x="15650" y="119557"/>
                </a:lnTo>
                <a:lnTo>
                  <a:pt x="94727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1093"/>
          <p:cNvGrpSpPr/>
          <p:nvPr/>
        </p:nvGrpSpPr>
        <p:grpSpPr>
          <a:xfrm>
            <a:off x="3390363" y="6283016"/>
            <a:ext cx="502188" cy="278794"/>
            <a:chOff x="3390363" y="6283016"/>
            <a:chExt cx="502188" cy="278794"/>
          </a:xfrm>
        </p:grpSpPr>
        <p:sp>
          <p:nvSpPr>
            <p:cNvPr id="177" name="SMARTInkShape-5000"/>
            <p:cNvSpPr/>
            <p:nvPr>
              <p:custDataLst>
                <p:tags r:id="rId74"/>
              </p:custDataLst>
            </p:nvPr>
          </p:nvSpPr>
          <p:spPr>
            <a:xfrm>
              <a:off x="3390363" y="6324600"/>
              <a:ext cx="152938" cy="237210"/>
            </a:xfrm>
            <a:custGeom>
              <a:avLst/>
              <a:gdLst/>
              <a:ahLst/>
              <a:cxnLst/>
              <a:rect l="0" t="0" r="0" b="0"/>
              <a:pathLst>
                <a:path w="152938" h="237210">
                  <a:moveTo>
                    <a:pt x="152937" y="0"/>
                  </a:moveTo>
                  <a:lnTo>
                    <a:pt x="152937" y="0"/>
                  </a:lnTo>
                  <a:lnTo>
                    <a:pt x="152937" y="6088"/>
                  </a:lnTo>
                  <a:lnTo>
                    <a:pt x="147162" y="7005"/>
                  </a:lnTo>
                  <a:lnTo>
                    <a:pt x="108421" y="22975"/>
                  </a:lnTo>
                  <a:lnTo>
                    <a:pt x="66140" y="41854"/>
                  </a:lnTo>
                  <a:lnTo>
                    <a:pt x="18879" y="66581"/>
                  </a:lnTo>
                  <a:lnTo>
                    <a:pt x="789" y="77671"/>
                  </a:lnTo>
                  <a:lnTo>
                    <a:pt x="0" y="80003"/>
                  </a:lnTo>
                  <a:lnTo>
                    <a:pt x="884" y="82263"/>
                  </a:lnTo>
                  <a:lnTo>
                    <a:pt x="15814" y="94331"/>
                  </a:lnTo>
                  <a:lnTo>
                    <a:pt x="46535" y="106188"/>
                  </a:lnTo>
                  <a:lnTo>
                    <a:pt x="80174" y="108526"/>
                  </a:lnTo>
                  <a:lnTo>
                    <a:pt x="115255" y="100746"/>
                  </a:lnTo>
                  <a:lnTo>
                    <a:pt x="119349" y="101737"/>
                  </a:lnTo>
                  <a:lnTo>
                    <a:pt x="122078" y="103808"/>
                  </a:lnTo>
                  <a:lnTo>
                    <a:pt x="121781" y="106600"/>
                  </a:lnTo>
                  <a:lnTo>
                    <a:pt x="115807" y="113465"/>
                  </a:lnTo>
                  <a:lnTo>
                    <a:pt x="90610" y="130374"/>
                  </a:lnTo>
                  <a:lnTo>
                    <a:pt x="50547" y="172170"/>
                  </a:lnTo>
                  <a:lnTo>
                    <a:pt x="22854" y="203295"/>
                  </a:lnTo>
                  <a:lnTo>
                    <a:pt x="8614" y="231194"/>
                  </a:lnTo>
                  <a:lnTo>
                    <a:pt x="10860" y="233152"/>
                  </a:lnTo>
                  <a:lnTo>
                    <a:pt x="20883" y="237209"/>
                  </a:lnTo>
                  <a:lnTo>
                    <a:pt x="58335" y="235422"/>
                  </a:lnTo>
                  <a:lnTo>
                    <a:pt x="8943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001"/>
            <p:cNvSpPr/>
            <p:nvPr>
              <p:custDataLst>
                <p:tags r:id="rId75"/>
              </p:custDataLst>
            </p:nvPr>
          </p:nvSpPr>
          <p:spPr>
            <a:xfrm>
              <a:off x="3619500" y="6340210"/>
              <a:ext cx="107951" cy="174891"/>
            </a:xfrm>
            <a:custGeom>
              <a:avLst/>
              <a:gdLst/>
              <a:ahLst/>
              <a:cxnLst/>
              <a:rect l="0" t="0" r="0" b="0"/>
              <a:pathLst>
                <a:path w="107951" h="174891">
                  <a:moveTo>
                    <a:pt x="107950" y="22490"/>
                  </a:moveTo>
                  <a:lnTo>
                    <a:pt x="107950" y="22490"/>
                  </a:lnTo>
                  <a:lnTo>
                    <a:pt x="107950" y="0"/>
                  </a:lnTo>
                  <a:lnTo>
                    <a:pt x="107245" y="441"/>
                  </a:lnTo>
                  <a:lnTo>
                    <a:pt x="102881" y="8510"/>
                  </a:lnTo>
                  <a:lnTo>
                    <a:pt x="95707" y="23992"/>
                  </a:lnTo>
                  <a:lnTo>
                    <a:pt x="64975" y="67646"/>
                  </a:lnTo>
                  <a:lnTo>
                    <a:pt x="40672" y="106858"/>
                  </a:lnTo>
                  <a:lnTo>
                    <a:pt x="15573" y="151149"/>
                  </a:lnTo>
                  <a:lnTo>
                    <a:pt x="0" y="174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002"/>
            <p:cNvSpPr/>
            <p:nvPr>
              <p:custDataLst>
                <p:tags r:id="rId76"/>
              </p:custDataLst>
            </p:nvPr>
          </p:nvSpPr>
          <p:spPr>
            <a:xfrm>
              <a:off x="3803650" y="6283016"/>
              <a:ext cx="88901" cy="78223"/>
            </a:xfrm>
            <a:custGeom>
              <a:avLst/>
              <a:gdLst/>
              <a:ahLst/>
              <a:cxnLst/>
              <a:rect l="0" t="0" r="0" b="0"/>
              <a:pathLst>
                <a:path w="88901" h="78223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1" y="374"/>
                  </a:lnTo>
                  <a:lnTo>
                    <a:pt x="5069" y="0"/>
                  </a:lnTo>
                  <a:lnTo>
                    <a:pt x="6907" y="456"/>
                  </a:lnTo>
                  <a:lnTo>
                    <a:pt x="32134" y="12145"/>
                  </a:lnTo>
                  <a:lnTo>
                    <a:pt x="34123" y="14902"/>
                  </a:lnTo>
                  <a:lnTo>
                    <a:pt x="36332" y="21729"/>
                  </a:lnTo>
                  <a:lnTo>
                    <a:pt x="34205" y="36877"/>
                  </a:lnTo>
                  <a:lnTo>
                    <a:pt x="25166" y="63438"/>
                  </a:lnTo>
                  <a:lnTo>
                    <a:pt x="20862" y="72283"/>
                  </a:lnTo>
                  <a:lnTo>
                    <a:pt x="20258" y="74750"/>
                  </a:lnTo>
                  <a:lnTo>
                    <a:pt x="20561" y="76395"/>
                  </a:lnTo>
                  <a:lnTo>
                    <a:pt x="21468" y="77491"/>
                  </a:lnTo>
                  <a:lnTo>
                    <a:pt x="22779" y="78222"/>
                  </a:lnTo>
                  <a:lnTo>
                    <a:pt x="88900" y="6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003"/>
            <p:cNvSpPr/>
            <p:nvPr>
              <p:custDataLst>
                <p:tags r:id="rId77"/>
              </p:custDataLst>
            </p:nvPr>
          </p:nvSpPr>
          <p:spPr>
            <a:xfrm>
              <a:off x="3759200" y="6419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004"/>
            <p:cNvSpPr/>
            <p:nvPr>
              <p:custDataLst>
                <p:tags r:id="rId78"/>
              </p:custDataLst>
            </p:nvPr>
          </p:nvSpPr>
          <p:spPr>
            <a:xfrm>
              <a:off x="3740150" y="65214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1556" y="5467"/>
                  </a:lnTo>
                  <a:lnTo>
                    <a:pt x="12191" y="7839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005"/>
            <p:cNvSpPr/>
            <p:nvPr>
              <p:custDataLst>
                <p:tags r:id="rId79"/>
              </p:custDataLst>
            </p:nvPr>
          </p:nvSpPr>
          <p:spPr>
            <a:xfrm>
              <a:off x="3600450" y="6350883"/>
              <a:ext cx="76201" cy="126118"/>
            </a:xfrm>
            <a:custGeom>
              <a:avLst/>
              <a:gdLst/>
              <a:ahLst/>
              <a:cxnLst/>
              <a:rect l="0" t="0" r="0" b="0"/>
              <a:pathLst>
                <a:path w="7620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8038" y="42646"/>
                  </a:lnTo>
                  <a:lnTo>
                    <a:pt x="56276" y="68053"/>
                  </a:lnTo>
                  <a:lnTo>
                    <a:pt x="72040" y="111761"/>
                  </a:lnTo>
                  <a:lnTo>
                    <a:pt x="7620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094"/>
          <p:cNvGrpSpPr/>
          <p:nvPr/>
        </p:nvGrpSpPr>
        <p:grpSpPr>
          <a:xfrm>
            <a:off x="5668704" y="844912"/>
            <a:ext cx="450516" cy="259989"/>
            <a:chOff x="5668704" y="844912"/>
            <a:chExt cx="450516" cy="259989"/>
          </a:xfrm>
        </p:grpSpPr>
        <p:sp>
          <p:nvSpPr>
            <p:cNvPr id="184" name="SMARTInkShape-5006"/>
            <p:cNvSpPr/>
            <p:nvPr>
              <p:custDataLst>
                <p:tags r:id="rId71"/>
              </p:custDataLst>
            </p:nvPr>
          </p:nvSpPr>
          <p:spPr>
            <a:xfrm>
              <a:off x="5668704" y="946150"/>
              <a:ext cx="363797" cy="57099"/>
            </a:xfrm>
            <a:custGeom>
              <a:avLst/>
              <a:gdLst/>
              <a:ahLst/>
              <a:cxnLst/>
              <a:rect l="0" t="0" r="0" b="0"/>
              <a:pathLst>
                <a:path w="363797" h="57099">
                  <a:moveTo>
                    <a:pt x="46296" y="50800"/>
                  </a:moveTo>
                  <a:lnTo>
                    <a:pt x="46296" y="50800"/>
                  </a:lnTo>
                  <a:lnTo>
                    <a:pt x="39815" y="51505"/>
                  </a:lnTo>
                  <a:lnTo>
                    <a:pt x="10256" y="56758"/>
                  </a:lnTo>
                  <a:lnTo>
                    <a:pt x="0" y="57098"/>
                  </a:lnTo>
                  <a:lnTo>
                    <a:pt x="20957" y="55734"/>
                  </a:lnTo>
                  <a:lnTo>
                    <a:pt x="66403" y="45216"/>
                  </a:lnTo>
                  <a:lnTo>
                    <a:pt x="107522" y="36445"/>
                  </a:lnTo>
                  <a:lnTo>
                    <a:pt x="147929" y="26791"/>
                  </a:lnTo>
                  <a:lnTo>
                    <a:pt x="187182" y="19462"/>
                  </a:lnTo>
                  <a:lnTo>
                    <a:pt x="219684" y="15000"/>
                  </a:lnTo>
                  <a:lnTo>
                    <a:pt x="263633" y="8521"/>
                  </a:lnTo>
                  <a:lnTo>
                    <a:pt x="306721" y="1892"/>
                  </a:lnTo>
                  <a:lnTo>
                    <a:pt x="363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007"/>
            <p:cNvSpPr/>
            <p:nvPr>
              <p:custDataLst>
                <p:tags r:id="rId72"/>
              </p:custDataLst>
            </p:nvPr>
          </p:nvSpPr>
          <p:spPr>
            <a:xfrm>
              <a:off x="5700265" y="990600"/>
              <a:ext cx="319536" cy="88301"/>
            </a:xfrm>
            <a:custGeom>
              <a:avLst/>
              <a:gdLst/>
              <a:ahLst/>
              <a:cxnLst/>
              <a:rect l="0" t="0" r="0" b="0"/>
              <a:pathLst>
                <a:path w="319536" h="88301">
                  <a:moveTo>
                    <a:pt x="40135" y="69850"/>
                  </a:moveTo>
                  <a:lnTo>
                    <a:pt x="40135" y="69850"/>
                  </a:lnTo>
                  <a:lnTo>
                    <a:pt x="0" y="86873"/>
                  </a:lnTo>
                  <a:lnTo>
                    <a:pt x="678" y="87549"/>
                  </a:lnTo>
                  <a:lnTo>
                    <a:pt x="7075" y="88300"/>
                  </a:lnTo>
                  <a:lnTo>
                    <a:pt x="43639" y="83006"/>
                  </a:lnTo>
                  <a:lnTo>
                    <a:pt x="87863" y="70985"/>
                  </a:lnTo>
                  <a:lnTo>
                    <a:pt x="127566" y="58237"/>
                  </a:lnTo>
                  <a:lnTo>
                    <a:pt x="172344" y="46261"/>
                  </a:lnTo>
                  <a:lnTo>
                    <a:pt x="216769" y="33937"/>
                  </a:lnTo>
                  <a:lnTo>
                    <a:pt x="253965" y="23383"/>
                  </a:lnTo>
                  <a:lnTo>
                    <a:pt x="319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008"/>
            <p:cNvSpPr/>
            <p:nvPr>
              <p:custDataLst>
                <p:tags r:id="rId73"/>
              </p:custDataLst>
            </p:nvPr>
          </p:nvSpPr>
          <p:spPr>
            <a:xfrm>
              <a:off x="5924384" y="844912"/>
              <a:ext cx="194836" cy="259989"/>
            </a:xfrm>
            <a:custGeom>
              <a:avLst/>
              <a:gdLst/>
              <a:ahLst/>
              <a:cxnLst/>
              <a:rect l="0" t="0" r="0" b="0"/>
              <a:pathLst>
                <a:path w="194836" h="259989">
                  <a:moveTo>
                    <a:pt x="44616" y="18688"/>
                  </a:moveTo>
                  <a:lnTo>
                    <a:pt x="44616" y="18688"/>
                  </a:lnTo>
                  <a:lnTo>
                    <a:pt x="12597" y="5823"/>
                  </a:lnTo>
                  <a:lnTo>
                    <a:pt x="10570" y="3761"/>
                  </a:lnTo>
                  <a:lnTo>
                    <a:pt x="4554" y="1470"/>
                  </a:lnTo>
                  <a:lnTo>
                    <a:pt x="974" y="860"/>
                  </a:lnTo>
                  <a:lnTo>
                    <a:pt x="0" y="452"/>
                  </a:lnTo>
                  <a:lnTo>
                    <a:pt x="761" y="181"/>
                  </a:lnTo>
                  <a:lnTo>
                    <a:pt x="2679" y="0"/>
                  </a:lnTo>
                  <a:lnTo>
                    <a:pt x="47513" y="14854"/>
                  </a:lnTo>
                  <a:lnTo>
                    <a:pt x="83210" y="28462"/>
                  </a:lnTo>
                  <a:lnTo>
                    <a:pt x="123500" y="44372"/>
                  </a:lnTo>
                  <a:lnTo>
                    <a:pt x="160570" y="69518"/>
                  </a:lnTo>
                  <a:lnTo>
                    <a:pt x="189656" y="103245"/>
                  </a:lnTo>
                  <a:lnTo>
                    <a:pt x="194835" y="127625"/>
                  </a:lnTo>
                  <a:lnTo>
                    <a:pt x="188521" y="148949"/>
                  </a:lnTo>
                  <a:lnTo>
                    <a:pt x="164842" y="187019"/>
                  </a:lnTo>
                  <a:lnTo>
                    <a:pt x="123757" y="227964"/>
                  </a:lnTo>
                  <a:lnTo>
                    <a:pt x="82716" y="25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095"/>
          <p:cNvGrpSpPr/>
          <p:nvPr/>
        </p:nvGrpSpPr>
        <p:grpSpPr>
          <a:xfrm>
            <a:off x="6280419" y="555765"/>
            <a:ext cx="1071344" cy="569147"/>
            <a:chOff x="6280419" y="555765"/>
            <a:chExt cx="1071344" cy="569147"/>
          </a:xfrm>
        </p:grpSpPr>
        <p:sp>
          <p:nvSpPr>
            <p:cNvPr id="188" name="SMARTInkShape-5009"/>
            <p:cNvSpPr/>
            <p:nvPr>
              <p:custDataLst>
                <p:tags r:id="rId60"/>
              </p:custDataLst>
            </p:nvPr>
          </p:nvSpPr>
          <p:spPr>
            <a:xfrm>
              <a:off x="6760806" y="864744"/>
              <a:ext cx="122595" cy="138557"/>
            </a:xfrm>
            <a:custGeom>
              <a:avLst/>
              <a:gdLst/>
              <a:ahLst/>
              <a:cxnLst/>
              <a:rect l="0" t="0" r="0" b="0"/>
              <a:pathLst>
                <a:path w="122595" h="138557">
                  <a:moveTo>
                    <a:pt x="122594" y="11556"/>
                  </a:moveTo>
                  <a:lnTo>
                    <a:pt x="122594" y="11556"/>
                  </a:lnTo>
                  <a:lnTo>
                    <a:pt x="122594" y="2718"/>
                  </a:lnTo>
                  <a:lnTo>
                    <a:pt x="120477" y="1430"/>
                  </a:lnTo>
                  <a:lnTo>
                    <a:pt x="112481" y="0"/>
                  </a:lnTo>
                  <a:lnTo>
                    <a:pt x="103753" y="3127"/>
                  </a:lnTo>
                  <a:lnTo>
                    <a:pt x="65084" y="37578"/>
                  </a:lnTo>
                  <a:lnTo>
                    <a:pt x="33201" y="80750"/>
                  </a:lnTo>
                  <a:lnTo>
                    <a:pt x="3921" y="127971"/>
                  </a:lnTo>
                  <a:lnTo>
                    <a:pt x="0" y="133852"/>
                  </a:lnTo>
                  <a:lnTo>
                    <a:pt x="1944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010"/>
            <p:cNvSpPr/>
            <p:nvPr>
              <p:custDataLst>
                <p:tags r:id="rId61"/>
              </p:custDataLst>
            </p:nvPr>
          </p:nvSpPr>
          <p:spPr>
            <a:xfrm>
              <a:off x="6721540" y="876300"/>
              <a:ext cx="117411" cy="120651"/>
            </a:xfrm>
            <a:custGeom>
              <a:avLst/>
              <a:gdLst/>
              <a:ahLst/>
              <a:cxnLst/>
              <a:rect l="0" t="0" r="0" b="0"/>
              <a:pathLst>
                <a:path w="117411" h="12065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705"/>
                  </a:lnTo>
                  <a:lnTo>
                    <a:pt x="4433" y="1881"/>
                  </a:lnTo>
                  <a:lnTo>
                    <a:pt x="3992" y="3371"/>
                  </a:lnTo>
                  <a:lnTo>
                    <a:pt x="2992" y="4364"/>
                  </a:lnTo>
                  <a:lnTo>
                    <a:pt x="0" y="5467"/>
                  </a:lnTo>
                  <a:lnTo>
                    <a:pt x="331" y="6467"/>
                  </a:lnTo>
                  <a:lnTo>
                    <a:pt x="45490" y="49466"/>
                  </a:lnTo>
                  <a:lnTo>
                    <a:pt x="82063" y="94765"/>
                  </a:lnTo>
                  <a:lnTo>
                    <a:pt x="99452" y="109683"/>
                  </a:lnTo>
                  <a:lnTo>
                    <a:pt x="11741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011"/>
            <p:cNvSpPr/>
            <p:nvPr>
              <p:custDataLst>
                <p:tags r:id="rId62"/>
              </p:custDataLst>
            </p:nvPr>
          </p:nvSpPr>
          <p:spPr>
            <a:xfrm>
              <a:off x="6280419" y="759156"/>
              <a:ext cx="88632" cy="343592"/>
            </a:xfrm>
            <a:custGeom>
              <a:avLst/>
              <a:gdLst/>
              <a:ahLst/>
              <a:cxnLst/>
              <a:rect l="0" t="0" r="0" b="0"/>
              <a:pathLst>
                <a:path w="88632" h="343592">
                  <a:moveTo>
                    <a:pt x="88631" y="21894"/>
                  </a:moveTo>
                  <a:lnTo>
                    <a:pt x="88631" y="21894"/>
                  </a:lnTo>
                  <a:lnTo>
                    <a:pt x="88631" y="6967"/>
                  </a:lnTo>
                  <a:lnTo>
                    <a:pt x="86749" y="2795"/>
                  </a:lnTo>
                  <a:lnTo>
                    <a:pt x="85260" y="695"/>
                  </a:lnTo>
                  <a:lnTo>
                    <a:pt x="84267" y="0"/>
                  </a:lnTo>
                  <a:lnTo>
                    <a:pt x="83605" y="242"/>
                  </a:lnTo>
                  <a:lnTo>
                    <a:pt x="83164" y="1110"/>
                  </a:lnTo>
                  <a:lnTo>
                    <a:pt x="72429" y="5701"/>
                  </a:lnTo>
                  <a:lnTo>
                    <a:pt x="63555" y="15167"/>
                  </a:lnTo>
                  <a:lnTo>
                    <a:pt x="42107" y="55972"/>
                  </a:lnTo>
                  <a:lnTo>
                    <a:pt x="25139" y="92125"/>
                  </a:lnTo>
                  <a:lnTo>
                    <a:pt x="11571" y="135877"/>
                  </a:lnTo>
                  <a:lnTo>
                    <a:pt x="4337" y="173103"/>
                  </a:lnTo>
                  <a:lnTo>
                    <a:pt x="1095" y="212041"/>
                  </a:lnTo>
                  <a:lnTo>
                    <a:pt x="0" y="250032"/>
                  </a:lnTo>
                  <a:lnTo>
                    <a:pt x="1665" y="292344"/>
                  </a:lnTo>
                  <a:lnTo>
                    <a:pt x="6234" y="310016"/>
                  </a:lnTo>
                  <a:lnTo>
                    <a:pt x="20003" y="330454"/>
                  </a:lnTo>
                  <a:lnTo>
                    <a:pt x="28967" y="338478"/>
                  </a:lnTo>
                  <a:lnTo>
                    <a:pt x="39536" y="342515"/>
                  </a:lnTo>
                  <a:lnTo>
                    <a:pt x="45318" y="343591"/>
                  </a:lnTo>
                  <a:lnTo>
                    <a:pt x="75931" y="333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012"/>
            <p:cNvSpPr/>
            <p:nvPr>
              <p:custDataLst>
                <p:tags r:id="rId63"/>
              </p:custDataLst>
            </p:nvPr>
          </p:nvSpPr>
          <p:spPr>
            <a:xfrm>
              <a:off x="6554965" y="723900"/>
              <a:ext cx="156986" cy="25401"/>
            </a:xfrm>
            <a:custGeom>
              <a:avLst/>
              <a:gdLst/>
              <a:ahLst/>
              <a:cxnLst/>
              <a:rect l="0" t="0" r="0" b="0"/>
              <a:pathLst>
                <a:path w="1569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5500" y="22029"/>
                  </a:lnTo>
                  <a:lnTo>
                    <a:pt x="49783" y="10653"/>
                  </a:lnTo>
                  <a:lnTo>
                    <a:pt x="82888" y="3156"/>
                  </a:lnTo>
                  <a:lnTo>
                    <a:pt x="129353" y="416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013"/>
            <p:cNvSpPr/>
            <p:nvPr>
              <p:custDataLst>
                <p:tags r:id="rId64"/>
              </p:custDataLst>
            </p:nvPr>
          </p:nvSpPr>
          <p:spPr>
            <a:xfrm>
              <a:off x="6455754" y="864483"/>
              <a:ext cx="110147" cy="138818"/>
            </a:xfrm>
            <a:custGeom>
              <a:avLst/>
              <a:gdLst/>
              <a:ahLst/>
              <a:cxnLst/>
              <a:rect l="0" t="0" r="0" b="0"/>
              <a:pathLst>
                <a:path w="110147" h="138818">
                  <a:moveTo>
                    <a:pt x="110146" y="5467"/>
                  </a:moveTo>
                  <a:lnTo>
                    <a:pt x="110146" y="5467"/>
                  </a:lnTo>
                  <a:lnTo>
                    <a:pt x="110145" y="2096"/>
                  </a:lnTo>
                  <a:lnTo>
                    <a:pt x="109441" y="1103"/>
                  </a:lnTo>
                  <a:lnTo>
                    <a:pt x="108264" y="441"/>
                  </a:lnTo>
                  <a:lnTo>
                    <a:pt x="106775" y="0"/>
                  </a:lnTo>
                  <a:lnTo>
                    <a:pt x="105077" y="411"/>
                  </a:lnTo>
                  <a:lnTo>
                    <a:pt x="101307" y="2750"/>
                  </a:lnTo>
                  <a:lnTo>
                    <a:pt x="68104" y="47719"/>
                  </a:lnTo>
                  <a:lnTo>
                    <a:pt x="37923" y="88302"/>
                  </a:lnTo>
                  <a:lnTo>
                    <a:pt x="3606" y="133646"/>
                  </a:lnTo>
                  <a:lnTo>
                    <a:pt x="1019" y="135370"/>
                  </a:lnTo>
                  <a:lnTo>
                    <a:pt x="0" y="136519"/>
                  </a:lnTo>
                  <a:lnTo>
                    <a:pt x="2196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014"/>
            <p:cNvSpPr/>
            <p:nvPr>
              <p:custDataLst>
                <p:tags r:id="rId65"/>
              </p:custDataLst>
            </p:nvPr>
          </p:nvSpPr>
          <p:spPr>
            <a:xfrm>
              <a:off x="6635750" y="7493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2117"/>
                  </a:lnTo>
                  <a:lnTo>
                    <a:pt x="3056" y="49426"/>
                  </a:lnTo>
                  <a:lnTo>
                    <a:pt x="402" y="9164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015"/>
            <p:cNvSpPr/>
            <p:nvPr>
              <p:custDataLst>
                <p:tags r:id="rId66"/>
              </p:custDataLst>
            </p:nvPr>
          </p:nvSpPr>
          <p:spPr>
            <a:xfrm>
              <a:off x="6416479" y="870335"/>
              <a:ext cx="130372" cy="153950"/>
            </a:xfrm>
            <a:custGeom>
              <a:avLst/>
              <a:gdLst/>
              <a:ahLst/>
              <a:cxnLst/>
              <a:rect l="0" t="0" r="0" b="0"/>
              <a:pathLst>
                <a:path w="130372" h="153950">
                  <a:moveTo>
                    <a:pt x="3371" y="25015"/>
                  </a:moveTo>
                  <a:lnTo>
                    <a:pt x="3371" y="25015"/>
                  </a:lnTo>
                  <a:lnTo>
                    <a:pt x="3371" y="4000"/>
                  </a:lnTo>
                  <a:lnTo>
                    <a:pt x="2666" y="2538"/>
                  </a:lnTo>
                  <a:lnTo>
                    <a:pt x="1490" y="1564"/>
                  </a:lnTo>
                  <a:lnTo>
                    <a:pt x="0" y="914"/>
                  </a:lnTo>
                  <a:lnTo>
                    <a:pt x="418" y="481"/>
                  </a:lnTo>
                  <a:lnTo>
                    <a:pt x="4646" y="0"/>
                  </a:lnTo>
                  <a:lnTo>
                    <a:pt x="13110" y="7312"/>
                  </a:lnTo>
                  <a:lnTo>
                    <a:pt x="50000" y="54854"/>
                  </a:lnTo>
                  <a:lnTo>
                    <a:pt x="78747" y="95350"/>
                  </a:lnTo>
                  <a:lnTo>
                    <a:pt x="109634" y="138921"/>
                  </a:lnTo>
                  <a:lnTo>
                    <a:pt x="119454" y="152799"/>
                  </a:lnTo>
                  <a:lnTo>
                    <a:pt x="121682" y="153949"/>
                  </a:lnTo>
                  <a:lnTo>
                    <a:pt x="130371" y="152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016"/>
            <p:cNvSpPr/>
            <p:nvPr>
              <p:custDataLst>
                <p:tags r:id="rId67"/>
              </p:custDataLst>
            </p:nvPr>
          </p:nvSpPr>
          <p:spPr>
            <a:xfrm>
              <a:off x="6940550" y="768350"/>
              <a:ext cx="56981" cy="285751"/>
            </a:xfrm>
            <a:custGeom>
              <a:avLst/>
              <a:gdLst/>
              <a:ahLst/>
              <a:cxnLst/>
              <a:rect l="0" t="0" r="0" b="0"/>
              <a:pathLst>
                <a:path w="56981" h="285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27146" y="41235"/>
                  </a:lnTo>
                  <a:lnTo>
                    <a:pt x="47382" y="86514"/>
                  </a:lnTo>
                  <a:lnTo>
                    <a:pt x="55221" y="125745"/>
                  </a:lnTo>
                  <a:lnTo>
                    <a:pt x="56769" y="169608"/>
                  </a:lnTo>
                  <a:lnTo>
                    <a:pt x="56980" y="186859"/>
                  </a:lnTo>
                  <a:lnTo>
                    <a:pt x="42613" y="225320"/>
                  </a:lnTo>
                  <a:lnTo>
                    <a:pt x="21322" y="272036"/>
                  </a:lnTo>
                  <a:lnTo>
                    <a:pt x="13945" y="27918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017"/>
            <p:cNvSpPr/>
            <p:nvPr>
              <p:custDataLst>
                <p:tags r:id="rId68"/>
              </p:custDataLst>
            </p:nvPr>
          </p:nvSpPr>
          <p:spPr>
            <a:xfrm>
              <a:off x="7239030" y="555765"/>
              <a:ext cx="88871" cy="110986"/>
            </a:xfrm>
            <a:custGeom>
              <a:avLst/>
              <a:gdLst/>
              <a:ahLst/>
              <a:cxnLst/>
              <a:rect l="0" t="0" r="0" b="0"/>
              <a:pathLst>
                <a:path w="88871" h="110986">
                  <a:moveTo>
                    <a:pt x="12670" y="47485"/>
                  </a:moveTo>
                  <a:lnTo>
                    <a:pt x="12670" y="47485"/>
                  </a:lnTo>
                  <a:lnTo>
                    <a:pt x="16040" y="47485"/>
                  </a:lnTo>
                  <a:lnTo>
                    <a:pt x="17034" y="46779"/>
                  </a:lnTo>
                  <a:lnTo>
                    <a:pt x="17696" y="45604"/>
                  </a:lnTo>
                  <a:lnTo>
                    <a:pt x="18759" y="42018"/>
                  </a:lnTo>
                  <a:lnTo>
                    <a:pt x="18139" y="41723"/>
                  </a:lnTo>
                  <a:lnTo>
                    <a:pt x="15571" y="41397"/>
                  </a:lnTo>
                  <a:lnTo>
                    <a:pt x="14604" y="42015"/>
                  </a:lnTo>
                  <a:lnTo>
                    <a:pt x="13960" y="43133"/>
                  </a:lnTo>
                  <a:lnTo>
                    <a:pt x="488" y="89726"/>
                  </a:lnTo>
                  <a:lnTo>
                    <a:pt x="199" y="93070"/>
                  </a:lnTo>
                  <a:lnTo>
                    <a:pt x="0" y="76736"/>
                  </a:lnTo>
                  <a:lnTo>
                    <a:pt x="13789" y="30196"/>
                  </a:lnTo>
                  <a:lnTo>
                    <a:pt x="25701" y="7320"/>
                  </a:lnTo>
                  <a:lnTo>
                    <a:pt x="29824" y="1658"/>
                  </a:lnTo>
                  <a:lnTo>
                    <a:pt x="34689" y="0"/>
                  </a:lnTo>
                  <a:lnTo>
                    <a:pt x="40049" y="1012"/>
                  </a:lnTo>
                  <a:lnTo>
                    <a:pt x="50944" y="7780"/>
                  </a:lnTo>
                  <a:lnTo>
                    <a:pt x="60490" y="17844"/>
                  </a:lnTo>
                  <a:lnTo>
                    <a:pt x="77409" y="56760"/>
                  </a:lnTo>
                  <a:lnTo>
                    <a:pt x="88870" y="1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018"/>
            <p:cNvSpPr/>
            <p:nvPr>
              <p:custDataLst>
                <p:tags r:id="rId69"/>
              </p:custDataLst>
            </p:nvPr>
          </p:nvSpPr>
          <p:spPr>
            <a:xfrm>
              <a:off x="7092950" y="990600"/>
              <a:ext cx="12701" cy="8023"/>
            </a:xfrm>
            <a:custGeom>
              <a:avLst/>
              <a:gdLst/>
              <a:ahLst/>
              <a:cxnLst/>
              <a:rect l="0" t="0" r="0" b="0"/>
              <a:pathLst>
                <a:path w="12701" h="8023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1411"/>
                  </a:lnTo>
                  <a:lnTo>
                    <a:pt x="11937" y="8022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019"/>
            <p:cNvSpPr/>
            <p:nvPr>
              <p:custDataLst>
                <p:tags r:id="rId70"/>
              </p:custDataLst>
            </p:nvPr>
          </p:nvSpPr>
          <p:spPr>
            <a:xfrm>
              <a:off x="7226464" y="759735"/>
              <a:ext cx="125299" cy="365177"/>
            </a:xfrm>
            <a:custGeom>
              <a:avLst/>
              <a:gdLst/>
              <a:ahLst/>
              <a:cxnLst/>
              <a:rect l="0" t="0" r="0" b="0"/>
              <a:pathLst>
                <a:path w="125299" h="365177">
                  <a:moveTo>
                    <a:pt x="12536" y="148315"/>
                  </a:moveTo>
                  <a:lnTo>
                    <a:pt x="12536" y="148315"/>
                  </a:lnTo>
                  <a:lnTo>
                    <a:pt x="12536" y="142848"/>
                  </a:lnTo>
                  <a:lnTo>
                    <a:pt x="15906" y="145598"/>
                  </a:lnTo>
                  <a:lnTo>
                    <a:pt x="17561" y="152752"/>
                  </a:lnTo>
                  <a:lnTo>
                    <a:pt x="21995" y="188075"/>
                  </a:lnTo>
                  <a:lnTo>
                    <a:pt x="27647" y="235120"/>
                  </a:lnTo>
                  <a:lnTo>
                    <a:pt x="30419" y="275792"/>
                  </a:lnTo>
                  <a:lnTo>
                    <a:pt x="31240" y="320298"/>
                  </a:lnTo>
                  <a:lnTo>
                    <a:pt x="31556" y="365176"/>
                  </a:lnTo>
                  <a:lnTo>
                    <a:pt x="30860" y="364856"/>
                  </a:lnTo>
                  <a:lnTo>
                    <a:pt x="26511" y="352881"/>
                  </a:lnTo>
                  <a:lnTo>
                    <a:pt x="18719" y="316063"/>
                  </a:lnTo>
                  <a:lnTo>
                    <a:pt x="10387" y="274976"/>
                  </a:lnTo>
                  <a:lnTo>
                    <a:pt x="4060" y="228099"/>
                  </a:lnTo>
                  <a:lnTo>
                    <a:pt x="1087" y="189750"/>
                  </a:lnTo>
                  <a:lnTo>
                    <a:pt x="207" y="143659"/>
                  </a:lnTo>
                  <a:lnTo>
                    <a:pt x="0" y="110027"/>
                  </a:lnTo>
                  <a:lnTo>
                    <a:pt x="1767" y="68767"/>
                  </a:lnTo>
                  <a:lnTo>
                    <a:pt x="8684" y="29120"/>
                  </a:lnTo>
                  <a:lnTo>
                    <a:pt x="18136" y="4578"/>
                  </a:lnTo>
                  <a:lnTo>
                    <a:pt x="22619" y="985"/>
                  </a:lnTo>
                  <a:lnTo>
                    <a:pt x="27724" y="0"/>
                  </a:lnTo>
                  <a:lnTo>
                    <a:pt x="37631" y="1964"/>
                  </a:lnTo>
                  <a:lnTo>
                    <a:pt x="44385" y="5189"/>
                  </a:lnTo>
                  <a:lnTo>
                    <a:pt x="59540" y="38355"/>
                  </a:lnTo>
                  <a:lnTo>
                    <a:pt x="72359" y="80028"/>
                  </a:lnTo>
                  <a:lnTo>
                    <a:pt x="77595" y="113706"/>
                  </a:lnTo>
                  <a:lnTo>
                    <a:pt x="79192" y="116775"/>
                  </a:lnTo>
                  <a:lnTo>
                    <a:pt x="80962" y="118822"/>
                  </a:lnTo>
                  <a:lnTo>
                    <a:pt x="94315" y="125747"/>
                  </a:lnTo>
                  <a:lnTo>
                    <a:pt x="105804" y="129981"/>
                  </a:lnTo>
                  <a:lnTo>
                    <a:pt x="113020" y="135698"/>
                  </a:lnTo>
                  <a:lnTo>
                    <a:pt x="121645" y="150221"/>
                  </a:lnTo>
                  <a:lnTo>
                    <a:pt x="125298" y="164559"/>
                  </a:lnTo>
                  <a:lnTo>
                    <a:pt x="112395" y="204893"/>
                  </a:lnTo>
                  <a:lnTo>
                    <a:pt x="108036" y="210023"/>
                  </a:lnTo>
                  <a:lnTo>
                    <a:pt x="95667" y="217604"/>
                  </a:lnTo>
                  <a:lnTo>
                    <a:pt x="88417" y="217791"/>
                  </a:lnTo>
                  <a:lnTo>
                    <a:pt x="56986" y="20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096"/>
          <p:cNvGrpSpPr/>
          <p:nvPr/>
        </p:nvGrpSpPr>
        <p:grpSpPr>
          <a:xfrm>
            <a:off x="7664450" y="604504"/>
            <a:ext cx="1097668" cy="417847"/>
            <a:chOff x="7664450" y="604504"/>
            <a:chExt cx="1097668" cy="417847"/>
          </a:xfrm>
        </p:grpSpPr>
        <p:sp>
          <p:nvSpPr>
            <p:cNvPr id="200" name="SMARTInkShape-5020"/>
            <p:cNvSpPr/>
            <p:nvPr>
              <p:custDataLst>
                <p:tags r:id="rId52"/>
              </p:custDataLst>
            </p:nvPr>
          </p:nvSpPr>
          <p:spPr>
            <a:xfrm>
              <a:off x="8644755" y="806711"/>
              <a:ext cx="117363" cy="215640"/>
            </a:xfrm>
            <a:custGeom>
              <a:avLst/>
              <a:gdLst/>
              <a:ahLst/>
              <a:cxnLst/>
              <a:rect l="0" t="0" r="0" b="0"/>
              <a:pathLst>
                <a:path w="117363" h="215640">
                  <a:moveTo>
                    <a:pt x="111895" y="6089"/>
                  </a:moveTo>
                  <a:lnTo>
                    <a:pt x="111895" y="6089"/>
                  </a:lnTo>
                  <a:lnTo>
                    <a:pt x="117362" y="622"/>
                  </a:lnTo>
                  <a:lnTo>
                    <a:pt x="111242" y="0"/>
                  </a:lnTo>
                  <a:lnTo>
                    <a:pt x="70692" y="17439"/>
                  </a:lnTo>
                  <a:lnTo>
                    <a:pt x="23679" y="56527"/>
                  </a:lnTo>
                  <a:lnTo>
                    <a:pt x="6197" y="77122"/>
                  </a:lnTo>
                  <a:lnTo>
                    <a:pt x="144" y="88597"/>
                  </a:lnTo>
                  <a:lnTo>
                    <a:pt x="0" y="91433"/>
                  </a:lnTo>
                  <a:lnTo>
                    <a:pt x="13941" y="133547"/>
                  </a:lnTo>
                  <a:lnTo>
                    <a:pt x="16288" y="168270"/>
                  </a:lnTo>
                  <a:lnTo>
                    <a:pt x="11506" y="195307"/>
                  </a:lnTo>
                  <a:lnTo>
                    <a:pt x="3945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021"/>
            <p:cNvSpPr/>
            <p:nvPr>
              <p:custDataLst>
                <p:tags r:id="rId53"/>
              </p:custDataLst>
            </p:nvPr>
          </p:nvSpPr>
          <p:spPr>
            <a:xfrm>
              <a:off x="8554594" y="800100"/>
              <a:ext cx="87757" cy="95251"/>
            </a:xfrm>
            <a:custGeom>
              <a:avLst/>
              <a:gdLst/>
              <a:ahLst/>
              <a:cxnLst/>
              <a:rect l="0" t="0" r="0" b="0"/>
              <a:pathLst>
                <a:path w="87757" h="9525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324" y="706"/>
                  </a:lnTo>
                  <a:lnTo>
                    <a:pt x="2566" y="3371"/>
                  </a:lnTo>
                  <a:lnTo>
                    <a:pt x="18673" y="16628"/>
                  </a:lnTo>
                  <a:lnTo>
                    <a:pt x="57564" y="59289"/>
                  </a:lnTo>
                  <a:lnTo>
                    <a:pt x="8775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022"/>
            <p:cNvSpPr/>
            <p:nvPr>
              <p:custDataLst>
                <p:tags r:id="rId54"/>
              </p:custDataLst>
            </p:nvPr>
          </p:nvSpPr>
          <p:spPr>
            <a:xfrm>
              <a:off x="8251820" y="604504"/>
              <a:ext cx="244481" cy="43197"/>
            </a:xfrm>
            <a:custGeom>
              <a:avLst/>
              <a:gdLst/>
              <a:ahLst/>
              <a:cxnLst/>
              <a:rect l="0" t="0" r="0" b="0"/>
              <a:pathLst>
                <a:path w="244481" h="43197">
                  <a:moveTo>
                    <a:pt x="28580" y="43196"/>
                  </a:moveTo>
                  <a:lnTo>
                    <a:pt x="28580" y="43196"/>
                  </a:lnTo>
                  <a:lnTo>
                    <a:pt x="3964" y="32365"/>
                  </a:lnTo>
                  <a:lnTo>
                    <a:pt x="0" y="28269"/>
                  </a:lnTo>
                  <a:lnTo>
                    <a:pt x="1061" y="26189"/>
                  </a:lnTo>
                  <a:lnTo>
                    <a:pt x="7883" y="21997"/>
                  </a:lnTo>
                  <a:lnTo>
                    <a:pt x="46218" y="11442"/>
                  </a:lnTo>
                  <a:lnTo>
                    <a:pt x="86314" y="2978"/>
                  </a:lnTo>
                  <a:lnTo>
                    <a:pt x="126276" y="0"/>
                  </a:lnTo>
                  <a:lnTo>
                    <a:pt x="172187" y="4063"/>
                  </a:lnTo>
                  <a:lnTo>
                    <a:pt x="244480" y="1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023"/>
            <p:cNvSpPr/>
            <p:nvPr>
              <p:custDataLst>
                <p:tags r:id="rId55"/>
              </p:custDataLst>
            </p:nvPr>
          </p:nvSpPr>
          <p:spPr>
            <a:xfrm>
              <a:off x="8334957" y="631342"/>
              <a:ext cx="27111" cy="149709"/>
            </a:xfrm>
            <a:custGeom>
              <a:avLst/>
              <a:gdLst/>
              <a:ahLst/>
              <a:cxnLst/>
              <a:rect l="0" t="0" r="0" b="0"/>
              <a:pathLst>
                <a:path w="27111" h="149709">
                  <a:moveTo>
                    <a:pt x="21643" y="3658"/>
                  </a:moveTo>
                  <a:lnTo>
                    <a:pt x="21643" y="3658"/>
                  </a:lnTo>
                  <a:lnTo>
                    <a:pt x="25014" y="287"/>
                  </a:lnTo>
                  <a:lnTo>
                    <a:pt x="26007" y="0"/>
                  </a:lnTo>
                  <a:lnTo>
                    <a:pt x="26668" y="513"/>
                  </a:lnTo>
                  <a:lnTo>
                    <a:pt x="27110" y="1562"/>
                  </a:lnTo>
                  <a:lnTo>
                    <a:pt x="17110" y="42509"/>
                  </a:lnTo>
                  <a:lnTo>
                    <a:pt x="8883" y="87611"/>
                  </a:lnTo>
                  <a:lnTo>
                    <a:pt x="0" y="134901"/>
                  </a:lnTo>
                  <a:lnTo>
                    <a:pt x="2593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024"/>
            <p:cNvSpPr/>
            <p:nvPr>
              <p:custDataLst>
                <p:tags r:id="rId56"/>
              </p:custDataLst>
            </p:nvPr>
          </p:nvSpPr>
          <p:spPr>
            <a:xfrm>
              <a:off x="8050664" y="781050"/>
              <a:ext cx="204337" cy="196851"/>
            </a:xfrm>
            <a:custGeom>
              <a:avLst/>
              <a:gdLst/>
              <a:ahLst/>
              <a:cxnLst/>
              <a:rect l="0" t="0" r="0" b="0"/>
              <a:pathLst>
                <a:path w="204337" h="196851">
                  <a:moveTo>
                    <a:pt x="204336" y="0"/>
                  </a:moveTo>
                  <a:lnTo>
                    <a:pt x="204336" y="0"/>
                  </a:lnTo>
                  <a:lnTo>
                    <a:pt x="200965" y="0"/>
                  </a:lnTo>
                  <a:lnTo>
                    <a:pt x="177199" y="17677"/>
                  </a:lnTo>
                  <a:lnTo>
                    <a:pt x="132281" y="64600"/>
                  </a:lnTo>
                  <a:lnTo>
                    <a:pt x="90328" y="102137"/>
                  </a:lnTo>
                  <a:lnTo>
                    <a:pt x="49459" y="141635"/>
                  </a:lnTo>
                  <a:lnTo>
                    <a:pt x="6565" y="180734"/>
                  </a:lnTo>
                  <a:lnTo>
                    <a:pt x="491" y="191804"/>
                  </a:lnTo>
                  <a:lnTo>
                    <a:pt x="0" y="194897"/>
                  </a:lnTo>
                  <a:lnTo>
                    <a:pt x="748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025"/>
            <p:cNvSpPr/>
            <p:nvPr>
              <p:custDataLst>
                <p:tags r:id="rId57"/>
              </p:custDataLst>
            </p:nvPr>
          </p:nvSpPr>
          <p:spPr>
            <a:xfrm>
              <a:off x="8055080" y="794894"/>
              <a:ext cx="155471" cy="157607"/>
            </a:xfrm>
            <a:custGeom>
              <a:avLst/>
              <a:gdLst/>
              <a:ahLst/>
              <a:cxnLst/>
              <a:rect l="0" t="0" r="0" b="0"/>
              <a:pathLst>
                <a:path w="155471" h="157607">
                  <a:moveTo>
                    <a:pt x="9420" y="11556"/>
                  </a:moveTo>
                  <a:lnTo>
                    <a:pt x="9420" y="11556"/>
                  </a:lnTo>
                  <a:lnTo>
                    <a:pt x="9420" y="8185"/>
                  </a:lnTo>
                  <a:lnTo>
                    <a:pt x="7539" y="4648"/>
                  </a:lnTo>
                  <a:lnTo>
                    <a:pt x="6049" y="2718"/>
                  </a:lnTo>
                  <a:lnTo>
                    <a:pt x="2513" y="572"/>
                  </a:lnTo>
                  <a:lnTo>
                    <a:pt x="582" y="0"/>
                  </a:lnTo>
                  <a:lnTo>
                    <a:pt x="0" y="1030"/>
                  </a:lnTo>
                  <a:lnTo>
                    <a:pt x="1235" y="5937"/>
                  </a:lnTo>
                  <a:lnTo>
                    <a:pt x="44737" y="47119"/>
                  </a:lnTo>
                  <a:lnTo>
                    <a:pt x="86490" y="83622"/>
                  </a:lnTo>
                  <a:lnTo>
                    <a:pt x="130852" y="123612"/>
                  </a:lnTo>
                  <a:lnTo>
                    <a:pt x="155470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026"/>
            <p:cNvSpPr/>
            <p:nvPr>
              <p:custDataLst>
                <p:tags r:id="rId58"/>
              </p:custDataLst>
            </p:nvPr>
          </p:nvSpPr>
          <p:spPr>
            <a:xfrm>
              <a:off x="7670077" y="933450"/>
              <a:ext cx="159474" cy="18896"/>
            </a:xfrm>
            <a:custGeom>
              <a:avLst/>
              <a:gdLst/>
              <a:ahLst/>
              <a:cxnLst/>
              <a:rect l="0" t="0" r="0" b="0"/>
              <a:pathLst>
                <a:path w="159474" h="18896">
                  <a:moveTo>
                    <a:pt x="19773" y="6350"/>
                  </a:moveTo>
                  <a:lnTo>
                    <a:pt x="19773" y="6350"/>
                  </a:lnTo>
                  <a:lnTo>
                    <a:pt x="2814" y="16402"/>
                  </a:lnTo>
                  <a:lnTo>
                    <a:pt x="0" y="17285"/>
                  </a:lnTo>
                  <a:lnTo>
                    <a:pt x="241" y="17873"/>
                  </a:lnTo>
                  <a:lnTo>
                    <a:pt x="24753" y="18895"/>
                  </a:lnTo>
                  <a:lnTo>
                    <a:pt x="61622" y="15633"/>
                  </a:lnTo>
                  <a:lnTo>
                    <a:pt x="101552" y="10198"/>
                  </a:lnTo>
                  <a:lnTo>
                    <a:pt x="159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027"/>
            <p:cNvSpPr/>
            <p:nvPr>
              <p:custDataLst>
                <p:tags r:id="rId59"/>
              </p:custDataLst>
            </p:nvPr>
          </p:nvSpPr>
          <p:spPr>
            <a:xfrm>
              <a:off x="7664450" y="8636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2692"/>
                  </a:lnTo>
                  <a:lnTo>
                    <a:pt x="6480" y="4952"/>
                  </a:lnTo>
                  <a:lnTo>
                    <a:pt x="50474" y="6268"/>
                  </a:lnTo>
                  <a:lnTo>
                    <a:pt x="88098" y="444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SMARTInkShape-5028"/>
          <p:cNvSpPr/>
          <p:nvPr>
            <p:custDataLst>
              <p:tags r:id="rId18"/>
            </p:custDataLst>
          </p:nvPr>
        </p:nvSpPr>
        <p:spPr>
          <a:xfrm>
            <a:off x="210127" y="5556250"/>
            <a:ext cx="4297603" cy="1295400"/>
          </a:xfrm>
          <a:custGeom>
            <a:avLst/>
            <a:gdLst/>
            <a:ahLst/>
            <a:cxnLst/>
            <a:rect l="0" t="0" r="0" b="0"/>
            <a:pathLst>
              <a:path w="4297603" h="1295400">
                <a:moveTo>
                  <a:pt x="266123" y="158750"/>
                </a:moveTo>
                <a:lnTo>
                  <a:pt x="266123" y="158750"/>
                </a:lnTo>
                <a:lnTo>
                  <a:pt x="313133" y="153681"/>
                </a:lnTo>
                <a:lnTo>
                  <a:pt x="352175" y="148624"/>
                </a:lnTo>
                <a:lnTo>
                  <a:pt x="386792" y="146107"/>
                </a:lnTo>
                <a:lnTo>
                  <a:pt x="420883" y="143018"/>
                </a:lnTo>
                <a:lnTo>
                  <a:pt x="457672" y="139293"/>
                </a:lnTo>
                <a:lnTo>
                  <a:pt x="493073" y="135991"/>
                </a:lnTo>
                <a:lnTo>
                  <a:pt x="537508" y="134133"/>
                </a:lnTo>
                <a:lnTo>
                  <a:pt x="580935" y="133582"/>
                </a:lnTo>
                <a:lnTo>
                  <a:pt x="621632" y="132713"/>
                </a:lnTo>
                <a:lnTo>
                  <a:pt x="664657" y="129006"/>
                </a:lnTo>
                <a:lnTo>
                  <a:pt x="709390" y="127594"/>
                </a:lnTo>
                <a:lnTo>
                  <a:pt x="741590" y="127264"/>
                </a:lnTo>
                <a:lnTo>
                  <a:pt x="774716" y="127117"/>
                </a:lnTo>
                <a:lnTo>
                  <a:pt x="808958" y="126347"/>
                </a:lnTo>
                <a:lnTo>
                  <a:pt x="845344" y="123652"/>
                </a:lnTo>
                <a:lnTo>
                  <a:pt x="880801" y="121985"/>
                </a:lnTo>
                <a:lnTo>
                  <a:pt x="916080" y="120538"/>
                </a:lnTo>
                <a:lnTo>
                  <a:pt x="952926" y="117542"/>
                </a:lnTo>
                <a:lnTo>
                  <a:pt x="992350" y="115741"/>
                </a:lnTo>
                <a:lnTo>
                  <a:pt x="1033391" y="114235"/>
                </a:lnTo>
                <a:lnTo>
                  <a:pt x="1075149" y="111213"/>
                </a:lnTo>
                <a:lnTo>
                  <a:pt x="1115346" y="107519"/>
                </a:lnTo>
                <a:lnTo>
                  <a:pt x="1155788" y="103525"/>
                </a:lnTo>
                <a:lnTo>
                  <a:pt x="1199634" y="99398"/>
                </a:lnTo>
                <a:lnTo>
                  <a:pt x="1244991" y="95212"/>
                </a:lnTo>
                <a:lnTo>
                  <a:pt x="1290314" y="91000"/>
                </a:lnTo>
                <a:lnTo>
                  <a:pt x="1333977" y="86776"/>
                </a:lnTo>
                <a:lnTo>
                  <a:pt x="1378782" y="82547"/>
                </a:lnTo>
                <a:lnTo>
                  <a:pt x="1424566" y="78315"/>
                </a:lnTo>
                <a:lnTo>
                  <a:pt x="1470785" y="74082"/>
                </a:lnTo>
                <a:lnTo>
                  <a:pt x="1517197" y="69850"/>
                </a:lnTo>
                <a:lnTo>
                  <a:pt x="1563695" y="65617"/>
                </a:lnTo>
                <a:lnTo>
                  <a:pt x="1610231" y="61383"/>
                </a:lnTo>
                <a:lnTo>
                  <a:pt x="1656784" y="59032"/>
                </a:lnTo>
                <a:lnTo>
                  <a:pt x="1703345" y="57281"/>
                </a:lnTo>
                <a:lnTo>
                  <a:pt x="1749908" y="54151"/>
                </a:lnTo>
                <a:lnTo>
                  <a:pt x="1773897" y="53034"/>
                </a:lnTo>
                <a:lnTo>
                  <a:pt x="1798355" y="52289"/>
                </a:lnTo>
                <a:lnTo>
                  <a:pt x="1823128" y="51793"/>
                </a:lnTo>
                <a:lnTo>
                  <a:pt x="1847404" y="50757"/>
                </a:lnTo>
                <a:lnTo>
                  <a:pt x="1871349" y="49359"/>
                </a:lnTo>
                <a:lnTo>
                  <a:pt x="1918651" y="45926"/>
                </a:lnTo>
                <a:lnTo>
                  <a:pt x="1965545" y="42049"/>
                </a:lnTo>
                <a:lnTo>
                  <a:pt x="2012257" y="39855"/>
                </a:lnTo>
                <a:lnTo>
                  <a:pt x="2059593" y="38880"/>
                </a:lnTo>
                <a:lnTo>
                  <a:pt x="2084070" y="38620"/>
                </a:lnTo>
                <a:lnTo>
                  <a:pt x="2108854" y="38446"/>
                </a:lnTo>
                <a:lnTo>
                  <a:pt x="2133138" y="37625"/>
                </a:lnTo>
                <a:lnTo>
                  <a:pt x="2157089" y="36373"/>
                </a:lnTo>
                <a:lnTo>
                  <a:pt x="2180817" y="34832"/>
                </a:lnTo>
                <a:lnTo>
                  <a:pt x="2205102" y="33805"/>
                </a:lnTo>
                <a:lnTo>
                  <a:pt x="2229759" y="33119"/>
                </a:lnTo>
                <a:lnTo>
                  <a:pt x="2254664" y="32663"/>
                </a:lnTo>
                <a:lnTo>
                  <a:pt x="2279028" y="31653"/>
                </a:lnTo>
                <a:lnTo>
                  <a:pt x="2303032" y="30274"/>
                </a:lnTo>
                <a:lnTo>
                  <a:pt x="2326796" y="28649"/>
                </a:lnTo>
                <a:lnTo>
                  <a:pt x="2351105" y="27566"/>
                </a:lnTo>
                <a:lnTo>
                  <a:pt x="2375778" y="26844"/>
                </a:lnTo>
                <a:lnTo>
                  <a:pt x="2400693" y="26363"/>
                </a:lnTo>
                <a:lnTo>
                  <a:pt x="2425064" y="26042"/>
                </a:lnTo>
                <a:lnTo>
                  <a:pt x="2449073" y="25828"/>
                </a:lnTo>
                <a:lnTo>
                  <a:pt x="2472840" y="25685"/>
                </a:lnTo>
                <a:lnTo>
                  <a:pt x="2497151" y="25590"/>
                </a:lnTo>
                <a:lnTo>
                  <a:pt x="2521825" y="25527"/>
                </a:lnTo>
                <a:lnTo>
                  <a:pt x="2546741" y="25484"/>
                </a:lnTo>
                <a:lnTo>
                  <a:pt x="2571113" y="24750"/>
                </a:lnTo>
                <a:lnTo>
                  <a:pt x="2595122" y="23556"/>
                </a:lnTo>
                <a:lnTo>
                  <a:pt x="2642495" y="21053"/>
                </a:lnTo>
                <a:lnTo>
                  <a:pt x="2689419" y="19940"/>
                </a:lnTo>
                <a:lnTo>
                  <a:pt x="2736145" y="19446"/>
                </a:lnTo>
                <a:lnTo>
                  <a:pt x="2782783" y="19226"/>
                </a:lnTo>
                <a:lnTo>
                  <a:pt x="2829381" y="19128"/>
                </a:lnTo>
                <a:lnTo>
                  <a:pt x="2874081" y="20966"/>
                </a:lnTo>
                <a:lnTo>
                  <a:pt x="2917465" y="23429"/>
                </a:lnTo>
                <a:lnTo>
                  <a:pt x="2960266" y="24524"/>
                </a:lnTo>
                <a:lnTo>
                  <a:pt x="3002807" y="25010"/>
                </a:lnTo>
                <a:lnTo>
                  <a:pt x="3044527" y="25933"/>
                </a:lnTo>
                <a:lnTo>
                  <a:pt x="3084236" y="28694"/>
                </a:lnTo>
                <a:lnTo>
                  <a:pt x="3124932" y="32273"/>
                </a:lnTo>
                <a:lnTo>
                  <a:pt x="3165832" y="36216"/>
                </a:lnTo>
                <a:lnTo>
                  <a:pt x="3205177" y="40320"/>
                </a:lnTo>
                <a:lnTo>
                  <a:pt x="3243831" y="44496"/>
                </a:lnTo>
                <a:lnTo>
                  <a:pt x="3281471" y="49409"/>
                </a:lnTo>
                <a:lnTo>
                  <a:pt x="3317015" y="56296"/>
                </a:lnTo>
                <a:lnTo>
                  <a:pt x="3353508" y="60298"/>
                </a:lnTo>
                <a:lnTo>
                  <a:pt x="3390189" y="63488"/>
                </a:lnTo>
                <a:lnTo>
                  <a:pt x="3425306" y="69609"/>
                </a:lnTo>
                <a:lnTo>
                  <a:pt x="3459728" y="77034"/>
                </a:lnTo>
                <a:lnTo>
                  <a:pt x="3493136" y="84332"/>
                </a:lnTo>
                <a:lnTo>
                  <a:pt x="3540417" y="93113"/>
                </a:lnTo>
                <a:lnTo>
                  <a:pt x="3573213" y="100415"/>
                </a:lnTo>
                <a:lnTo>
                  <a:pt x="3620039" y="109088"/>
                </a:lnTo>
                <a:lnTo>
                  <a:pt x="3665193" y="119498"/>
                </a:lnTo>
                <a:lnTo>
                  <a:pt x="3709852" y="131519"/>
                </a:lnTo>
                <a:lnTo>
                  <a:pt x="3750992" y="144018"/>
                </a:lnTo>
                <a:lnTo>
                  <a:pt x="3789994" y="156658"/>
                </a:lnTo>
                <a:lnTo>
                  <a:pt x="3828361" y="169340"/>
                </a:lnTo>
                <a:lnTo>
                  <a:pt x="3866540" y="185407"/>
                </a:lnTo>
                <a:lnTo>
                  <a:pt x="3912297" y="204729"/>
                </a:lnTo>
                <a:lnTo>
                  <a:pt x="3953425" y="224015"/>
                </a:lnTo>
                <a:lnTo>
                  <a:pt x="3992306" y="247999"/>
                </a:lnTo>
                <a:lnTo>
                  <a:pt x="4033571" y="273545"/>
                </a:lnTo>
                <a:lnTo>
                  <a:pt x="4073441" y="303644"/>
                </a:lnTo>
                <a:lnTo>
                  <a:pt x="4119687" y="342799"/>
                </a:lnTo>
                <a:lnTo>
                  <a:pt x="4163089" y="387343"/>
                </a:lnTo>
                <a:lnTo>
                  <a:pt x="4203382" y="431800"/>
                </a:lnTo>
                <a:lnTo>
                  <a:pt x="4238051" y="473601"/>
                </a:lnTo>
                <a:lnTo>
                  <a:pt x="4260901" y="511239"/>
                </a:lnTo>
                <a:lnTo>
                  <a:pt x="4280728" y="555076"/>
                </a:lnTo>
                <a:lnTo>
                  <a:pt x="4294469" y="598124"/>
                </a:lnTo>
                <a:lnTo>
                  <a:pt x="4297602" y="637751"/>
                </a:lnTo>
                <a:lnTo>
                  <a:pt x="4289493" y="684226"/>
                </a:lnTo>
                <a:lnTo>
                  <a:pt x="4280783" y="721630"/>
                </a:lnTo>
                <a:lnTo>
                  <a:pt x="4262007" y="764837"/>
                </a:lnTo>
                <a:lnTo>
                  <a:pt x="4240311" y="807507"/>
                </a:lnTo>
                <a:lnTo>
                  <a:pt x="4215642" y="850638"/>
                </a:lnTo>
                <a:lnTo>
                  <a:pt x="4184612" y="897284"/>
                </a:lnTo>
                <a:lnTo>
                  <a:pt x="4149006" y="940887"/>
                </a:lnTo>
                <a:lnTo>
                  <a:pt x="4114430" y="980623"/>
                </a:lnTo>
                <a:lnTo>
                  <a:pt x="4075105" y="1027943"/>
                </a:lnTo>
                <a:lnTo>
                  <a:pt x="4033656" y="1066569"/>
                </a:lnTo>
                <a:lnTo>
                  <a:pt x="3991439" y="1107264"/>
                </a:lnTo>
                <a:lnTo>
                  <a:pt x="3947239" y="1147501"/>
                </a:lnTo>
                <a:lnTo>
                  <a:pt x="3906417" y="1177755"/>
                </a:lnTo>
                <a:lnTo>
                  <a:pt x="3858850" y="1212409"/>
                </a:lnTo>
                <a:lnTo>
                  <a:pt x="3814248" y="1238163"/>
                </a:lnTo>
                <a:lnTo>
                  <a:pt x="3769741" y="1267291"/>
                </a:lnTo>
                <a:lnTo>
                  <a:pt x="3726978" y="1286215"/>
                </a:lnTo>
                <a:lnTo>
                  <a:pt x="3681189" y="1293585"/>
                </a:lnTo>
                <a:lnTo>
                  <a:pt x="3643958" y="1294862"/>
                </a:lnTo>
                <a:lnTo>
                  <a:pt x="3597815" y="1295294"/>
                </a:lnTo>
                <a:lnTo>
                  <a:pt x="3560457" y="1295369"/>
                </a:lnTo>
                <a:lnTo>
                  <a:pt x="3519128" y="1295391"/>
                </a:lnTo>
                <a:lnTo>
                  <a:pt x="3479757" y="1295397"/>
                </a:lnTo>
                <a:lnTo>
                  <a:pt x="3440576" y="1295399"/>
                </a:lnTo>
                <a:lnTo>
                  <a:pt x="3398000" y="1295399"/>
                </a:lnTo>
                <a:lnTo>
                  <a:pt x="3354106" y="1295399"/>
                </a:lnTo>
                <a:lnTo>
                  <a:pt x="3309820" y="1295399"/>
                </a:lnTo>
                <a:lnTo>
                  <a:pt x="3264714" y="1295399"/>
                </a:lnTo>
                <a:lnTo>
                  <a:pt x="3232426" y="1295399"/>
                </a:lnTo>
                <a:lnTo>
                  <a:pt x="3185886" y="1295399"/>
                </a:lnTo>
                <a:lnTo>
                  <a:pt x="3153883" y="1295399"/>
                </a:lnTo>
                <a:lnTo>
                  <a:pt x="3120138" y="1295399"/>
                </a:lnTo>
                <a:lnTo>
                  <a:pt x="3083974" y="1295399"/>
                </a:lnTo>
                <a:lnTo>
                  <a:pt x="3048616" y="1295399"/>
                </a:lnTo>
                <a:lnTo>
                  <a:pt x="3013381" y="1295399"/>
                </a:lnTo>
                <a:lnTo>
                  <a:pt x="2976554" y="1295399"/>
                </a:lnTo>
                <a:lnTo>
                  <a:pt x="2939020" y="1295399"/>
                </a:lnTo>
                <a:lnTo>
                  <a:pt x="2901877" y="1295399"/>
                </a:lnTo>
                <a:lnTo>
                  <a:pt x="2866554" y="1295399"/>
                </a:lnTo>
                <a:lnTo>
                  <a:pt x="2830159" y="1295399"/>
                </a:lnTo>
                <a:lnTo>
                  <a:pt x="2792111" y="1295399"/>
                </a:lnTo>
                <a:lnTo>
                  <a:pt x="2751683" y="1295399"/>
                </a:lnTo>
                <a:lnTo>
                  <a:pt x="2712077" y="1295399"/>
                </a:lnTo>
                <a:lnTo>
                  <a:pt x="2673308" y="1295399"/>
                </a:lnTo>
                <a:lnTo>
                  <a:pt x="2634911" y="1295399"/>
                </a:lnTo>
                <a:lnTo>
                  <a:pt x="2594797" y="1295399"/>
                </a:lnTo>
                <a:lnTo>
                  <a:pt x="2553450" y="1295399"/>
                </a:lnTo>
                <a:lnTo>
                  <a:pt x="2511556" y="1295399"/>
                </a:lnTo>
                <a:lnTo>
                  <a:pt x="2469417" y="1295399"/>
                </a:lnTo>
                <a:lnTo>
                  <a:pt x="2427170" y="1295399"/>
                </a:lnTo>
                <a:lnTo>
                  <a:pt x="2384875" y="1295399"/>
                </a:lnTo>
                <a:lnTo>
                  <a:pt x="2340678" y="1295399"/>
                </a:lnTo>
                <a:lnTo>
                  <a:pt x="2295869" y="1295399"/>
                </a:lnTo>
                <a:lnTo>
                  <a:pt x="2252436" y="1295399"/>
                </a:lnTo>
                <a:lnTo>
                  <a:pt x="2209614" y="1295399"/>
                </a:lnTo>
                <a:lnTo>
                  <a:pt x="2166358" y="1295399"/>
                </a:lnTo>
                <a:lnTo>
                  <a:pt x="2121262" y="1295399"/>
                </a:lnTo>
                <a:lnTo>
                  <a:pt x="2077231" y="1295399"/>
                </a:lnTo>
                <a:lnTo>
                  <a:pt x="2033438" y="1295399"/>
                </a:lnTo>
                <a:lnTo>
                  <a:pt x="1988104" y="1295399"/>
                </a:lnTo>
                <a:lnTo>
                  <a:pt x="1943966" y="1295399"/>
                </a:lnTo>
                <a:lnTo>
                  <a:pt x="1900831" y="1295399"/>
                </a:lnTo>
                <a:lnTo>
                  <a:pt x="1858142" y="1295399"/>
                </a:lnTo>
                <a:lnTo>
                  <a:pt x="1813768" y="1295399"/>
                </a:lnTo>
                <a:lnTo>
                  <a:pt x="1768882" y="1295399"/>
                </a:lnTo>
                <a:lnTo>
                  <a:pt x="1725414" y="1295399"/>
                </a:lnTo>
                <a:lnTo>
                  <a:pt x="1680695" y="1295399"/>
                </a:lnTo>
                <a:lnTo>
                  <a:pt x="1635655" y="1294695"/>
                </a:lnTo>
                <a:lnTo>
                  <a:pt x="1592119" y="1292029"/>
                </a:lnTo>
                <a:lnTo>
                  <a:pt x="1549251" y="1286611"/>
                </a:lnTo>
                <a:lnTo>
                  <a:pt x="1505974" y="1279499"/>
                </a:lnTo>
                <a:lnTo>
                  <a:pt x="1460870" y="1271634"/>
                </a:lnTo>
                <a:lnTo>
                  <a:pt x="1416834" y="1263435"/>
                </a:lnTo>
                <a:lnTo>
                  <a:pt x="1373745" y="1254382"/>
                </a:lnTo>
                <a:lnTo>
                  <a:pt x="1331075" y="1243302"/>
                </a:lnTo>
                <a:lnTo>
                  <a:pt x="1286711" y="1233205"/>
                </a:lnTo>
                <a:lnTo>
                  <a:pt x="1242534" y="1223308"/>
                </a:lnTo>
                <a:lnTo>
                  <a:pt x="1201734" y="1211853"/>
                </a:lnTo>
                <a:lnTo>
                  <a:pt x="1160552" y="1199707"/>
                </a:lnTo>
                <a:lnTo>
                  <a:pt x="1118730" y="1187958"/>
                </a:lnTo>
                <a:lnTo>
                  <a:pt x="1076624" y="1178034"/>
                </a:lnTo>
                <a:lnTo>
                  <a:pt x="1034392" y="1167037"/>
                </a:lnTo>
                <a:lnTo>
                  <a:pt x="992809" y="1155094"/>
                </a:lnTo>
                <a:lnTo>
                  <a:pt x="953161" y="1142731"/>
                </a:lnTo>
                <a:lnTo>
                  <a:pt x="912492" y="1130181"/>
                </a:lnTo>
                <a:lnTo>
                  <a:pt x="868781" y="1116840"/>
                </a:lnTo>
                <a:lnTo>
                  <a:pt x="844284" y="1109332"/>
                </a:lnTo>
                <a:lnTo>
                  <a:pt x="818780" y="1101505"/>
                </a:lnTo>
                <a:lnTo>
                  <a:pt x="789783" y="1092053"/>
                </a:lnTo>
                <a:lnTo>
                  <a:pt x="758458" y="1081518"/>
                </a:lnTo>
                <a:lnTo>
                  <a:pt x="725580" y="1070262"/>
                </a:lnTo>
                <a:lnTo>
                  <a:pt x="692372" y="1058525"/>
                </a:lnTo>
                <a:lnTo>
                  <a:pt x="658944" y="1046466"/>
                </a:lnTo>
                <a:lnTo>
                  <a:pt x="625371" y="1034194"/>
                </a:lnTo>
                <a:lnTo>
                  <a:pt x="593816" y="1022485"/>
                </a:lnTo>
                <a:lnTo>
                  <a:pt x="563607" y="1011151"/>
                </a:lnTo>
                <a:lnTo>
                  <a:pt x="534296" y="1000067"/>
                </a:lnTo>
                <a:lnTo>
                  <a:pt x="506288" y="989150"/>
                </a:lnTo>
                <a:lnTo>
                  <a:pt x="479150" y="978344"/>
                </a:lnTo>
                <a:lnTo>
                  <a:pt x="452591" y="967612"/>
                </a:lnTo>
                <a:lnTo>
                  <a:pt x="427829" y="956931"/>
                </a:lnTo>
                <a:lnTo>
                  <a:pt x="381502" y="935655"/>
                </a:lnTo>
                <a:lnTo>
                  <a:pt x="341156" y="916320"/>
                </a:lnTo>
                <a:lnTo>
                  <a:pt x="304410" y="899026"/>
                </a:lnTo>
                <a:lnTo>
                  <a:pt x="269264" y="884284"/>
                </a:lnTo>
                <a:lnTo>
                  <a:pt x="227856" y="860713"/>
                </a:lnTo>
                <a:lnTo>
                  <a:pt x="182260" y="835487"/>
                </a:lnTo>
                <a:lnTo>
                  <a:pt x="139282" y="802491"/>
                </a:lnTo>
                <a:lnTo>
                  <a:pt x="92002" y="763595"/>
                </a:lnTo>
                <a:lnTo>
                  <a:pt x="53687" y="718344"/>
                </a:lnTo>
                <a:lnTo>
                  <a:pt x="29871" y="677778"/>
                </a:lnTo>
                <a:lnTo>
                  <a:pt x="5994" y="633221"/>
                </a:lnTo>
                <a:lnTo>
                  <a:pt x="1370" y="587357"/>
                </a:lnTo>
                <a:lnTo>
                  <a:pt x="0" y="542567"/>
                </a:lnTo>
                <a:lnTo>
                  <a:pt x="6336" y="505856"/>
                </a:lnTo>
                <a:lnTo>
                  <a:pt x="20521" y="469265"/>
                </a:lnTo>
                <a:lnTo>
                  <a:pt x="38130" y="428241"/>
                </a:lnTo>
                <a:lnTo>
                  <a:pt x="60124" y="388177"/>
                </a:lnTo>
                <a:lnTo>
                  <a:pt x="87885" y="349495"/>
                </a:lnTo>
                <a:lnTo>
                  <a:pt x="121825" y="311223"/>
                </a:lnTo>
                <a:lnTo>
                  <a:pt x="155321" y="273072"/>
                </a:lnTo>
                <a:lnTo>
                  <a:pt x="190959" y="234957"/>
                </a:lnTo>
                <a:lnTo>
                  <a:pt x="228330" y="200223"/>
                </a:lnTo>
                <a:lnTo>
                  <a:pt x="274520" y="156882"/>
                </a:lnTo>
                <a:lnTo>
                  <a:pt x="321796" y="116231"/>
                </a:lnTo>
                <a:lnTo>
                  <a:pt x="365314" y="80814"/>
                </a:lnTo>
                <a:lnTo>
                  <a:pt x="407882" y="48053"/>
                </a:lnTo>
                <a:lnTo>
                  <a:pt x="47567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1098"/>
          <p:cNvGrpSpPr/>
          <p:nvPr/>
        </p:nvGrpSpPr>
        <p:grpSpPr>
          <a:xfrm>
            <a:off x="8027805" y="1057344"/>
            <a:ext cx="563746" cy="102826"/>
            <a:chOff x="8027805" y="1057344"/>
            <a:chExt cx="563746" cy="102826"/>
          </a:xfrm>
        </p:grpSpPr>
        <p:sp>
          <p:nvSpPr>
            <p:cNvPr id="210" name="SMARTInkShape-5029"/>
            <p:cNvSpPr/>
            <p:nvPr>
              <p:custDataLst>
                <p:tags r:id="rId50"/>
              </p:custDataLst>
            </p:nvPr>
          </p:nvSpPr>
          <p:spPr>
            <a:xfrm>
              <a:off x="8027805" y="1057344"/>
              <a:ext cx="473238" cy="22157"/>
            </a:xfrm>
            <a:custGeom>
              <a:avLst/>
              <a:gdLst/>
              <a:ahLst/>
              <a:cxnLst/>
              <a:rect l="0" t="0" r="0" b="0"/>
              <a:pathLst>
                <a:path w="473238" h="22157">
                  <a:moveTo>
                    <a:pt x="17645" y="15806"/>
                  </a:moveTo>
                  <a:lnTo>
                    <a:pt x="17645" y="15806"/>
                  </a:lnTo>
                  <a:lnTo>
                    <a:pt x="5712" y="20832"/>
                  </a:lnTo>
                  <a:lnTo>
                    <a:pt x="0" y="21894"/>
                  </a:lnTo>
                  <a:lnTo>
                    <a:pt x="38962" y="20240"/>
                  </a:lnTo>
                  <a:lnTo>
                    <a:pt x="70158" y="17071"/>
                  </a:lnTo>
                  <a:lnTo>
                    <a:pt x="109894" y="13311"/>
                  </a:lnTo>
                  <a:lnTo>
                    <a:pt x="145898" y="11169"/>
                  </a:lnTo>
                  <a:lnTo>
                    <a:pt x="179068" y="9512"/>
                  </a:lnTo>
                  <a:lnTo>
                    <a:pt x="212625" y="6423"/>
                  </a:lnTo>
                  <a:lnTo>
                    <a:pt x="259881" y="4089"/>
                  </a:lnTo>
                  <a:lnTo>
                    <a:pt x="292052" y="3543"/>
                  </a:lnTo>
                  <a:lnTo>
                    <a:pt x="338134" y="1354"/>
                  </a:lnTo>
                  <a:lnTo>
                    <a:pt x="378598" y="0"/>
                  </a:lnTo>
                  <a:lnTo>
                    <a:pt x="421163" y="2186"/>
                  </a:lnTo>
                  <a:lnTo>
                    <a:pt x="460115" y="4715"/>
                  </a:lnTo>
                  <a:lnTo>
                    <a:pt x="469259" y="6295"/>
                  </a:lnTo>
                  <a:lnTo>
                    <a:pt x="473237" y="8760"/>
                  </a:lnTo>
                  <a:lnTo>
                    <a:pt x="468495" y="22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030"/>
            <p:cNvSpPr/>
            <p:nvPr>
              <p:custDataLst>
                <p:tags r:id="rId51"/>
              </p:custDataLst>
            </p:nvPr>
          </p:nvSpPr>
          <p:spPr>
            <a:xfrm>
              <a:off x="8086583" y="1117600"/>
              <a:ext cx="504968" cy="42570"/>
            </a:xfrm>
            <a:custGeom>
              <a:avLst/>
              <a:gdLst/>
              <a:ahLst/>
              <a:cxnLst/>
              <a:rect l="0" t="0" r="0" b="0"/>
              <a:pathLst>
                <a:path w="504968" h="42570">
                  <a:moveTo>
                    <a:pt x="263667" y="0"/>
                  </a:moveTo>
                  <a:lnTo>
                    <a:pt x="263667" y="0"/>
                  </a:lnTo>
                  <a:lnTo>
                    <a:pt x="228179" y="5070"/>
                  </a:lnTo>
                  <a:lnTo>
                    <a:pt x="188555" y="10831"/>
                  </a:lnTo>
                  <a:lnTo>
                    <a:pt x="148984" y="17007"/>
                  </a:lnTo>
                  <a:lnTo>
                    <a:pt x="106998" y="23305"/>
                  </a:lnTo>
                  <a:lnTo>
                    <a:pt x="66023" y="29640"/>
                  </a:lnTo>
                  <a:lnTo>
                    <a:pt x="22287" y="35985"/>
                  </a:lnTo>
                  <a:lnTo>
                    <a:pt x="2576" y="40217"/>
                  </a:lnTo>
                  <a:lnTo>
                    <a:pt x="0" y="41628"/>
                  </a:lnTo>
                  <a:lnTo>
                    <a:pt x="1811" y="42569"/>
                  </a:lnTo>
                  <a:lnTo>
                    <a:pt x="46921" y="40707"/>
                  </a:lnTo>
                  <a:lnTo>
                    <a:pt x="93456" y="35502"/>
                  </a:lnTo>
                  <a:lnTo>
                    <a:pt x="125458" y="33417"/>
                  </a:lnTo>
                  <a:lnTo>
                    <a:pt x="158497" y="31786"/>
                  </a:lnTo>
                  <a:lnTo>
                    <a:pt x="191995" y="28708"/>
                  </a:lnTo>
                  <a:lnTo>
                    <a:pt x="229461" y="24989"/>
                  </a:lnTo>
                  <a:lnTo>
                    <a:pt x="268926" y="21689"/>
                  </a:lnTo>
                  <a:lnTo>
                    <a:pt x="307631" y="20223"/>
                  </a:lnTo>
                  <a:lnTo>
                    <a:pt x="346001" y="17690"/>
                  </a:lnTo>
                  <a:lnTo>
                    <a:pt x="383516" y="14918"/>
                  </a:lnTo>
                  <a:lnTo>
                    <a:pt x="419003" y="13686"/>
                  </a:lnTo>
                  <a:lnTo>
                    <a:pt x="453590" y="13138"/>
                  </a:lnTo>
                  <a:lnTo>
                    <a:pt x="5049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5031"/>
          <p:cNvSpPr/>
          <p:nvPr>
            <p:custDataLst>
              <p:tags r:id="rId19"/>
            </p:custDataLst>
          </p:nvPr>
        </p:nvSpPr>
        <p:spPr>
          <a:xfrm>
            <a:off x="6587433" y="1358900"/>
            <a:ext cx="2251768" cy="1136651"/>
          </a:xfrm>
          <a:custGeom>
            <a:avLst/>
            <a:gdLst/>
            <a:ahLst/>
            <a:cxnLst/>
            <a:rect l="0" t="0" r="0" b="0"/>
            <a:pathLst>
              <a:path w="2251768" h="1136651">
                <a:moveTo>
                  <a:pt x="54667" y="0"/>
                </a:moveTo>
                <a:lnTo>
                  <a:pt x="54667" y="0"/>
                </a:lnTo>
                <a:lnTo>
                  <a:pt x="58037" y="45466"/>
                </a:lnTo>
                <a:lnTo>
                  <a:pt x="61574" y="79709"/>
                </a:lnTo>
                <a:lnTo>
                  <a:pt x="64793" y="117976"/>
                </a:lnTo>
                <a:lnTo>
                  <a:pt x="66223" y="151447"/>
                </a:lnTo>
                <a:lnTo>
                  <a:pt x="67028" y="194686"/>
                </a:lnTo>
                <a:lnTo>
                  <a:pt x="70637" y="241051"/>
                </a:lnTo>
                <a:lnTo>
                  <a:pt x="72805" y="287166"/>
                </a:lnTo>
                <a:lnTo>
                  <a:pt x="73312" y="319070"/>
                </a:lnTo>
                <a:lnTo>
                  <a:pt x="73537" y="351359"/>
                </a:lnTo>
                <a:lnTo>
                  <a:pt x="73664" y="398009"/>
                </a:lnTo>
                <a:lnTo>
                  <a:pt x="73693" y="430658"/>
                </a:lnTo>
                <a:lnTo>
                  <a:pt x="73707" y="463983"/>
                </a:lnTo>
                <a:lnTo>
                  <a:pt x="73007" y="496904"/>
                </a:lnTo>
                <a:lnTo>
                  <a:pt x="69351" y="543910"/>
                </a:lnTo>
                <a:lnTo>
                  <a:pt x="68249" y="576641"/>
                </a:lnTo>
                <a:lnTo>
                  <a:pt x="67628" y="623431"/>
                </a:lnTo>
                <a:lnTo>
                  <a:pt x="64073" y="668575"/>
                </a:lnTo>
                <a:lnTo>
                  <a:pt x="58551" y="713230"/>
                </a:lnTo>
                <a:lnTo>
                  <a:pt x="52447" y="754370"/>
                </a:lnTo>
                <a:lnTo>
                  <a:pt x="46170" y="796742"/>
                </a:lnTo>
                <a:lnTo>
                  <a:pt x="39842" y="833834"/>
                </a:lnTo>
                <a:lnTo>
                  <a:pt x="33732" y="865658"/>
                </a:lnTo>
                <a:lnTo>
                  <a:pt x="26312" y="902614"/>
                </a:lnTo>
                <a:lnTo>
                  <a:pt x="18311" y="940206"/>
                </a:lnTo>
                <a:lnTo>
                  <a:pt x="6746" y="987779"/>
                </a:lnTo>
                <a:lnTo>
                  <a:pt x="565" y="1023396"/>
                </a:lnTo>
                <a:lnTo>
                  <a:pt x="0" y="1067712"/>
                </a:lnTo>
                <a:lnTo>
                  <a:pt x="3560" y="1082022"/>
                </a:lnTo>
                <a:lnTo>
                  <a:pt x="9845" y="1090734"/>
                </a:lnTo>
                <a:lnTo>
                  <a:pt x="21317" y="1099605"/>
                </a:lnTo>
                <a:lnTo>
                  <a:pt x="68252" y="1098784"/>
                </a:lnTo>
                <a:lnTo>
                  <a:pt x="99275" y="1095597"/>
                </a:lnTo>
                <a:lnTo>
                  <a:pt x="139404" y="1091828"/>
                </a:lnTo>
                <a:lnTo>
                  <a:pt x="181933" y="1088507"/>
                </a:lnTo>
                <a:lnTo>
                  <a:pt x="217298" y="1087031"/>
                </a:lnTo>
                <a:lnTo>
                  <a:pt x="253241" y="1084493"/>
                </a:lnTo>
                <a:lnTo>
                  <a:pt x="291089" y="1081719"/>
                </a:lnTo>
                <a:lnTo>
                  <a:pt x="331428" y="1080486"/>
                </a:lnTo>
                <a:lnTo>
                  <a:pt x="374757" y="1078057"/>
                </a:lnTo>
                <a:lnTo>
                  <a:pt x="420590" y="1075331"/>
                </a:lnTo>
                <a:lnTo>
                  <a:pt x="444666" y="1074604"/>
                </a:lnTo>
                <a:lnTo>
                  <a:pt x="469183" y="1074119"/>
                </a:lnTo>
                <a:lnTo>
                  <a:pt x="494700" y="1073796"/>
                </a:lnTo>
                <a:lnTo>
                  <a:pt x="520884" y="1073581"/>
                </a:lnTo>
                <a:lnTo>
                  <a:pt x="547511" y="1073437"/>
                </a:lnTo>
                <a:lnTo>
                  <a:pt x="575846" y="1072636"/>
                </a:lnTo>
                <a:lnTo>
                  <a:pt x="605319" y="1071396"/>
                </a:lnTo>
                <a:lnTo>
                  <a:pt x="635552" y="1069864"/>
                </a:lnTo>
                <a:lnTo>
                  <a:pt x="666289" y="1068843"/>
                </a:lnTo>
                <a:lnTo>
                  <a:pt x="697366" y="1068162"/>
                </a:lnTo>
                <a:lnTo>
                  <a:pt x="728666" y="1067708"/>
                </a:lnTo>
                <a:lnTo>
                  <a:pt x="762232" y="1067405"/>
                </a:lnTo>
                <a:lnTo>
                  <a:pt x="797311" y="1067204"/>
                </a:lnTo>
                <a:lnTo>
                  <a:pt x="833396" y="1067069"/>
                </a:lnTo>
                <a:lnTo>
                  <a:pt x="870153" y="1066979"/>
                </a:lnTo>
                <a:lnTo>
                  <a:pt x="907358" y="1066920"/>
                </a:lnTo>
                <a:lnTo>
                  <a:pt x="944861" y="1066880"/>
                </a:lnTo>
                <a:lnTo>
                  <a:pt x="982562" y="1066853"/>
                </a:lnTo>
                <a:lnTo>
                  <a:pt x="1020397" y="1066835"/>
                </a:lnTo>
                <a:lnTo>
                  <a:pt x="1058320" y="1066823"/>
                </a:lnTo>
                <a:lnTo>
                  <a:pt x="1097007" y="1066816"/>
                </a:lnTo>
                <a:lnTo>
                  <a:pt x="1136205" y="1066810"/>
                </a:lnTo>
                <a:lnTo>
                  <a:pt x="1175742" y="1066807"/>
                </a:lnTo>
                <a:lnTo>
                  <a:pt x="1216212" y="1066804"/>
                </a:lnTo>
                <a:lnTo>
                  <a:pt x="1257302" y="1066803"/>
                </a:lnTo>
                <a:lnTo>
                  <a:pt x="1298807" y="1066802"/>
                </a:lnTo>
                <a:lnTo>
                  <a:pt x="1339882" y="1066801"/>
                </a:lnTo>
                <a:lnTo>
                  <a:pt x="1380671" y="1066801"/>
                </a:lnTo>
                <a:lnTo>
                  <a:pt x="1421270" y="1066801"/>
                </a:lnTo>
                <a:lnTo>
                  <a:pt x="1461035" y="1067506"/>
                </a:lnTo>
                <a:lnTo>
                  <a:pt x="1500245" y="1068682"/>
                </a:lnTo>
                <a:lnTo>
                  <a:pt x="1539086" y="1070171"/>
                </a:lnTo>
                <a:lnTo>
                  <a:pt x="1576975" y="1071870"/>
                </a:lnTo>
                <a:lnTo>
                  <a:pt x="1614227" y="1073708"/>
                </a:lnTo>
                <a:lnTo>
                  <a:pt x="1651057" y="1075638"/>
                </a:lnTo>
                <a:lnTo>
                  <a:pt x="1686195" y="1077631"/>
                </a:lnTo>
                <a:lnTo>
                  <a:pt x="1720202" y="1079665"/>
                </a:lnTo>
                <a:lnTo>
                  <a:pt x="1753456" y="1081727"/>
                </a:lnTo>
                <a:lnTo>
                  <a:pt x="1786210" y="1083101"/>
                </a:lnTo>
                <a:lnTo>
                  <a:pt x="1818629" y="1084017"/>
                </a:lnTo>
                <a:lnTo>
                  <a:pt x="1850825" y="1084628"/>
                </a:lnTo>
                <a:lnTo>
                  <a:pt x="1881462" y="1085741"/>
                </a:lnTo>
                <a:lnTo>
                  <a:pt x="1911058" y="1087188"/>
                </a:lnTo>
                <a:lnTo>
                  <a:pt x="1939961" y="1088859"/>
                </a:lnTo>
                <a:lnTo>
                  <a:pt x="1967696" y="1090678"/>
                </a:lnTo>
                <a:lnTo>
                  <a:pt x="1994652" y="1092596"/>
                </a:lnTo>
                <a:lnTo>
                  <a:pt x="2021091" y="1094581"/>
                </a:lnTo>
                <a:lnTo>
                  <a:pt x="2065519" y="1100549"/>
                </a:lnTo>
                <a:lnTo>
                  <a:pt x="2104079" y="1107199"/>
                </a:lnTo>
                <a:lnTo>
                  <a:pt x="2140032" y="1112507"/>
                </a:lnTo>
                <a:lnTo>
                  <a:pt x="2172942" y="1119099"/>
                </a:lnTo>
                <a:lnTo>
                  <a:pt x="2251767" y="1136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Shape-5032"/>
          <p:cNvSpPr/>
          <p:nvPr>
            <p:custDataLst>
              <p:tags r:id="rId20"/>
            </p:custDataLst>
          </p:nvPr>
        </p:nvSpPr>
        <p:spPr>
          <a:xfrm>
            <a:off x="128561" y="4387850"/>
            <a:ext cx="620740" cy="418217"/>
          </a:xfrm>
          <a:custGeom>
            <a:avLst/>
            <a:gdLst/>
            <a:ahLst/>
            <a:cxnLst/>
            <a:rect l="0" t="0" r="0" b="0"/>
            <a:pathLst>
              <a:path w="620740" h="418217">
                <a:moveTo>
                  <a:pt x="30189" y="374650"/>
                </a:moveTo>
                <a:lnTo>
                  <a:pt x="30189" y="374650"/>
                </a:lnTo>
                <a:lnTo>
                  <a:pt x="20050" y="373944"/>
                </a:lnTo>
                <a:lnTo>
                  <a:pt x="9232" y="369581"/>
                </a:lnTo>
                <a:lnTo>
                  <a:pt x="3706" y="365811"/>
                </a:lnTo>
                <a:lnTo>
                  <a:pt x="1951" y="365230"/>
                </a:lnTo>
                <a:lnTo>
                  <a:pt x="780" y="365547"/>
                </a:lnTo>
                <a:lnTo>
                  <a:pt x="0" y="366465"/>
                </a:lnTo>
                <a:lnTo>
                  <a:pt x="1014" y="371247"/>
                </a:lnTo>
                <a:lnTo>
                  <a:pt x="2272" y="374498"/>
                </a:lnTo>
                <a:lnTo>
                  <a:pt x="25276" y="399288"/>
                </a:lnTo>
                <a:lnTo>
                  <a:pt x="43292" y="412411"/>
                </a:lnTo>
                <a:lnTo>
                  <a:pt x="63059" y="417773"/>
                </a:lnTo>
                <a:lnTo>
                  <a:pt x="73269" y="418216"/>
                </a:lnTo>
                <a:lnTo>
                  <a:pt x="117978" y="401983"/>
                </a:lnTo>
                <a:lnTo>
                  <a:pt x="157957" y="378202"/>
                </a:lnTo>
                <a:lnTo>
                  <a:pt x="195517" y="349910"/>
                </a:lnTo>
                <a:lnTo>
                  <a:pt x="236828" y="312443"/>
                </a:lnTo>
                <a:lnTo>
                  <a:pt x="280347" y="270062"/>
                </a:lnTo>
                <a:lnTo>
                  <a:pt x="327893" y="226225"/>
                </a:lnTo>
                <a:lnTo>
                  <a:pt x="362879" y="194854"/>
                </a:lnTo>
                <a:lnTo>
                  <a:pt x="399596" y="163507"/>
                </a:lnTo>
                <a:lnTo>
                  <a:pt x="437081" y="135464"/>
                </a:lnTo>
                <a:lnTo>
                  <a:pt x="474908" y="107008"/>
                </a:lnTo>
                <a:lnTo>
                  <a:pt x="511475" y="79309"/>
                </a:lnTo>
                <a:lnTo>
                  <a:pt x="544190" y="55239"/>
                </a:lnTo>
                <a:lnTo>
                  <a:pt x="590375" y="21854"/>
                </a:lnTo>
                <a:lnTo>
                  <a:pt x="62073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SMARTInkShape-Group1101"/>
          <p:cNvGrpSpPr/>
          <p:nvPr/>
        </p:nvGrpSpPr>
        <p:grpSpPr>
          <a:xfrm>
            <a:off x="8750561" y="1025042"/>
            <a:ext cx="317240" cy="138173"/>
            <a:chOff x="8750561" y="1025042"/>
            <a:chExt cx="317240" cy="138173"/>
          </a:xfrm>
        </p:grpSpPr>
        <p:sp>
          <p:nvSpPr>
            <p:cNvPr id="215" name="SMARTInkShape-5033"/>
            <p:cNvSpPr/>
            <p:nvPr>
              <p:custDataLst>
                <p:tags r:id="rId46"/>
              </p:custDataLst>
            </p:nvPr>
          </p:nvSpPr>
          <p:spPr>
            <a:xfrm>
              <a:off x="9061450" y="1025042"/>
              <a:ext cx="6351" cy="111609"/>
            </a:xfrm>
            <a:custGeom>
              <a:avLst/>
              <a:gdLst/>
              <a:ahLst/>
              <a:cxnLst/>
              <a:rect l="0" t="0" r="0" b="0"/>
              <a:pathLst>
                <a:path w="6351" h="11160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4469" y="46266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034"/>
            <p:cNvSpPr/>
            <p:nvPr>
              <p:custDataLst>
                <p:tags r:id="rId47"/>
              </p:custDataLst>
            </p:nvPr>
          </p:nvSpPr>
          <p:spPr>
            <a:xfrm>
              <a:off x="8921750" y="1038029"/>
              <a:ext cx="76201" cy="111322"/>
            </a:xfrm>
            <a:custGeom>
              <a:avLst/>
              <a:gdLst/>
              <a:ahLst/>
              <a:cxnLst/>
              <a:rect l="0" t="0" r="0" b="0"/>
              <a:pathLst>
                <a:path w="76201" h="111322">
                  <a:moveTo>
                    <a:pt x="76200" y="3371"/>
                  </a:moveTo>
                  <a:lnTo>
                    <a:pt x="76200" y="3371"/>
                  </a:lnTo>
                  <a:lnTo>
                    <a:pt x="72829" y="3371"/>
                  </a:lnTo>
                  <a:lnTo>
                    <a:pt x="69293" y="1490"/>
                  </a:lnTo>
                  <a:lnTo>
                    <a:pt x="67362" y="0"/>
                  </a:lnTo>
                  <a:lnTo>
                    <a:pt x="65369" y="418"/>
                  </a:lnTo>
                  <a:lnTo>
                    <a:pt x="61272" y="4646"/>
                  </a:lnTo>
                  <a:lnTo>
                    <a:pt x="34394" y="47187"/>
                  </a:lnTo>
                  <a:lnTo>
                    <a:pt x="24302" y="64802"/>
                  </a:lnTo>
                  <a:lnTo>
                    <a:pt x="5499" y="92129"/>
                  </a:lnTo>
                  <a:lnTo>
                    <a:pt x="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035"/>
            <p:cNvSpPr/>
            <p:nvPr>
              <p:custDataLst>
                <p:tags r:id="rId48"/>
              </p:custDataLst>
            </p:nvPr>
          </p:nvSpPr>
          <p:spPr>
            <a:xfrm>
              <a:off x="8878182" y="1073150"/>
              <a:ext cx="94369" cy="50801"/>
            </a:xfrm>
            <a:custGeom>
              <a:avLst/>
              <a:gdLst/>
              <a:ahLst/>
              <a:cxnLst/>
              <a:rect l="0" t="0" r="0" b="0"/>
              <a:pathLst>
                <a:path w="94369" h="508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6142" y="1881"/>
                  </a:lnTo>
                  <a:lnTo>
                    <a:pt x="8034" y="3371"/>
                  </a:lnTo>
                  <a:lnTo>
                    <a:pt x="13899" y="5026"/>
                  </a:lnTo>
                  <a:lnTo>
                    <a:pt x="17439" y="5467"/>
                  </a:lnTo>
                  <a:lnTo>
                    <a:pt x="25135" y="9721"/>
                  </a:lnTo>
                  <a:lnTo>
                    <a:pt x="72328" y="43274"/>
                  </a:lnTo>
                  <a:lnTo>
                    <a:pt x="82272" y="48570"/>
                  </a:lnTo>
                  <a:lnTo>
                    <a:pt x="9436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036"/>
            <p:cNvSpPr/>
            <p:nvPr>
              <p:custDataLst>
                <p:tags r:id="rId49"/>
              </p:custDataLst>
            </p:nvPr>
          </p:nvSpPr>
          <p:spPr>
            <a:xfrm>
              <a:off x="8750561" y="1062194"/>
              <a:ext cx="75940" cy="101021"/>
            </a:xfrm>
            <a:custGeom>
              <a:avLst/>
              <a:gdLst/>
              <a:ahLst/>
              <a:cxnLst/>
              <a:rect l="0" t="0" r="0" b="0"/>
              <a:pathLst>
                <a:path w="75940" h="101021">
                  <a:moveTo>
                    <a:pt x="6089" y="10956"/>
                  </a:moveTo>
                  <a:lnTo>
                    <a:pt x="6089" y="10956"/>
                  </a:lnTo>
                  <a:lnTo>
                    <a:pt x="0" y="10956"/>
                  </a:lnTo>
                  <a:lnTo>
                    <a:pt x="3187" y="10956"/>
                  </a:lnTo>
                  <a:lnTo>
                    <a:pt x="4154" y="11661"/>
                  </a:lnTo>
                  <a:lnTo>
                    <a:pt x="5229" y="14327"/>
                  </a:lnTo>
                  <a:lnTo>
                    <a:pt x="6067" y="59291"/>
                  </a:lnTo>
                  <a:lnTo>
                    <a:pt x="6089" y="101020"/>
                  </a:lnTo>
                  <a:lnTo>
                    <a:pt x="6089" y="56941"/>
                  </a:lnTo>
                  <a:lnTo>
                    <a:pt x="7970" y="36811"/>
                  </a:lnTo>
                  <a:lnTo>
                    <a:pt x="14927" y="14417"/>
                  </a:lnTo>
                  <a:lnTo>
                    <a:pt x="20835" y="7085"/>
                  </a:lnTo>
                  <a:lnTo>
                    <a:pt x="28164" y="2180"/>
                  </a:lnTo>
                  <a:lnTo>
                    <a:pt x="36127" y="0"/>
                  </a:lnTo>
                  <a:lnTo>
                    <a:pt x="42488" y="913"/>
                  </a:lnTo>
                  <a:lnTo>
                    <a:pt x="48372" y="4376"/>
                  </a:lnTo>
                  <a:lnTo>
                    <a:pt x="55690" y="10618"/>
                  </a:lnTo>
                  <a:lnTo>
                    <a:pt x="64373" y="25437"/>
                  </a:lnTo>
                  <a:lnTo>
                    <a:pt x="68043" y="39863"/>
                  </a:lnTo>
                  <a:lnTo>
                    <a:pt x="75939" y="8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5037"/>
          <p:cNvSpPr/>
          <p:nvPr>
            <p:custDataLst>
              <p:tags r:id="rId21"/>
            </p:custDataLst>
          </p:nvPr>
        </p:nvSpPr>
        <p:spPr>
          <a:xfrm>
            <a:off x="7190375" y="1498730"/>
            <a:ext cx="201026" cy="684615"/>
          </a:xfrm>
          <a:custGeom>
            <a:avLst/>
            <a:gdLst/>
            <a:ahLst/>
            <a:cxnLst/>
            <a:rect l="0" t="0" r="0" b="0"/>
            <a:pathLst>
              <a:path w="201026" h="684615">
                <a:moveTo>
                  <a:pt x="169275" y="25270"/>
                </a:moveTo>
                <a:lnTo>
                  <a:pt x="169275" y="25270"/>
                </a:lnTo>
                <a:lnTo>
                  <a:pt x="169275" y="13061"/>
                </a:lnTo>
                <a:lnTo>
                  <a:pt x="167394" y="7379"/>
                </a:lnTo>
                <a:lnTo>
                  <a:pt x="163807" y="1353"/>
                </a:lnTo>
                <a:lnTo>
                  <a:pt x="139859" y="0"/>
                </a:lnTo>
                <a:lnTo>
                  <a:pt x="96518" y="6795"/>
                </a:lnTo>
                <a:lnTo>
                  <a:pt x="68355" y="14800"/>
                </a:lnTo>
                <a:lnTo>
                  <a:pt x="48827" y="27812"/>
                </a:lnTo>
                <a:lnTo>
                  <a:pt x="33005" y="48444"/>
                </a:lnTo>
                <a:lnTo>
                  <a:pt x="22752" y="75803"/>
                </a:lnTo>
                <a:lnTo>
                  <a:pt x="18036" y="119605"/>
                </a:lnTo>
                <a:lnTo>
                  <a:pt x="17104" y="160242"/>
                </a:lnTo>
                <a:lnTo>
                  <a:pt x="16943" y="205432"/>
                </a:lnTo>
                <a:lnTo>
                  <a:pt x="16895" y="248926"/>
                </a:lnTo>
                <a:lnTo>
                  <a:pt x="16880" y="291681"/>
                </a:lnTo>
                <a:lnTo>
                  <a:pt x="16877" y="326414"/>
                </a:lnTo>
                <a:lnTo>
                  <a:pt x="16876" y="363017"/>
                </a:lnTo>
                <a:lnTo>
                  <a:pt x="16876" y="405841"/>
                </a:lnTo>
                <a:lnTo>
                  <a:pt x="13504" y="450985"/>
                </a:lnTo>
                <a:lnTo>
                  <a:pt x="10407" y="494281"/>
                </a:lnTo>
                <a:lnTo>
                  <a:pt x="6335" y="532693"/>
                </a:lnTo>
                <a:lnTo>
                  <a:pt x="4109" y="571905"/>
                </a:lnTo>
                <a:lnTo>
                  <a:pt x="0" y="611667"/>
                </a:lnTo>
                <a:lnTo>
                  <a:pt x="136" y="645495"/>
                </a:lnTo>
                <a:lnTo>
                  <a:pt x="3939" y="679689"/>
                </a:lnTo>
                <a:lnTo>
                  <a:pt x="5428" y="681683"/>
                </a:lnTo>
                <a:lnTo>
                  <a:pt x="10846" y="683898"/>
                </a:lnTo>
                <a:lnTo>
                  <a:pt x="32303" y="684614"/>
                </a:lnTo>
                <a:lnTo>
                  <a:pt x="79175" y="680157"/>
                </a:lnTo>
                <a:lnTo>
                  <a:pt x="117114" y="674415"/>
                </a:lnTo>
                <a:lnTo>
                  <a:pt x="162798" y="667786"/>
                </a:lnTo>
                <a:lnTo>
                  <a:pt x="201025" y="6602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SMARTInkShape-Group1103"/>
          <p:cNvGrpSpPr/>
          <p:nvPr/>
        </p:nvGrpSpPr>
        <p:grpSpPr>
          <a:xfrm>
            <a:off x="7912982" y="1444920"/>
            <a:ext cx="850019" cy="802981"/>
            <a:chOff x="7912982" y="1444920"/>
            <a:chExt cx="850019" cy="802981"/>
          </a:xfrm>
        </p:grpSpPr>
        <p:sp>
          <p:nvSpPr>
            <p:cNvPr id="221" name="SMARTInkShape-5038"/>
            <p:cNvSpPr/>
            <p:nvPr>
              <p:custDataLst>
                <p:tags r:id="rId41"/>
              </p:custDataLst>
            </p:nvPr>
          </p:nvSpPr>
          <p:spPr>
            <a:xfrm>
              <a:off x="8530077" y="2123592"/>
              <a:ext cx="118624" cy="98909"/>
            </a:xfrm>
            <a:custGeom>
              <a:avLst/>
              <a:gdLst/>
              <a:ahLst/>
              <a:cxnLst/>
              <a:rect l="0" t="0" r="0" b="0"/>
              <a:pathLst>
                <a:path w="118624" h="98909">
                  <a:moveTo>
                    <a:pt x="17023" y="3658"/>
                  </a:moveTo>
                  <a:lnTo>
                    <a:pt x="17023" y="3658"/>
                  </a:lnTo>
                  <a:lnTo>
                    <a:pt x="13653" y="3658"/>
                  </a:lnTo>
                  <a:lnTo>
                    <a:pt x="2533" y="0"/>
                  </a:lnTo>
                  <a:lnTo>
                    <a:pt x="1014" y="513"/>
                  </a:lnTo>
                  <a:lnTo>
                    <a:pt x="0" y="1562"/>
                  </a:lnTo>
                  <a:lnTo>
                    <a:pt x="736" y="2966"/>
                  </a:lnTo>
                  <a:lnTo>
                    <a:pt x="42623" y="30256"/>
                  </a:lnTo>
                  <a:lnTo>
                    <a:pt x="89492" y="70207"/>
                  </a:lnTo>
                  <a:lnTo>
                    <a:pt x="118623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039"/>
            <p:cNvSpPr/>
            <p:nvPr>
              <p:custDataLst>
                <p:tags r:id="rId42"/>
              </p:custDataLst>
            </p:nvPr>
          </p:nvSpPr>
          <p:spPr>
            <a:xfrm>
              <a:off x="8281283" y="2102111"/>
              <a:ext cx="138818" cy="142107"/>
            </a:xfrm>
            <a:custGeom>
              <a:avLst/>
              <a:gdLst/>
              <a:ahLst/>
              <a:cxnLst/>
              <a:rect l="0" t="0" r="0" b="0"/>
              <a:pathLst>
                <a:path w="138818" h="142107">
                  <a:moveTo>
                    <a:pt x="5467" y="6089"/>
                  </a:moveTo>
                  <a:lnTo>
                    <a:pt x="5467" y="6089"/>
                  </a:lnTo>
                  <a:lnTo>
                    <a:pt x="0" y="6089"/>
                  </a:lnTo>
                  <a:lnTo>
                    <a:pt x="2749" y="2718"/>
                  </a:lnTo>
                  <a:lnTo>
                    <a:pt x="6141" y="1063"/>
                  </a:lnTo>
                  <a:lnTo>
                    <a:pt x="20809" y="0"/>
                  </a:lnTo>
                  <a:lnTo>
                    <a:pt x="34629" y="3187"/>
                  </a:lnTo>
                  <a:lnTo>
                    <a:pt x="43358" y="12325"/>
                  </a:lnTo>
                  <a:lnTo>
                    <a:pt x="57087" y="37817"/>
                  </a:lnTo>
                  <a:lnTo>
                    <a:pt x="56397" y="54292"/>
                  </a:lnTo>
                  <a:lnTo>
                    <a:pt x="49974" y="72668"/>
                  </a:lnTo>
                  <a:lnTo>
                    <a:pt x="16985" y="115087"/>
                  </a:lnTo>
                  <a:lnTo>
                    <a:pt x="1749" y="135814"/>
                  </a:lnTo>
                  <a:lnTo>
                    <a:pt x="1577" y="137728"/>
                  </a:lnTo>
                  <a:lnTo>
                    <a:pt x="3267" y="141736"/>
                  </a:lnTo>
                  <a:lnTo>
                    <a:pt x="13897" y="142106"/>
                  </a:lnTo>
                  <a:lnTo>
                    <a:pt x="52836" y="139966"/>
                  </a:lnTo>
                  <a:lnTo>
                    <a:pt x="92253" y="136224"/>
                  </a:lnTo>
                  <a:lnTo>
                    <a:pt x="138817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040"/>
            <p:cNvSpPr/>
            <p:nvPr>
              <p:custDataLst>
                <p:tags r:id="rId43"/>
              </p:custDataLst>
            </p:nvPr>
          </p:nvSpPr>
          <p:spPr>
            <a:xfrm>
              <a:off x="7912982" y="1444920"/>
              <a:ext cx="234045" cy="688681"/>
            </a:xfrm>
            <a:custGeom>
              <a:avLst/>
              <a:gdLst/>
              <a:ahLst/>
              <a:cxnLst/>
              <a:rect l="0" t="0" r="0" b="0"/>
              <a:pathLst>
                <a:path w="234045" h="688681">
                  <a:moveTo>
                    <a:pt x="5468" y="21930"/>
                  </a:moveTo>
                  <a:lnTo>
                    <a:pt x="5468" y="21930"/>
                  </a:lnTo>
                  <a:lnTo>
                    <a:pt x="0" y="21930"/>
                  </a:lnTo>
                  <a:lnTo>
                    <a:pt x="6121" y="18559"/>
                  </a:lnTo>
                  <a:lnTo>
                    <a:pt x="51316" y="12470"/>
                  </a:lnTo>
                  <a:lnTo>
                    <a:pt x="97335" y="4800"/>
                  </a:lnTo>
                  <a:lnTo>
                    <a:pt x="137502" y="0"/>
                  </a:lnTo>
                  <a:lnTo>
                    <a:pt x="181832" y="3983"/>
                  </a:lnTo>
                  <a:lnTo>
                    <a:pt x="188661" y="5732"/>
                  </a:lnTo>
                  <a:lnTo>
                    <a:pt x="193919" y="9015"/>
                  </a:lnTo>
                  <a:lnTo>
                    <a:pt x="201643" y="18307"/>
                  </a:lnTo>
                  <a:lnTo>
                    <a:pt x="209957" y="48922"/>
                  </a:lnTo>
                  <a:lnTo>
                    <a:pt x="210148" y="85902"/>
                  </a:lnTo>
                  <a:lnTo>
                    <a:pt x="209106" y="127041"/>
                  </a:lnTo>
                  <a:lnTo>
                    <a:pt x="208049" y="172802"/>
                  </a:lnTo>
                  <a:lnTo>
                    <a:pt x="205035" y="217935"/>
                  </a:lnTo>
                  <a:lnTo>
                    <a:pt x="206583" y="252977"/>
                  </a:lnTo>
                  <a:lnTo>
                    <a:pt x="208050" y="291550"/>
                  </a:lnTo>
                  <a:lnTo>
                    <a:pt x="211856" y="337708"/>
                  </a:lnTo>
                  <a:lnTo>
                    <a:pt x="214082" y="378117"/>
                  </a:lnTo>
                  <a:lnTo>
                    <a:pt x="218111" y="422546"/>
                  </a:lnTo>
                  <a:lnTo>
                    <a:pt x="220403" y="468087"/>
                  </a:lnTo>
                  <a:lnTo>
                    <a:pt x="225541" y="509561"/>
                  </a:lnTo>
                  <a:lnTo>
                    <a:pt x="227288" y="554442"/>
                  </a:lnTo>
                  <a:lnTo>
                    <a:pt x="231004" y="597488"/>
                  </a:lnTo>
                  <a:lnTo>
                    <a:pt x="233798" y="643471"/>
                  </a:lnTo>
                  <a:lnTo>
                    <a:pt x="234044" y="670054"/>
                  </a:lnTo>
                  <a:lnTo>
                    <a:pt x="233346" y="672029"/>
                  </a:lnTo>
                  <a:lnTo>
                    <a:pt x="232175" y="673346"/>
                  </a:lnTo>
                  <a:lnTo>
                    <a:pt x="230689" y="674224"/>
                  </a:lnTo>
                  <a:lnTo>
                    <a:pt x="229698" y="675515"/>
                  </a:lnTo>
                  <a:lnTo>
                    <a:pt x="228598" y="678831"/>
                  </a:lnTo>
                  <a:lnTo>
                    <a:pt x="220584" y="680775"/>
                  </a:lnTo>
                  <a:lnTo>
                    <a:pt x="182329" y="685394"/>
                  </a:lnTo>
                  <a:lnTo>
                    <a:pt x="138057" y="688031"/>
                  </a:lnTo>
                  <a:lnTo>
                    <a:pt x="100718" y="68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041"/>
            <p:cNvSpPr/>
            <p:nvPr>
              <p:custDataLst>
                <p:tags r:id="rId44"/>
              </p:custDataLst>
            </p:nvPr>
          </p:nvSpPr>
          <p:spPr>
            <a:xfrm>
              <a:off x="8743950" y="21145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13981" y="4375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042"/>
            <p:cNvSpPr/>
            <p:nvPr>
              <p:custDataLst>
                <p:tags r:id="rId45"/>
              </p:custDataLst>
            </p:nvPr>
          </p:nvSpPr>
          <p:spPr>
            <a:xfrm>
              <a:off x="8564250" y="2127250"/>
              <a:ext cx="103501" cy="120651"/>
            </a:xfrm>
            <a:custGeom>
              <a:avLst/>
              <a:gdLst/>
              <a:ahLst/>
              <a:cxnLst/>
              <a:rect l="0" t="0" r="0" b="0"/>
              <a:pathLst>
                <a:path w="103501" h="120651">
                  <a:moveTo>
                    <a:pt x="103500" y="0"/>
                  </a:moveTo>
                  <a:lnTo>
                    <a:pt x="103500" y="0"/>
                  </a:lnTo>
                  <a:lnTo>
                    <a:pt x="80356" y="0"/>
                  </a:lnTo>
                  <a:lnTo>
                    <a:pt x="69931" y="5644"/>
                  </a:lnTo>
                  <a:lnTo>
                    <a:pt x="27194" y="44780"/>
                  </a:lnTo>
                  <a:lnTo>
                    <a:pt x="14960" y="60227"/>
                  </a:lnTo>
                  <a:lnTo>
                    <a:pt x="0" y="100987"/>
                  </a:lnTo>
                  <a:lnTo>
                    <a:pt x="19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104"/>
          <p:cNvGrpSpPr/>
          <p:nvPr/>
        </p:nvGrpSpPr>
        <p:grpSpPr>
          <a:xfrm>
            <a:off x="7582160" y="1758950"/>
            <a:ext cx="139441" cy="41171"/>
            <a:chOff x="7582160" y="1758950"/>
            <a:chExt cx="139441" cy="41171"/>
          </a:xfrm>
        </p:grpSpPr>
        <p:sp>
          <p:nvSpPr>
            <p:cNvPr id="227" name="SMARTInkShape-5043"/>
            <p:cNvSpPr/>
            <p:nvPr>
              <p:custDataLst>
                <p:tags r:id="rId39"/>
              </p:custDataLst>
            </p:nvPr>
          </p:nvSpPr>
          <p:spPr>
            <a:xfrm>
              <a:off x="7610580" y="1784350"/>
              <a:ext cx="98321" cy="15771"/>
            </a:xfrm>
            <a:custGeom>
              <a:avLst/>
              <a:gdLst/>
              <a:ahLst/>
              <a:cxnLst/>
              <a:rect l="0" t="0" r="0" b="0"/>
              <a:pathLst>
                <a:path w="98321" h="15771">
                  <a:moveTo>
                    <a:pt x="9420" y="6350"/>
                  </a:moveTo>
                  <a:lnTo>
                    <a:pt x="9420" y="6350"/>
                  </a:lnTo>
                  <a:lnTo>
                    <a:pt x="0" y="15770"/>
                  </a:lnTo>
                  <a:lnTo>
                    <a:pt x="1234" y="14535"/>
                  </a:lnTo>
                  <a:lnTo>
                    <a:pt x="48548" y="8443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044"/>
            <p:cNvSpPr/>
            <p:nvPr>
              <p:custDataLst>
                <p:tags r:id="rId40"/>
              </p:custDataLst>
            </p:nvPr>
          </p:nvSpPr>
          <p:spPr>
            <a:xfrm>
              <a:off x="7582160" y="1758950"/>
              <a:ext cx="139441" cy="11342"/>
            </a:xfrm>
            <a:custGeom>
              <a:avLst/>
              <a:gdLst/>
              <a:ahLst/>
              <a:cxnLst/>
              <a:rect l="0" t="0" r="0" b="0"/>
              <a:pathLst>
                <a:path w="139441" h="11342">
                  <a:moveTo>
                    <a:pt x="6090" y="0"/>
                  </a:moveTo>
                  <a:lnTo>
                    <a:pt x="6090" y="0"/>
                  </a:lnTo>
                  <a:lnTo>
                    <a:pt x="0" y="6088"/>
                  </a:lnTo>
                  <a:lnTo>
                    <a:pt x="18616" y="11341"/>
                  </a:lnTo>
                  <a:lnTo>
                    <a:pt x="38964" y="10416"/>
                  </a:lnTo>
                  <a:lnTo>
                    <a:pt x="77024" y="3782"/>
                  </a:lnTo>
                  <a:lnTo>
                    <a:pt x="118330" y="747"/>
                  </a:lnTo>
                  <a:lnTo>
                    <a:pt x="139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5045"/>
          <p:cNvSpPr/>
          <p:nvPr>
            <p:custDataLst>
              <p:tags r:id="rId22"/>
            </p:custDataLst>
          </p:nvPr>
        </p:nvSpPr>
        <p:spPr>
          <a:xfrm>
            <a:off x="417808" y="4134280"/>
            <a:ext cx="1021708" cy="1000347"/>
          </a:xfrm>
          <a:custGeom>
            <a:avLst/>
            <a:gdLst/>
            <a:ahLst/>
            <a:cxnLst/>
            <a:rect l="0" t="0" r="0" b="0"/>
            <a:pathLst>
              <a:path w="1021708" h="1000347">
                <a:moveTo>
                  <a:pt x="121942" y="729820"/>
                </a:moveTo>
                <a:lnTo>
                  <a:pt x="121942" y="729820"/>
                </a:lnTo>
                <a:lnTo>
                  <a:pt x="125313" y="752142"/>
                </a:lnTo>
                <a:lnTo>
                  <a:pt x="134151" y="786842"/>
                </a:lnTo>
                <a:lnTo>
                  <a:pt x="145707" y="831774"/>
                </a:lnTo>
                <a:lnTo>
                  <a:pt x="164370" y="879363"/>
                </a:lnTo>
                <a:lnTo>
                  <a:pt x="196070" y="926602"/>
                </a:lnTo>
                <a:lnTo>
                  <a:pt x="242471" y="973723"/>
                </a:lnTo>
                <a:lnTo>
                  <a:pt x="278461" y="987570"/>
                </a:lnTo>
                <a:lnTo>
                  <a:pt x="312626" y="994424"/>
                </a:lnTo>
                <a:lnTo>
                  <a:pt x="347802" y="999116"/>
                </a:lnTo>
                <a:lnTo>
                  <a:pt x="390966" y="1000346"/>
                </a:lnTo>
                <a:lnTo>
                  <a:pt x="427304" y="995634"/>
                </a:lnTo>
                <a:lnTo>
                  <a:pt x="468855" y="986954"/>
                </a:lnTo>
                <a:lnTo>
                  <a:pt x="508959" y="976041"/>
                </a:lnTo>
                <a:lnTo>
                  <a:pt x="551370" y="958702"/>
                </a:lnTo>
                <a:lnTo>
                  <a:pt x="597305" y="937962"/>
                </a:lnTo>
                <a:lnTo>
                  <a:pt x="640350" y="913692"/>
                </a:lnTo>
                <a:lnTo>
                  <a:pt x="678460" y="883446"/>
                </a:lnTo>
                <a:lnTo>
                  <a:pt x="717346" y="850294"/>
                </a:lnTo>
                <a:lnTo>
                  <a:pt x="761684" y="807408"/>
                </a:lnTo>
                <a:lnTo>
                  <a:pt x="800029" y="767358"/>
                </a:lnTo>
                <a:lnTo>
                  <a:pt x="834989" y="725476"/>
                </a:lnTo>
                <a:lnTo>
                  <a:pt x="869072" y="682526"/>
                </a:lnTo>
                <a:lnTo>
                  <a:pt x="901100" y="635890"/>
                </a:lnTo>
                <a:lnTo>
                  <a:pt x="928018" y="589126"/>
                </a:lnTo>
                <a:lnTo>
                  <a:pt x="953718" y="543488"/>
                </a:lnTo>
                <a:lnTo>
                  <a:pt x="972115" y="506923"/>
                </a:lnTo>
                <a:lnTo>
                  <a:pt x="986816" y="469279"/>
                </a:lnTo>
                <a:lnTo>
                  <a:pt x="999403" y="431313"/>
                </a:lnTo>
                <a:lnTo>
                  <a:pt x="1007915" y="393253"/>
                </a:lnTo>
                <a:lnTo>
                  <a:pt x="1014906" y="355871"/>
                </a:lnTo>
                <a:lnTo>
                  <a:pt x="1021707" y="309395"/>
                </a:lnTo>
                <a:lnTo>
                  <a:pt x="1021187" y="272227"/>
                </a:lnTo>
                <a:lnTo>
                  <a:pt x="1014683" y="226877"/>
                </a:lnTo>
                <a:lnTo>
                  <a:pt x="1007666" y="192318"/>
                </a:lnTo>
                <a:lnTo>
                  <a:pt x="995076" y="153028"/>
                </a:lnTo>
                <a:lnTo>
                  <a:pt x="972217" y="111910"/>
                </a:lnTo>
                <a:lnTo>
                  <a:pt x="927780" y="64779"/>
                </a:lnTo>
                <a:lnTo>
                  <a:pt x="909776" y="51835"/>
                </a:lnTo>
                <a:lnTo>
                  <a:pt x="867487" y="30146"/>
                </a:lnTo>
                <a:lnTo>
                  <a:pt x="838379" y="15685"/>
                </a:lnTo>
                <a:lnTo>
                  <a:pt x="793568" y="4478"/>
                </a:lnTo>
                <a:lnTo>
                  <a:pt x="756505" y="1024"/>
                </a:lnTo>
                <a:lnTo>
                  <a:pt x="718713" y="0"/>
                </a:lnTo>
                <a:lnTo>
                  <a:pt x="680704" y="3069"/>
                </a:lnTo>
                <a:lnTo>
                  <a:pt x="642631" y="11817"/>
                </a:lnTo>
                <a:lnTo>
                  <a:pt x="601168" y="23346"/>
                </a:lnTo>
                <a:lnTo>
                  <a:pt x="560974" y="39070"/>
                </a:lnTo>
                <a:lnTo>
                  <a:pt x="518882" y="60506"/>
                </a:lnTo>
                <a:lnTo>
                  <a:pt x="475131" y="88102"/>
                </a:lnTo>
                <a:lnTo>
                  <a:pt x="430888" y="118621"/>
                </a:lnTo>
                <a:lnTo>
                  <a:pt x="389870" y="150007"/>
                </a:lnTo>
                <a:lnTo>
                  <a:pt x="350906" y="181648"/>
                </a:lnTo>
                <a:lnTo>
                  <a:pt x="309179" y="220109"/>
                </a:lnTo>
                <a:lnTo>
                  <a:pt x="268907" y="259413"/>
                </a:lnTo>
                <a:lnTo>
                  <a:pt x="230163" y="297870"/>
                </a:lnTo>
                <a:lnTo>
                  <a:pt x="191872" y="336075"/>
                </a:lnTo>
                <a:lnTo>
                  <a:pt x="157087" y="377578"/>
                </a:lnTo>
                <a:lnTo>
                  <a:pt x="124437" y="421155"/>
                </a:lnTo>
                <a:lnTo>
                  <a:pt x="92421" y="465345"/>
                </a:lnTo>
                <a:lnTo>
                  <a:pt x="67334" y="509719"/>
                </a:lnTo>
                <a:lnTo>
                  <a:pt x="43124" y="550775"/>
                </a:lnTo>
                <a:lnTo>
                  <a:pt x="24819" y="596493"/>
                </a:lnTo>
                <a:lnTo>
                  <a:pt x="10458" y="642416"/>
                </a:lnTo>
                <a:lnTo>
                  <a:pt x="637" y="683932"/>
                </a:lnTo>
                <a:lnTo>
                  <a:pt x="0" y="723044"/>
                </a:lnTo>
                <a:lnTo>
                  <a:pt x="6362" y="756206"/>
                </a:lnTo>
                <a:lnTo>
                  <a:pt x="20342" y="8123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SMARTInkShape-Group1106"/>
          <p:cNvGrpSpPr/>
          <p:nvPr/>
        </p:nvGrpSpPr>
        <p:grpSpPr>
          <a:xfrm>
            <a:off x="7475725" y="1410844"/>
            <a:ext cx="410976" cy="233807"/>
            <a:chOff x="7475725" y="1410844"/>
            <a:chExt cx="410976" cy="233807"/>
          </a:xfrm>
        </p:grpSpPr>
        <p:sp>
          <p:nvSpPr>
            <p:cNvPr id="231" name="SMARTInkShape-5046"/>
            <p:cNvSpPr/>
            <p:nvPr>
              <p:custDataLst>
                <p:tags r:id="rId34"/>
              </p:custDataLst>
            </p:nvPr>
          </p:nvSpPr>
          <p:spPr>
            <a:xfrm>
              <a:off x="7848600" y="16129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9460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047"/>
            <p:cNvSpPr/>
            <p:nvPr>
              <p:custDataLst>
                <p:tags r:id="rId35"/>
              </p:custDataLst>
            </p:nvPr>
          </p:nvSpPr>
          <p:spPr>
            <a:xfrm>
              <a:off x="7766738" y="1410844"/>
              <a:ext cx="75513" cy="202057"/>
            </a:xfrm>
            <a:custGeom>
              <a:avLst/>
              <a:gdLst/>
              <a:ahLst/>
              <a:cxnLst/>
              <a:rect l="0" t="0" r="0" b="0"/>
              <a:pathLst>
                <a:path w="75513" h="202057">
                  <a:moveTo>
                    <a:pt x="75512" y="11556"/>
                  </a:moveTo>
                  <a:lnTo>
                    <a:pt x="75512" y="11556"/>
                  </a:lnTo>
                  <a:lnTo>
                    <a:pt x="75511" y="8185"/>
                  </a:lnTo>
                  <a:lnTo>
                    <a:pt x="73631" y="4648"/>
                  </a:lnTo>
                  <a:lnTo>
                    <a:pt x="72141" y="2718"/>
                  </a:lnTo>
                  <a:lnTo>
                    <a:pt x="68605" y="572"/>
                  </a:lnTo>
                  <a:lnTo>
                    <a:pt x="66674" y="0"/>
                  </a:lnTo>
                  <a:lnTo>
                    <a:pt x="60766" y="1246"/>
                  </a:lnTo>
                  <a:lnTo>
                    <a:pt x="53436" y="4857"/>
                  </a:lnTo>
                  <a:lnTo>
                    <a:pt x="35350" y="22436"/>
                  </a:lnTo>
                  <a:lnTo>
                    <a:pt x="7146" y="63132"/>
                  </a:lnTo>
                  <a:lnTo>
                    <a:pt x="1633" y="81636"/>
                  </a:lnTo>
                  <a:lnTo>
                    <a:pt x="0" y="97153"/>
                  </a:lnTo>
                  <a:lnTo>
                    <a:pt x="4517" y="119403"/>
                  </a:lnTo>
                  <a:lnTo>
                    <a:pt x="10323" y="141880"/>
                  </a:lnTo>
                  <a:lnTo>
                    <a:pt x="17380" y="185808"/>
                  </a:lnTo>
                  <a:lnTo>
                    <a:pt x="18362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048"/>
            <p:cNvSpPr/>
            <p:nvPr>
              <p:custDataLst>
                <p:tags r:id="rId36"/>
              </p:custDataLst>
            </p:nvPr>
          </p:nvSpPr>
          <p:spPr>
            <a:xfrm>
              <a:off x="7671943" y="1423544"/>
              <a:ext cx="106808" cy="62357"/>
            </a:xfrm>
            <a:custGeom>
              <a:avLst/>
              <a:gdLst/>
              <a:ahLst/>
              <a:cxnLst/>
              <a:rect l="0" t="0" r="0" b="0"/>
              <a:pathLst>
                <a:path w="106808" h="62357">
                  <a:moveTo>
                    <a:pt x="11557" y="11556"/>
                  </a:moveTo>
                  <a:lnTo>
                    <a:pt x="11557" y="11556"/>
                  </a:lnTo>
                  <a:lnTo>
                    <a:pt x="0" y="0"/>
                  </a:lnTo>
                  <a:lnTo>
                    <a:pt x="9308" y="2566"/>
                  </a:lnTo>
                  <a:lnTo>
                    <a:pt x="49204" y="27419"/>
                  </a:lnTo>
                  <a:lnTo>
                    <a:pt x="106807" y="6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049"/>
            <p:cNvSpPr/>
            <p:nvPr>
              <p:custDataLst>
                <p:tags r:id="rId37"/>
              </p:custDataLst>
            </p:nvPr>
          </p:nvSpPr>
          <p:spPr>
            <a:xfrm>
              <a:off x="7475725" y="1417040"/>
              <a:ext cx="176026" cy="217483"/>
            </a:xfrm>
            <a:custGeom>
              <a:avLst/>
              <a:gdLst/>
              <a:ahLst/>
              <a:cxnLst/>
              <a:rect l="0" t="0" r="0" b="0"/>
              <a:pathLst>
                <a:path w="176026" h="217483">
                  <a:moveTo>
                    <a:pt x="131575" y="24410"/>
                  </a:moveTo>
                  <a:lnTo>
                    <a:pt x="131575" y="24410"/>
                  </a:lnTo>
                  <a:lnTo>
                    <a:pt x="131575" y="21039"/>
                  </a:lnTo>
                  <a:lnTo>
                    <a:pt x="133456" y="17502"/>
                  </a:lnTo>
                  <a:lnTo>
                    <a:pt x="149641" y="0"/>
                  </a:lnTo>
                  <a:lnTo>
                    <a:pt x="146962" y="6045"/>
                  </a:lnTo>
                  <a:lnTo>
                    <a:pt x="141706" y="11074"/>
                  </a:lnTo>
                  <a:lnTo>
                    <a:pt x="96387" y="46422"/>
                  </a:lnTo>
                  <a:lnTo>
                    <a:pt x="50471" y="81341"/>
                  </a:lnTo>
                  <a:lnTo>
                    <a:pt x="4218" y="114843"/>
                  </a:lnTo>
                  <a:lnTo>
                    <a:pt x="888" y="119401"/>
                  </a:lnTo>
                  <a:lnTo>
                    <a:pt x="0" y="121604"/>
                  </a:lnTo>
                  <a:lnTo>
                    <a:pt x="819" y="123778"/>
                  </a:lnTo>
                  <a:lnTo>
                    <a:pt x="5493" y="128075"/>
                  </a:lnTo>
                  <a:lnTo>
                    <a:pt x="14155" y="130456"/>
                  </a:lnTo>
                  <a:lnTo>
                    <a:pt x="61242" y="139100"/>
                  </a:lnTo>
                  <a:lnTo>
                    <a:pt x="81337" y="145176"/>
                  </a:lnTo>
                  <a:lnTo>
                    <a:pt x="85383" y="147254"/>
                  </a:lnTo>
                  <a:lnTo>
                    <a:pt x="85964" y="150756"/>
                  </a:lnTo>
                  <a:lnTo>
                    <a:pt x="80964" y="160291"/>
                  </a:lnTo>
                  <a:lnTo>
                    <a:pt x="66250" y="174189"/>
                  </a:lnTo>
                  <a:lnTo>
                    <a:pt x="19167" y="203592"/>
                  </a:lnTo>
                  <a:lnTo>
                    <a:pt x="9212" y="211948"/>
                  </a:lnTo>
                  <a:lnTo>
                    <a:pt x="6635" y="216651"/>
                  </a:lnTo>
                  <a:lnTo>
                    <a:pt x="8065" y="217482"/>
                  </a:lnTo>
                  <a:lnTo>
                    <a:pt x="44374" y="213817"/>
                  </a:lnTo>
                  <a:lnTo>
                    <a:pt x="80965" y="204865"/>
                  </a:lnTo>
                  <a:lnTo>
                    <a:pt x="119637" y="193276"/>
                  </a:lnTo>
                  <a:lnTo>
                    <a:pt x="176025" y="176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050"/>
            <p:cNvSpPr/>
            <p:nvPr>
              <p:custDataLst>
                <p:tags r:id="rId38"/>
              </p:custDataLst>
            </p:nvPr>
          </p:nvSpPr>
          <p:spPr>
            <a:xfrm>
              <a:off x="7870341" y="1536700"/>
              <a:ext cx="16360" cy="1"/>
            </a:xfrm>
            <a:custGeom>
              <a:avLst/>
              <a:gdLst/>
              <a:ahLst/>
              <a:cxnLst/>
              <a:rect l="0" t="0" r="0" b="0"/>
              <a:pathLst>
                <a:path w="163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107"/>
          <p:cNvGrpSpPr/>
          <p:nvPr/>
        </p:nvGrpSpPr>
        <p:grpSpPr>
          <a:xfrm>
            <a:off x="7396710" y="1886551"/>
            <a:ext cx="591591" cy="202600"/>
            <a:chOff x="7396710" y="1886551"/>
            <a:chExt cx="591591" cy="202600"/>
          </a:xfrm>
        </p:grpSpPr>
        <p:sp>
          <p:nvSpPr>
            <p:cNvPr id="237" name="SMARTInkShape-5051"/>
            <p:cNvSpPr/>
            <p:nvPr>
              <p:custDataLst>
                <p:tags r:id="rId25"/>
              </p:custDataLst>
            </p:nvPr>
          </p:nvSpPr>
          <p:spPr>
            <a:xfrm>
              <a:off x="7981950" y="1972368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6350" y="15182"/>
                  </a:moveTo>
                  <a:lnTo>
                    <a:pt x="6350" y="15182"/>
                  </a:lnTo>
                  <a:lnTo>
                    <a:pt x="6350" y="876"/>
                  </a:lnTo>
                  <a:lnTo>
                    <a:pt x="5644" y="0"/>
                  </a:lnTo>
                  <a:lnTo>
                    <a:pt x="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052"/>
            <p:cNvSpPr/>
            <p:nvPr>
              <p:custDataLst>
                <p:tags r:id="rId26"/>
              </p:custDataLst>
            </p:nvPr>
          </p:nvSpPr>
          <p:spPr>
            <a:xfrm>
              <a:off x="7969250" y="20320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2" y="15580"/>
                  </a:lnTo>
                  <a:lnTo>
                    <a:pt x="508" y="379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053"/>
            <p:cNvSpPr/>
            <p:nvPr>
              <p:custDataLst>
                <p:tags r:id="rId27"/>
              </p:custDataLst>
            </p:nvPr>
          </p:nvSpPr>
          <p:spPr>
            <a:xfrm>
              <a:off x="7881831" y="1886551"/>
              <a:ext cx="67487" cy="196250"/>
            </a:xfrm>
            <a:custGeom>
              <a:avLst/>
              <a:gdLst/>
              <a:ahLst/>
              <a:cxnLst/>
              <a:rect l="0" t="0" r="0" b="0"/>
              <a:pathLst>
                <a:path w="67487" h="196250">
                  <a:moveTo>
                    <a:pt x="62019" y="18449"/>
                  </a:moveTo>
                  <a:lnTo>
                    <a:pt x="62019" y="18449"/>
                  </a:lnTo>
                  <a:lnTo>
                    <a:pt x="65389" y="15078"/>
                  </a:lnTo>
                  <a:lnTo>
                    <a:pt x="67044" y="9660"/>
                  </a:lnTo>
                  <a:lnTo>
                    <a:pt x="67486" y="6239"/>
                  </a:lnTo>
                  <a:lnTo>
                    <a:pt x="67075" y="3959"/>
                  </a:lnTo>
                  <a:lnTo>
                    <a:pt x="66095" y="2439"/>
                  </a:lnTo>
                  <a:lnTo>
                    <a:pt x="62824" y="0"/>
                  </a:lnTo>
                  <a:lnTo>
                    <a:pt x="36745" y="21802"/>
                  </a:lnTo>
                  <a:lnTo>
                    <a:pt x="12045" y="61207"/>
                  </a:lnTo>
                  <a:lnTo>
                    <a:pt x="1135" y="101556"/>
                  </a:lnTo>
                  <a:lnTo>
                    <a:pt x="0" y="124369"/>
                  </a:lnTo>
                  <a:lnTo>
                    <a:pt x="9418" y="168685"/>
                  </a:lnTo>
                  <a:lnTo>
                    <a:pt x="17569" y="19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054"/>
            <p:cNvSpPr/>
            <p:nvPr>
              <p:custDataLst>
                <p:tags r:id="rId28"/>
              </p:custDataLst>
            </p:nvPr>
          </p:nvSpPr>
          <p:spPr>
            <a:xfrm>
              <a:off x="7823461" y="1898650"/>
              <a:ext cx="69590" cy="82551"/>
            </a:xfrm>
            <a:custGeom>
              <a:avLst/>
              <a:gdLst/>
              <a:ahLst/>
              <a:cxnLst/>
              <a:rect l="0" t="0" r="0" b="0"/>
              <a:pathLst>
                <a:path w="69590" h="825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6558" y="3371"/>
                  </a:lnTo>
                  <a:lnTo>
                    <a:pt x="32970" y="35974"/>
                  </a:lnTo>
                  <a:lnTo>
                    <a:pt x="6958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055"/>
            <p:cNvSpPr/>
            <p:nvPr>
              <p:custDataLst>
                <p:tags r:id="rId29"/>
              </p:custDataLst>
            </p:nvPr>
          </p:nvSpPr>
          <p:spPr>
            <a:xfrm>
              <a:off x="7740650" y="19685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056"/>
            <p:cNvSpPr/>
            <p:nvPr>
              <p:custDataLst>
                <p:tags r:id="rId30"/>
              </p:custDataLst>
            </p:nvPr>
          </p:nvSpPr>
          <p:spPr>
            <a:xfrm>
              <a:off x="7715250" y="20256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5" y="1881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057"/>
            <p:cNvSpPr/>
            <p:nvPr>
              <p:custDataLst>
                <p:tags r:id="rId31"/>
              </p:custDataLst>
            </p:nvPr>
          </p:nvSpPr>
          <p:spPr>
            <a:xfrm>
              <a:off x="7600950" y="1920980"/>
              <a:ext cx="114301" cy="123721"/>
            </a:xfrm>
            <a:custGeom>
              <a:avLst/>
              <a:gdLst/>
              <a:ahLst/>
              <a:cxnLst/>
              <a:rect l="0" t="0" r="0" b="0"/>
              <a:pathLst>
                <a:path w="114301" h="123721">
                  <a:moveTo>
                    <a:pt x="114300" y="9420"/>
                  </a:moveTo>
                  <a:lnTo>
                    <a:pt x="114300" y="9420"/>
                  </a:lnTo>
                  <a:lnTo>
                    <a:pt x="114300" y="6049"/>
                  </a:lnTo>
                  <a:lnTo>
                    <a:pt x="112419" y="2512"/>
                  </a:lnTo>
                  <a:lnTo>
                    <a:pt x="110929" y="582"/>
                  </a:lnTo>
                  <a:lnTo>
                    <a:pt x="109231" y="0"/>
                  </a:lnTo>
                  <a:lnTo>
                    <a:pt x="107393" y="318"/>
                  </a:lnTo>
                  <a:lnTo>
                    <a:pt x="101434" y="4136"/>
                  </a:lnTo>
                  <a:lnTo>
                    <a:pt x="71926" y="39731"/>
                  </a:lnTo>
                  <a:lnTo>
                    <a:pt x="34579" y="87314"/>
                  </a:lnTo>
                  <a:lnTo>
                    <a:pt x="0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058"/>
            <p:cNvSpPr/>
            <p:nvPr>
              <p:custDataLst>
                <p:tags r:id="rId32"/>
              </p:custDataLst>
            </p:nvPr>
          </p:nvSpPr>
          <p:spPr>
            <a:xfrm>
              <a:off x="7589132" y="1931283"/>
              <a:ext cx="100719" cy="88018"/>
            </a:xfrm>
            <a:custGeom>
              <a:avLst/>
              <a:gdLst/>
              <a:ahLst/>
              <a:cxnLst/>
              <a:rect l="0" t="0" r="0" b="0"/>
              <a:pathLst>
                <a:path w="100719" h="880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750" y="2750"/>
                  </a:lnTo>
                  <a:lnTo>
                    <a:pt x="6142" y="4259"/>
                  </a:lnTo>
                  <a:lnTo>
                    <a:pt x="8034" y="4662"/>
                  </a:lnTo>
                  <a:lnTo>
                    <a:pt x="53129" y="49573"/>
                  </a:lnTo>
                  <a:lnTo>
                    <a:pt x="87383" y="81888"/>
                  </a:lnTo>
                  <a:lnTo>
                    <a:pt x="100718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059"/>
            <p:cNvSpPr/>
            <p:nvPr>
              <p:custDataLst>
                <p:tags r:id="rId33"/>
              </p:custDataLst>
            </p:nvPr>
          </p:nvSpPr>
          <p:spPr>
            <a:xfrm>
              <a:off x="7396710" y="1898989"/>
              <a:ext cx="172491" cy="152011"/>
            </a:xfrm>
            <a:custGeom>
              <a:avLst/>
              <a:gdLst/>
              <a:ahLst/>
              <a:cxnLst/>
              <a:rect l="0" t="0" r="0" b="0"/>
              <a:pathLst>
                <a:path w="172491" h="152011">
                  <a:moveTo>
                    <a:pt x="121690" y="12361"/>
                  </a:moveTo>
                  <a:lnTo>
                    <a:pt x="121690" y="12361"/>
                  </a:lnTo>
                  <a:lnTo>
                    <a:pt x="125060" y="8990"/>
                  </a:lnTo>
                  <a:lnTo>
                    <a:pt x="126716" y="5453"/>
                  </a:lnTo>
                  <a:lnTo>
                    <a:pt x="127157" y="3523"/>
                  </a:lnTo>
                  <a:lnTo>
                    <a:pt x="126746" y="2235"/>
                  </a:lnTo>
                  <a:lnTo>
                    <a:pt x="125766" y="1377"/>
                  </a:lnTo>
                  <a:lnTo>
                    <a:pt x="124408" y="805"/>
                  </a:lnTo>
                  <a:lnTo>
                    <a:pt x="115753" y="0"/>
                  </a:lnTo>
                  <a:lnTo>
                    <a:pt x="104252" y="3132"/>
                  </a:lnTo>
                  <a:lnTo>
                    <a:pt x="61636" y="28902"/>
                  </a:lnTo>
                  <a:lnTo>
                    <a:pt x="17021" y="63498"/>
                  </a:lnTo>
                  <a:lnTo>
                    <a:pt x="2403" y="75569"/>
                  </a:lnTo>
                  <a:lnTo>
                    <a:pt x="538" y="78488"/>
                  </a:lnTo>
                  <a:lnTo>
                    <a:pt x="0" y="81140"/>
                  </a:lnTo>
                  <a:lnTo>
                    <a:pt x="346" y="83614"/>
                  </a:lnTo>
                  <a:lnTo>
                    <a:pt x="8258" y="88244"/>
                  </a:lnTo>
                  <a:lnTo>
                    <a:pt x="26697" y="92935"/>
                  </a:lnTo>
                  <a:lnTo>
                    <a:pt x="65540" y="99720"/>
                  </a:lnTo>
                  <a:lnTo>
                    <a:pt x="75097" y="103634"/>
                  </a:lnTo>
                  <a:lnTo>
                    <a:pt x="77223" y="105665"/>
                  </a:lnTo>
                  <a:lnTo>
                    <a:pt x="77934" y="107725"/>
                  </a:lnTo>
                  <a:lnTo>
                    <a:pt x="77703" y="109804"/>
                  </a:lnTo>
                  <a:lnTo>
                    <a:pt x="67265" y="122842"/>
                  </a:lnTo>
                  <a:lnTo>
                    <a:pt x="54136" y="133369"/>
                  </a:lnTo>
                  <a:lnTo>
                    <a:pt x="16514" y="150761"/>
                  </a:lnTo>
                  <a:lnTo>
                    <a:pt x="17707" y="151194"/>
                  </a:lnTo>
                  <a:lnTo>
                    <a:pt x="59970" y="152010"/>
                  </a:lnTo>
                  <a:lnTo>
                    <a:pt x="100580" y="150164"/>
                  </a:lnTo>
                  <a:lnTo>
                    <a:pt x="172490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5060"/>
          <p:cNvSpPr/>
          <p:nvPr>
            <p:custDataLst>
              <p:tags r:id="rId23"/>
            </p:custDataLst>
          </p:nvPr>
        </p:nvSpPr>
        <p:spPr>
          <a:xfrm>
            <a:off x="590550" y="6630445"/>
            <a:ext cx="1608848" cy="221205"/>
          </a:xfrm>
          <a:custGeom>
            <a:avLst/>
            <a:gdLst/>
            <a:ahLst/>
            <a:cxnLst/>
            <a:rect l="0" t="0" r="0" b="0"/>
            <a:pathLst>
              <a:path w="1608848" h="221205">
                <a:moveTo>
                  <a:pt x="0" y="11655"/>
                </a:moveTo>
                <a:lnTo>
                  <a:pt x="0" y="11655"/>
                </a:lnTo>
                <a:lnTo>
                  <a:pt x="0" y="55277"/>
                </a:lnTo>
                <a:lnTo>
                  <a:pt x="1411" y="68437"/>
                </a:lnTo>
                <a:lnTo>
                  <a:pt x="10139" y="87040"/>
                </a:lnTo>
                <a:lnTo>
                  <a:pt x="17677" y="97136"/>
                </a:lnTo>
                <a:lnTo>
                  <a:pt x="50080" y="117494"/>
                </a:lnTo>
                <a:lnTo>
                  <a:pt x="88687" y="131288"/>
                </a:lnTo>
                <a:lnTo>
                  <a:pt x="119850" y="139144"/>
                </a:lnTo>
                <a:lnTo>
                  <a:pt x="155572" y="146633"/>
                </a:lnTo>
                <a:lnTo>
                  <a:pt x="194967" y="152314"/>
                </a:lnTo>
                <a:lnTo>
                  <a:pt x="228469" y="155309"/>
                </a:lnTo>
                <a:lnTo>
                  <a:pt x="271130" y="158876"/>
                </a:lnTo>
                <a:lnTo>
                  <a:pt x="312463" y="164402"/>
                </a:lnTo>
                <a:lnTo>
                  <a:pt x="357870" y="168626"/>
                </a:lnTo>
                <a:lnTo>
                  <a:pt x="390476" y="170320"/>
                </a:lnTo>
                <a:lnTo>
                  <a:pt x="423782" y="173425"/>
                </a:lnTo>
                <a:lnTo>
                  <a:pt x="457399" y="177156"/>
                </a:lnTo>
                <a:lnTo>
                  <a:pt x="491155" y="180460"/>
                </a:lnTo>
                <a:lnTo>
                  <a:pt x="524973" y="181929"/>
                </a:lnTo>
                <a:lnTo>
                  <a:pt x="560699" y="184464"/>
                </a:lnTo>
                <a:lnTo>
                  <a:pt x="598450" y="187942"/>
                </a:lnTo>
                <a:lnTo>
                  <a:pt x="638746" y="191840"/>
                </a:lnTo>
                <a:lnTo>
                  <a:pt x="678293" y="195924"/>
                </a:lnTo>
                <a:lnTo>
                  <a:pt x="717741" y="200092"/>
                </a:lnTo>
                <a:lnTo>
                  <a:pt x="758792" y="204295"/>
                </a:lnTo>
                <a:lnTo>
                  <a:pt x="800556" y="208515"/>
                </a:lnTo>
                <a:lnTo>
                  <a:pt x="842636" y="212743"/>
                </a:lnTo>
                <a:lnTo>
                  <a:pt x="884857" y="216973"/>
                </a:lnTo>
                <a:lnTo>
                  <a:pt x="927140" y="219324"/>
                </a:lnTo>
                <a:lnTo>
                  <a:pt x="969451" y="220369"/>
                </a:lnTo>
                <a:lnTo>
                  <a:pt x="1011775" y="220832"/>
                </a:lnTo>
                <a:lnTo>
                  <a:pt x="1054104" y="221039"/>
                </a:lnTo>
                <a:lnTo>
                  <a:pt x="1095729" y="221131"/>
                </a:lnTo>
                <a:lnTo>
                  <a:pt x="1135397" y="221172"/>
                </a:lnTo>
                <a:lnTo>
                  <a:pt x="1174193" y="221190"/>
                </a:lnTo>
                <a:lnTo>
                  <a:pt x="1212602" y="221198"/>
                </a:lnTo>
                <a:lnTo>
                  <a:pt x="1250840" y="221202"/>
                </a:lnTo>
                <a:lnTo>
                  <a:pt x="1287120" y="221204"/>
                </a:lnTo>
                <a:lnTo>
                  <a:pt x="1322058" y="221204"/>
                </a:lnTo>
                <a:lnTo>
                  <a:pt x="1356402" y="221204"/>
                </a:lnTo>
                <a:lnTo>
                  <a:pt x="1388599" y="221204"/>
                </a:lnTo>
                <a:lnTo>
                  <a:pt x="1432611" y="221204"/>
                </a:lnTo>
                <a:lnTo>
                  <a:pt x="1472462" y="221204"/>
                </a:lnTo>
                <a:lnTo>
                  <a:pt x="1509200" y="221204"/>
                </a:lnTo>
                <a:lnTo>
                  <a:pt x="1548072" y="221204"/>
                </a:lnTo>
                <a:lnTo>
                  <a:pt x="1591549" y="221204"/>
                </a:lnTo>
                <a:lnTo>
                  <a:pt x="1608847" y="221204"/>
                </a:lnTo>
                <a:lnTo>
                  <a:pt x="1570791" y="221204"/>
                </a:lnTo>
                <a:lnTo>
                  <a:pt x="1528457" y="221204"/>
                </a:lnTo>
                <a:lnTo>
                  <a:pt x="1491689" y="221204"/>
                </a:lnTo>
                <a:lnTo>
                  <a:pt x="1452102" y="221204"/>
                </a:lnTo>
                <a:lnTo>
                  <a:pt x="1409093" y="221204"/>
                </a:lnTo>
                <a:lnTo>
                  <a:pt x="1363189" y="221204"/>
                </a:lnTo>
                <a:lnTo>
                  <a:pt x="1330467" y="221204"/>
                </a:lnTo>
                <a:lnTo>
                  <a:pt x="1297109" y="221204"/>
                </a:lnTo>
                <a:lnTo>
                  <a:pt x="1261588" y="221204"/>
                </a:lnTo>
                <a:lnTo>
                  <a:pt x="1223928" y="221204"/>
                </a:lnTo>
                <a:lnTo>
                  <a:pt x="1183671" y="221204"/>
                </a:lnTo>
                <a:lnTo>
                  <a:pt x="1144143" y="219323"/>
                </a:lnTo>
                <a:lnTo>
                  <a:pt x="1104702" y="216136"/>
                </a:lnTo>
                <a:lnTo>
                  <a:pt x="1063654" y="212366"/>
                </a:lnTo>
                <a:lnTo>
                  <a:pt x="1021893" y="208340"/>
                </a:lnTo>
                <a:lnTo>
                  <a:pt x="979108" y="204198"/>
                </a:lnTo>
                <a:lnTo>
                  <a:pt x="934222" y="200006"/>
                </a:lnTo>
                <a:lnTo>
                  <a:pt x="890284" y="195790"/>
                </a:lnTo>
                <a:lnTo>
                  <a:pt x="847237" y="191565"/>
                </a:lnTo>
                <a:lnTo>
                  <a:pt x="804587" y="187335"/>
                </a:lnTo>
                <a:lnTo>
                  <a:pt x="762113" y="183104"/>
                </a:lnTo>
                <a:lnTo>
                  <a:pt x="719717" y="178871"/>
                </a:lnTo>
                <a:lnTo>
                  <a:pt x="677355" y="174638"/>
                </a:lnTo>
                <a:lnTo>
                  <a:pt x="635010" y="170405"/>
                </a:lnTo>
                <a:lnTo>
                  <a:pt x="593377" y="166171"/>
                </a:lnTo>
                <a:lnTo>
                  <a:pt x="553706" y="161938"/>
                </a:lnTo>
                <a:lnTo>
                  <a:pt x="514909" y="157705"/>
                </a:lnTo>
                <a:lnTo>
                  <a:pt x="477204" y="154177"/>
                </a:lnTo>
                <a:lnTo>
                  <a:pt x="441631" y="152608"/>
                </a:lnTo>
                <a:lnTo>
                  <a:pt x="407007" y="150031"/>
                </a:lnTo>
                <a:lnTo>
                  <a:pt x="372803" y="147239"/>
                </a:lnTo>
                <a:lnTo>
                  <a:pt x="338787" y="145997"/>
                </a:lnTo>
                <a:lnTo>
                  <a:pt x="291273" y="141928"/>
                </a:lnTo>
                <a:lnTo>
                  <a:pt x="249286" y="139625"/>
                </a:lnTo>
                <a:lnTo>
                  <a:pt x="210035" y="135571"/>
                </a:lnTo>
                <a:lnTo>
                  <a:pt x="178721" y="131875"/>
                </a:lnTo>
                <a:lnTo>
                  <a:pt x="145754" y="128586"/>
                </a:lnTo>
                <a:lnTo>
                  <a:pt x="106216" y="126734"/>
                </a:lnTo>
                <a:lnTo>
                  <a:pt x="80431" y="126057"/>
                </a:lnTo>
                <a:lnTo>
                  <a:pt x="81843" y="124612"/>
                </a:lnTo>
                <a:lnTo>
                  <a:pt x="100136" y="115836"/>
                </a:lnTo>
                <a:lnTo>
                  <a:pt x="141461" y="104298"/>
                </a:lnTo>
                <a:lnTo>
                  <a:pt x="178112" y="96103"/>
                </a:lnTo>
                <a:lnTo>
                  <a:pt x="212276" y="89640"/>
                </a:lnTo>
                <a:lnTo>
                  <a:pt x="259276" y="82034"/>
                </a:lnTo>
                <a:lnTo>
                  <a:pt x="304482" y="77193"/>
                </a:lnTo>
                <a:lnTo>
                  <a:pt x="351037" y="71996"/>
                </a:lnTo>
                <a:lnTo>
                  <a:pt x="384616" y="65990"/>
                </a:lnTo>
                <a:lnTo>
                  <a:pt x="420707" y="60968"/>
                </a:lnTo>
                <a:lnTo>
                  <a:pt x="454151" y="56386"/>
                </a:lnTo>
                <a:lnTo>
                  <a:pt x="486889" y="51996"/>
                </a:lnTo>
                <a:lnTo>
                  <a:pt x="522606" y="47693"/>
                </a:lnTo>
                <a:lnTo>
                  <a:pt x="557766" y="43429"/>
                </a:lnTo>
                <a:lnTo>
                  <a:pt x="592207" y="39183"/>
                </a:lnTo>
                <a:lnTo>
                  <a:pt x="626329" y="34943"/>
                </a:lnTo>
                <a:lnTo>
                  <a:pt x="673902" y="28590"/>
                </a:lnTo>
                <a:lnTo>
                  <a:pt x="719277" y="25609"/>
                </a:lnTo>
                <a:lnTo>
                  <a:pt x="760630" y="21356"/>
                </a:lnTo>
                <a:lnTo>
                  <a:pt x="799694" y="18998"/>
                </a:lnTo>
                <a:lnTo>
                  <a:pt x="830964" y="14683"/>
                </a:lnTo>
                <a:lnTo>
                  <a:pt x="865323" y="9473"/>
                </a:lnTo>
                <a:lnTo>
                  <a:pt x="912872" y="5834"/>
                </a:lnTo>
                <a:lnTo>
                  <a:pt x="950235" y="0"/>
                </a:lnTo>
                <a:lnTo>
                  <a:pt x="948873" y="1063"/>
                </a:lnTo>
                <a:lnTo>
                  <a:pt x="908434" y="13353"/>
                </a:lnTo>
                <a:lnTo>
                  <a:pt x="866080" y="17086"/>
                </a:lnTo>
                <a:lnTo>
                  <a:pt x="812800" y="180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Shape-5061"/>
          <p:cNvSpPr/>
          <p:nvPr>
            <p:custDataLst>
              <p:tags r:id="rId24"/>
            </p:custDataLst>
          </p:nvPr>
        </p:nvSpPr>
        <p:spPr>
          <a:xfrm>
            <a:off x="1778118" y="228602"/>
            <a:ext cx="3738401" cy="1504949"/>
          </a:xfrm>
          <a:custGeom>
            <a:avLst/>
            <a:gdLst/>
            <a:ahLst/>
            <a:cxnLst/>
            <a:rect l="0" t="0" r="0" b="0"/>
            <a:pathLst>
              <a:path w="3738401" h="1504949">
                <a:moveTo>
                  <a:pt x="660282" y="158748"/>
                </a:moveTo>
                <a:lnTo>
                  <a:pt x="660282" y="158748"/>
                </a:lnTo>
                <a:lnTo>
                  <a:pt x="634534" y="160629"/>
                </a:lnTo>
                <a:lnTo>
                  <a:pt x="596133" y="171613"/>
                </a:lnTo>
                <a:lnTo>
                  <a:pt x="561077" y="181610"/>
                </a:lnTo>
                <a:lnTo>
                  <a:pt x="519410" y="197977"/>
                </a:lnTo>
                <a:lnTo>
                  <a:pt x="475785" y="218114"/>
                </a:lnTo>
                <a:lnTo>
                  <a:pt x="429697" y="243836"/>
                </a:lnTo>
                <a:lnTo>
                  <a:pt x="396933" y="263593"/>
                </a:lnTo>
                <a:lnTo>
                  <a:pt x="349576" y="294549"/>
                </a:lnTo>
                <a:lnTo>
                  <a:pt x="308742" y="336614"/>
                </a:lnTo>
                <a:lnTo>
                  <a:pt x="280084" y="375523"/>
                </a:lnTo>
                <a:lnTo>
                  <a:pt x="247638" y="418935"/>
                </a:lnTo>
                <a:lnTo>
                  <a:pt x="215796" y="465774"/>
                </a:lnTo>
                <a:lnTo>
                  <a:pt x="184034" y="509850"/>
                </a:lnTo>
                <a:lnTo>
                  <a:pt x="158632" y="548999"/>
                </a:lnTo>
                <a:lnTo>
                  <a:pt x="133232" y="588821"/>
                </a:lnTo>
                <a:lnTo>
                  <a:pt x="107832" y="627445"/>
                </a:lnTo>
                <a:lnTo>
                  <a:pt x="83138" y="669045"/>
                </a:lnTo>
                <a:lnTo>
                  <a:pt x="63939" y="709352"/>
                </a:lnTo>
                <a:lnTo>
                  <a:pt x="43187" y="748071"/>
                </a:lnTo>
                <a:lnTo>
                  <a:pt x="28139" y="788985"/>
                </a:lnTo>
                <a:lnTo>
                  <a:pt x="14191" y="826857"/>
                </a:lnTo>
                <a:lnTo>
                  <a:pt x="2916" y="874230"/>
                </a:lnTo>
                <a:lnTo>
                  <a:pt x="481" y="912944"/>
                </a:lnTo>
                <a:lnTo>
                  <a:pt x="0" y="951349"/>
                </a:lnTo>
                <a:lnTo>
                  <a:pt x="1779" y="996518"/>
                </a:lnTo>
                <a:lnTo>
                  <a:pt x="10715" y="1043589"/>
                </a:lnTo>
                <a:lnTo>
                  <a:pt x="24452" y="1087696"/>
                </a:lnTo>
                <a:lnTo>
                  <a:pt x="39475" y="1130262"/>
                </a:lnTo>
                <a:lnTo>
                  <a:pt x="63513" y="1176069"/>
                </a:lnTo>
                <a:lnTo>
                  <a:pt x="85272" y="1211480"/>
                </a:lnTo>
                <a:lnTo>
                  <a:pt x="127876" y="1254163"/>
                </a:lnTo>
                <a:lnTo>
                  <a:pt x="170537" y="1285959"/>
                </a:lnTo>
                <a:lnTo>
                  <a:pt x="209885" y="1307970"/>
                </a:lnTo>
                <a:lnTo>
                  <a:pt x="252531" y="1329248"/>
                </a:lnTo>
                <a:lnTo>
                  <a:pt x="299573" y="1347058"/>
                </a:lnTo>
                <a:lnTo>
                  <a:pt x="339212" y="1361603"/>
                </a:lnTo>
                <a:lnTo>
                  <a:pt x="381013" y="1378064"/>
                </a:lnTo>
                <a:lnTo>
                  <a:pt x="423241" y="1394904"/>
                </a:lnTo>
                <a:lnTo>
                  <a:pt x="469918" y="1406750"/>
                </a:lnTo>
                <a:lnTo>
                  <a:pt x="515722" y="1417765"/>
                </a:lnTo>
                <a:lnTo>
                  <a:pt x="552773" y="1429257"/>
                </a:lnTo>
                <a:lnTo>
                  <a:pt x="590563" y="1439717"/>
                </a:lnTo>
                <a:lnTo>
                  <a:pt x="628571" y="1447285"/>
                </a:lnTo>
                <a:lnTo>
                  <a:pt x="668525" y="1453996"/>
                </a:lnTo>
                <a:lnTo>
                  <a:pt x="711643" y="1462334"/>
                </a:lnTo>
                <a:lnTo>
                  <a:pt x="755698" y="1469979"/>
                </a:lnTo>
                <a:lnTo>
                  <a:pt x="800031" y="1476007"/>
                </a:lnTo>
                <a:lnTo>
                  <a:pt x="844447" y="1482967"/>
                </a:lnTo>
                <a:lnTo>
                  <a:pt x="890768" y="1486911"/>
                </a:lnTo>
                <a:lnTo>
                  <a:pt x="938359" y="1492548"/>
                </a:lnTo>
                <a:lnTo>
                  <a:pt x="985621" y="1496805"/>
                </a:lnTo>
                <a:lnTo>
                  <a:pt x="1019366" y="1497801"/>
                </a:lnTo>
                <a:lnTo>
                  <a:pt x="1055531" y="1498244"/>
                </a:lnTo>
                <a:lnTo>
                  <a:pt x="1089007" y="1500322"/>
                </a:lnTo>
                <a:lnTo>
                  <a:pt x="1121055" y="1502892"/>
                </a:lnTo>
                <a:lnTo>
                  <a:pt x="1154112" y="1504034"/>
                </a:lnTo>
                <a:lnTo>
                  <a:pt x="1187619" y="1504542"/>
                </a:lnTo>
                <a:lnTo>
                  <a:pt x="1221326" y="1504767"/>
                </a:lnTo>
                <a:lnTo>
                  <a:pt x="1255122" y="1504868"/>
                </a:lnTo>
                <a:lnTo>
                  <a:pt x="1288957" y="1504912"/>
                </a:lnTo>
                <a:lnTo>
                  <a:pt x="1322810" y="1504932"/>
                </a:lnTo>
                <a:lnTo>
                  <a:pt x="1356670" y="1504941"/>
                </a:lnTo>
                <a:lnTo>
                  <a:pt x="1390534" y="1504945"/>
                </a:lnTo>
                <a:lnTo>
                  <a:pt x="1424399" y="1504947"/>
                </a:lnTo>
                <a:lnTo>
                  <a:pt x="1458265" y="1504947"/>
                </a:lnTo>
                <a:lnTo>
                  <a:pt x="1492132" y="1504948"/>
                </a:lnTo>
                <a:lnTo>
                  <a:pt x="1525999" y="1504948"/>
                </a:lnTo>
                <a:lnTo>
                  <a:pt x="1559865" y="1504948"/>
                </a:lnTo>
                <a:lnTo>
                  <a:pt x="1593732" y="1503066"/>
                </a:lnTo>
                <a:lnTo>
                  <a:pt x="1627599" y="1500584"/>
                </a:lnTo>
                <a:lnTo>
                  <a:pt x="1661465" y="1499481"/>
                </a:lnTo>
                <a:lnTo>
                  <a:pt x="1695332" y="1497109"/>
                </a:lnTo>
                <a:lnTo>
                  <a:pt x="1729199" y="1494408"/>
                </a:lnTo>
                <a:lnTo>
                  <a:pt x="1763065" y="1493208"/>
                </a:lnTo>
                <a:lnTo>
                  <a:pt x="1796932" y="1490793"/>
                </a:lnTo>
                <a:lnTo>
                  <a:pt x="1830799" y="1488074"/>
                </a:lnTo>
                <a:lnTo>
                  <a:pt x="1864665" y="1486865"/>
                </a:lnTo>
                <a:lnTo>
                  <a:pt x="1912094" y="1482813"/>
                </a:lnTo>
                <a:lnTo>
                  <a:pt x="1944306" y="1479118"/>
                </a:lnTo>
                <a:lnTo>
                  <a:pt x="1976731" y="1475829"/>
                </a:lnTo>
                <a:lnTo>
                  <a:pt x="2022753" y="1473272"/>
                </a:lnTo>
                <a:lnTo>
                  <a:pt x="2068375" y="1468360"/>
                </a:lnTo>
                <a:lnTo>
                  <a:pt x="2100782" y="1464462"/>
                </a:lnTo>
                <a:lnTo>
                  <a:pt x="2147390" y="1458301"/>
                </a:lnTo>
                <a:lnTo>
                  <a:pt x="2192480" y="1452008"/>
                </a:lnTo>
                <a:lnTo>
                  <a:pt x="2224144" y="1447787"/>
                </a:lnTo>
                <a:lnTo>
                  <a:pt x="2256326" y="1442854"/>
                </a:lnTo>
                <a:lnTo>
                  <a:pt x="2302211" y="1432849"/>
                </a:lnTo>
                <a:lnTo>
                  <a:pt x="2347086" y="1425102"/>
                </a:lnTo>
                <a:lnTo>
                  <a:pt x="2390957" y="1418339"/>
                </a:lnTo>
                <a:lnTo>
                  <a:pt x="2432491" y="1411161"/>
                </a:lnTo>
                <a:lnTo>
                  <a:pt x="2478507" y="1401116"/>
                </a:lnTo>
                <a:lnTo>
                  <a:pt x="2519581" y="1393358"/>
                </a:lnTo>
                <a:lnTo>
                  <a:pt x="2558561" y="1385885"/>
                </a:lnTo>
                <a:lnTo>
                  <a:pt x="2596922" y="1375753"/>
                </a:lnTo>
                <a:lnTo>
                  <a:pt x="2635099" y="1367968"/>
                </a:lnTo>
                <a:lnTo>
                  <a:pt x="2673222" y="1361193"/>
                </a:lnTo>
                <a:lnTo>
                  <a:pt x="2714857" y="1354012"/>
                </a:lnTo>
                <a:lnTo>
                  <a:pt x="2753586" y="1347084"/>
                </a:lnTo>
                <a:lnTo>
                  <a:pt x="2787261" y="1341182"/>
                </a:lnTo>
                <a:lnTo>
                  <a:pt x="2830020" y="1333893"/>
                </a:lnTo>
                <a:lnTo>
                  <a:pt x="2877027" y="1325384"/>
                </a:lnTo>
                <a:lnTo>
                  <a:pt x="2912680" y="1318603"/>
                </a:lnTo>
                <a:lnTo>
                  <a:pt x="2956552" y="1311524"/>
                </a:lnTo>
                <a:lnTo>
                  <a:pt x="2995656" y="1307702"/>
                </a:lnTo>
                <a:lnTo>
                  <a:pt x="3042714" y="1296365"/>
                </a:lnTo>
                <a:lnTo>
                  <a:pt x="3079982" y="1291216"/>
                </a:lnTo>
                <a:lnTo>
                  <a:pt x="3123480" y="1284046"/>
                </a:lnTo>
                <a:lnTo>
                  <a:pt x="3170940" y="1272279"/>
                </a:lnTo>
                <a:lnTo>
                  <a:pt x="3209933" y="1262442"/>
                </a:lnTo>
                <a:lnTo>
                  <a:pt x="3251354" y="1248709"/>
                </a:lnTo>
                <a:lnTo>
                  <a:pt x="3294437" y="1234998"/>
                </a:lnTo>
                <a:lnTo>
                  <a:pt x="3337649" y="1220673"/>
                </a:lnTo>
                <a:lnTo>
                  <a:pt x="3378614" y="1202843"/>
                </a:lnTo>
                <a:lnTo>
                  <a:pt x="3422219" y="1183621"/>
                </a:lnTo>
                <a:lnTo>
                  <a:pt x="3467469" y="1162207"/>
                </a:lnTo>
                <a:lnTo>
                  <a:pt x="3512861" y="1134955"/>
                </a:lnTo>
                <a:lnTo>
                  <a:pt x="3553910" y="1104675"/>
                </a:lnTo>
                <a:lnTo>
                  <a:pt x="3600217" y="1060435"/>
                </a:lnTo>
                <a:lnTo>
                  <a:pt x="3638422" y="1016880"/>
                </a:lnTo>
                <a:lnTo>
                  <a:pt x="3665155" y="977457"/>
                </a:lnTo>
                <a:lnTo>
                  <a:pt x="3691392" y="932684"/>
                </a:lnTo>
                <a:lnTo>
                  <a:pt x="3708217" y="892691"/>
                </a:lnTo>
                <a:lnTo>
                  <a:pt x="3721746" y="858185"/>
                </a:lnTo>
                <a:lnTo>
                  <a:pt x="3727906" y="826620"/>
                </a:lnTo>
                <a:lnTo>
                  <a:pt x="3732997" y="791424"/>
                </a:lnTo>
                <a:lnTo>
                  <a:pt x="3736905" y="757438"/>
                </a:lnTo>
                <a:lnTo>
                  <a:pt x="3738400" y="715648"/>
                </a:lnTo>
                <a:lnTo>
                  <a:pt x="3736249" y="682131"/>
                </a:lnTo>
                <a:lnTo>
                  <a:pt x="3731072" y="641045"/>
                </a:lnTo>
                <a:lnTo>
                  <a:pt x="3723350" y="610169"/>
                </a:lnTo>
                <a:lnTo>
                  <a:pt x="3712157" y="575280"/>
                </a:lnTo>
                <a:lnTo>
                  <a:pt x="3697775" y="538606"/>
                </a:lnTo>
                <a:lnTo>
                  <a:pt x="3680553" y="499115"/>
                </a:lnTo>
                <a:lnTo>
                  <a:pt x="3656316" y="456123"/>
                </a:lnTo>
                <a:lnTo>
                  <a:pt x="3620204" y="411047"/>
                </a:lnTo>
                <a:lnTo>
                  <a:pt x="3580832" y="366471"/>
                </a:lnTo>
                <a:lnTo>
                  <a:pt x="3538889" y="324574"/>
                </a:lnTo>
                <a:lnTo>
                  <a:pt x="3496607" y="286819"/>
                </a:lnTo>
                <a:lnTo>
                  <a:pt x="3456972" y="260560"/>
                </a:lnTo>
                <a:lnTo>
                  <a:pt x="3414753" y="236871"/>
                </a:lnTo>
                <a:lnTo>
                  <a:pt x="3368548" y="211653"/>
                </a:lnTo>
                <a:lnTo>
                  <a:pt x="3335745" y="195902"/>
                </a:lnTo>
                <a:lnTo>
                  <a:pt x="3289102" y="174931"/>
                </a:lnTo>
                <a:lnTo>
                  <a:pt x="3241738" y="155203"/>
                </a:lnTo>
                <a:lnTo>
                  <a:pt x="3205744" y="142018"/>
                </a:lnTo>
                <a:lnTo>
                  <a:pt x="3168269" y="129175"/>
                </a:lnTo>
                <a:lnTo>
                  <a:pt x="3130354" y="116433"/>
                </a:lnTo>
                <a:lnTo>
                  <a:pt x="3088938" y="103720"/>
                </a:lnTo>
                <a:lnTo>
                  <a:pt x="3045386" y="91016"/>
                </a:lnTo>
                <a:lnTo>
                  <a:pt x="3001203" y="78315"/>
                </a:lnTo>
                <a:lnTo>
                  <a:pt x="2967869" y="69848"/>
                </a:lnTo>
                <a:lnTo>
                  <a:pt x="2932593" y="61381"/>
                </a:lnTo>
                <a:lnTo>
                  <a:pt x="2898099" y="52915"/>
                </a:lnTo>
                <a:lnTo>
                  <a:pt x="2863954" y="46329"/>
                </a:lnTo>
                <a:lnTo>
                  <a:pt x="2829259" y="40345"/>
                </a:lnTo>
                <a:lnTo>
                  <a:pt x="2792672" y="32982"/>
                </a:lnTo>
                <a:lnTo>
                  <a:pt x="2755244" y="28769"/>
                </a:lnTo>
                <a:lnTo>
                  <a:pt x="2717443" y="26191"/>
                </a:lnTo>
                <a:lnTo>
                  <a:pt x="2679475" y="22693"/>
                </a:lnTo>
                <a:lnTo>
                  <a:pt x="2641435" y="18786"/>
                </a:lnTo>
                <a:lnTo>
                  <a:pt x="2603361" y="14698"/>
                </a:lnTo>
                <a:lnTo>
                  <a:pt x="2565272" y="10530"/>
                </a:lnTo>
                <a:lnTo>
                  <a:pt x="2525296" y="8207"/>
                </a:lnTo>
                <a:lnTo>
                  <a:pt x="2484011" y="6468"/>
                </a:lnTo>
                <a:lnTo>
                  <a:pt x="2442143" y="3344"/>
                </a:lnTo>
                <a:lnTo>
                  <a:pt x="2400017" y="1485"/>
                </a:lnTo>
                <a:lnTo>
                  <a:pt x="2357775" y="659"/>
                </a:lnTo>
                <a:lnTo>
                  <a:pt x="2315483" y="292"/>
                </a:lnTo>
                <a:lnTo>
                  <a:pt x="2273167" y="129"/>
                </a:lnTo>
                <a:lnTo>
                  <a:pt x="2230137" y="56"/>
                </a:lnTo>
                <a:lnTo>
                  <a:pt x="2185142" y="24"/>
                </a:lnTo>
                <a:lnTo>
                  <a:pt x="2141155" y="9"/>
                </a:lnTo>
                <a:lnTo>
                  <a:pt x="2097381" y="3"/>
                </a:lnTo>
                <a:lnTo>
                  <a:pt x="2052056" y="0"/>
                </a:lnTo>
                <a:lnTo>
                  <a:pt x="2006041" y="1880"/>
                </a:lnTo>
                <a:lnTo>
                  <a:pt x="1959719" y="5068"/>
                </a:lnTo>
                <a:lnTo>
                  <a:pt x="1913262" y="8837"/>
                </a:lnTo>
                <a:lnTo>
                  <a:pt x="1866743" y="10982"/>
                </a:lnTo>
                <a:lnTo>
                  <a:pt x="1820198" y="12641"/>
                </a:lnTo>
                <a:lnTo>
                  <a:pt x="1773641" y="15730"/>
                </a:lnTo>
                <a:lnTo>
                  <a:pt x="1727079" y="19455"/>
                </a:lnTo>
                <a:lnTo>
                  <a:pt x="1680513" y="23462"/>
                </a:lnTo>
                <a:lnTo>
                  <a:pt x="1633948" y="27595"/>
                </a:lnTo>
                <a:lnTo>
                  <a:pt x="1609959" y="29685"/>
                </a:lnTo>
                <a:lnTo>
                  <a:pt x="1585500" y="31784"/>
                </a:lnTo>
                <a:lnTo>
                  <a:pt x="1560727" y="33888"/>
                </a:lnTo>
                <a:lnTo>
                  <a:pt x="1536451" y="36703"/>
                </a:lnTo>
                <a:lnTo>
                  <a:pt x="1512506" y="39990"/>
                </a:lnTo>
                <a:lnTo>
                  <a:pt x="1465204" y="46700"/>
                </a:lnTo>
                <a:lnTo>
                  <a:pt x="1418310" y="52034"/>
                </a:lnTo>
                <a:lnTo>
                  <a:pt x="1394234" y="55150"/>
                </a:lnTo>
                <a:lnTo>
                  <a:pt x="1369717" y="58638"/>
                </a:lnTo>
                <a:lnTo>
                  <a:pt x="1344905" y="62375"/>
                </a:lnTo>
                <a:lnTo>
                  <a:pt x="1320603" y="66277"/>
                </a:lnTo>
                <a:lnTo>
                  <a:pt x="1296640" y="70289"/>
                </a:lnTo>
                <a:lnTo>
                  <a:pt x="1249319" y="78511"/>
                </a:lnTo>
                <a:lnTo>
                  <a:pt x="1202417" y="86869"/>
                </a:lnTo>
                <a:lnTo>
                  <a:pt x="1161346" y="93405"/>
                </a:lnTo>
                <a:lnTo>
                  <a:pt x="1114399" y="100779"/>
                </a:lnTo>
                <a:lnTo>
                  <a:pt x="1080149" y="106696"/>
                </a:lnTo>
                <a:lnTo>
                  <a:pt x="1041793" y="113464"/>
                </a:lnTo>
                <a:lnTo>
                  <a:pt x="1002112" y="121503"/>
                </a:lnTo>
                <a:lnTo>
                  <a:pt x="961546" y="130390"/>
                </a:lnTo>
                <a:lnTo>
                  <a:pt x="920391" y="139843"/>
                </a:lnTo>
                <a:lnTo>
                  <a:pt x="879549" y="148967"/>
                </a:lnTo>
                <a:lnTo>
                  <a:pt x="838916" y="157872"/>
                </a:lnTo>
                <a:lnTo>
                  <a:pt x="798421" y="166630"/>
                </a:lnTo>
                <a:lnTo>
                  <a:pt x="758725" y="175997"/>
                </a:lnTo>
                <a:lnTo>
                  <a:pt x="719561" y="185770"/>
                </a:lnTo>
                <a:lnTo>
                  <a:pt x="680751" y="195813"/>
                </a:lnTo>
                <a:lnTo>
                  <a:pt x="645000" y="206035"/>
                </a:lnTo>
                <a:lnTo>
                  <a:pt x="611289" y="216379"/>
                </a:lnTo>
                <a:lnTo>
                  <a:pt x="578936" y="226802"/>
                </a:lnTo>
                <a:lnTo>
                  <a:pt x="548196" y="236573"/>
                </a:lnTo>
                <a:lnTo>
                  <a:pt x="518530" y="245909"/>
                </a:lnTo>
                <a:lnTo>
                  <a:pt x="489581" y="254955"/>
                </a:lnTo>
                <a:lnTo>
                  <a:pt x="463226" y="263808"/>
                </a:lnTo>
                <a:lnTo>
                  <a:pt x="438600" y="272533"/>
                </a:lnTo>
                <a:lnTo>
                  <a:pt x="394540" y="288341"/>
                </a:lnTo>
                <a:lnTo>
                  <a:pt x="358495" y="300071"/>
                </a:lnTo>
                <a:lnTo>
                  <a:pt x="317177" y="317979"/>
                </a:lnTo>
                <a:lnTo>
                  <a:pt x="276681" y="343699"/>
                </a:lnTo>
                <a:lnTo>
                  <a:pt x="222132" y="3873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9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60"/>
          <p:cNvGrpSpPr/>
          <p:nvPr/>
        </p:nvGrpSpPr>
        <p:grpSpPr>
          <a:xfrm>
            <a:off x="364144" y="352736"/>
            <a:ext cx="2364059" cy="890994"/>
            <a:chOff x="364144" y="352736"/>
            <a:chExt cx="2364059" cy="890994"/>
          </a:xfrm>
        </p:grpSpPr>
        <p:sp>
          <p:nvSpPr>
            <p:cNvPr id="2" name="SMARTInkShape-301"/>
            <p:cNvSpPr/>
            <p:nvPr>
              <p:custDataLst>
                <p:tags r:id="rId203"/>
              </p:custDataLst>
            </p:nvPr>
          </p:nvSpPr>
          <p:spPr>
            <a:xfrm>
              <a:off x="364144" y="709316"/>
              <a:ext cx="124807" cy="335891"/>
            </a:xfrm>
            <a:custGeom>
              <a:avLst/>
              <a:gdLst/>
              <a:ahLst/>
              <a:cxnLst/>
              <a:rect l="0" t="0" r="0" b="0"/>
              <a:pathLst>
                <a:path w="124807" h="335891">
                  <a:moveTo>
                    <a:pt x="29556" y="128884"/>
                  </a:moveTo>
                  <a:lnTo>
                    <a:pt x="29556" y="128884"/>
                  </a:lnTo>
                  <a:lnTo>
                    <a:pt x="29556" y="122795"/>
                  </a:lnTo>
                  <a:lnTo>
                    <a:pt x="25192" y="138500"/>
                  </a:lnTo>
                  <a:lnTo>
                    <a:pt x="23598" y="175573"/>
                  </a:lnTo>
                  <a:lnTo>
                    <a:pt x="25204" y="216566"/>
                  </a:lnTo>
                  <a:lnTo>
                    <a:pt x="30148" y="259286"/>
                  </a:lnTo>
                  <a:lnTo>
                    <a:pt x="34200" y="302048"/>
                  </a:lnTo>
                  <a:lnTo>
                    <a:pt x="37282" y="329534"/>
                  </a:lnTo>
                  <a:lnTo>
                    <a:pt x="39340" y="335890"/>
                  </a:lnTo>
                  <a:lnTo>
                    <a:pt x="37237" y="326156"/>
                  </a:lnTo>
                  <a:lnTo>
                    <a:pt x="32406" y="286332"/>
                  </a:lnTo>
                  <a:lnTo>
                    <a:pt x="24050" y="240917"/>
                  </a:lnTo>
                  <a:lnTo>
                    <a:pt x="18988" y="197357"/>
                  </a:lnTo>
                  <a:lnTo>
                    <a:pt x="17488" y="154582"/>
                  </a:lnTo>
                  <a:lnTo>
                    <a:pt x="17842" y="121255"/>
                  </a:lnTo>
                  <a:lnTo>
                    <a:pt x="22009" y="77548"/>
                  </a:lnTo>
                  <a:lnTo>
                    <a:pt x="31619" y="38624"/>
                  </a:lnTo>
                  <a:lnTo>
                    <a:pt x="43526" y="10866"/>
                  </a:lnTo>
                  <a:lnTo>
                    <a:pt x="50111" y="3995"/>
                  </a:lnTo>
                  <a:lnTo>
                    <a:pt x="53843" y="1174"/>
                  </a:lnTo>
                  <a:lnTo>
                    <a:pt x="58447" y="0"/>
                  </a:lnTo>
                  <a:lnTo>
                    <a:pt x="69208" y="576"/>
                  </a:lnTo>
                  <a:lnTo>
                    <a:pt x="79164" y="6947"/>
                  </a:lnTo>
                  <a:lnTo>
                    <a:pt x="88293" y="18245"/>
                  </a:lnTo>
                  <a:lnTo>
                    <a:pt x="106549" y="54194"/>
                  </a:lnTo>
                  <a:lnTo>
                    <a:pt x="111374" y="99711"/>
                  </a:lnTo>
                  <a:lnTo>
                    <a:pt x="110008" y="121416"/>
                  </a:lnTo>
                  <a:lnTo>
                    <a:pt x="96177" y="166523"/>
                  </a:lnTo>
                  <a:lnTo>
                    <a:pt x="72605" y="202184"/>
                  </a:lnTo>
                  <a:lnTo>
                    <a:pt x="57912" y="216533"/>
                  </a:lnTo>
                  <a:lnTo>
                    <a:pt x="47098" y="220756"/>
                  </a:lnTo>
                  <a:lnTo>
                    <a:pt x="19537" y="223467"/>
                  </a:lnTo>
                  <a:lnTo>
                    <a:pt x="9111" y="221956"/>
                  </a:lnTo>
                  <a:lnTo>
                    <a:pt x="39" y="218608"/>
                  </a:lnTo>
                  <a:lnTo>
                    <a:pt x="0" y="218333"/>
                  </a:lnTo>
                  <a:lnTo>
                    <a:pt x="1839" y="218028"/>
                  </a:lnTo>
                  <a:lnTo>
                    <a:pt x="10211" y="221227"/>
                  </a:lnTo>
                  <a:lnTo>
                    <a:pt x="50166" y="254446"/>
                  </a:lnTo>
                  <a:lnTo>
                    <a:pt x="93147" y="300250"/>
                  </a:lnTo>
                  <a:lnTo>
                    <a:pt x="124806" y="325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02"/>
            <p:cNvSpPr/>
            <p:nvPr>
              <p:custDataLst>
                <p:tags r:id="rId204"/>
              </p:custDataLst>
            </p:nvPr>
          </p:nvSpPr>
          <p:spPr>
            <a:xfrm>
              <a:off x="519121" y="928854"/>
              <a:ext cx="197544" cy="314876"/>
            </a:xfrm>
            <a:custGeom>
              <a:avLst/>
              <a:gdLst/>
              <a:ahLst/>
              <a:cxnLst/>
              <a:rect l="0" t="0" r="0" b="0"/>
              <a:pathLst>
                <a:path w="197544" h="314876">
                  <a:moveTo>
                    <a:pt x="7929" y="61746"/>
                  </a:moveTo>
                  <a:lnTo>
                    <a:pt x="7929" y="61746"/>
                  </a:lnTo>
                  <a:lnTo>
                    <a:pt x="7929" y="65117"/>
                  </a:lnTo>
                  <a:lnTo>
                    <a:pt x="8635" y="65404"/>
                  </a:lnTo>
                  <a:lnTo>
                    <a:pt x="11300" y="63842"/>
                  </a:lnTo>
                  <a:lnTo>
                    <a:pt x="35061" y="43159"/>
                  </a:lnTo>
                  <a:lnTo>
                    <a:pt x="47816" y="14517"/>
                  </a:lnTo>
                  <a:lnTo>
                    <a:pt x="48632" y="10505"/>
                  </a:lnTo>
                  <a:lnTo>
                    <a:pt x="47656" y="4165"/>
                  </a:lnTo>
                  <a:lnTo>
                    <a:pt x="46408" y="2192"/>
                  </a:lnTo>
                  <a:lnTo>
                    <a:pt x="44871" y="876"/>
                  </a:lnTo>
                  <a:lnTo>
                    <a:pt x="43140" y="0"/>
                  </a:lnTo>
                  <a:lnTo>
                    <a:pt x="35573" y="4670"/>
                  </a:lnTo>
                  <a:lnTo>
                    <a:pt x="13468" y="28286"/>
                  </a:lnTo>
                  <a:lnTo>
                    <a:pt x="1731" y="48539"/>
                  </a:lnTo>
                  <a:lnTo>
                    <a:pt x="0" y="65284"/>
                  </a:lnTo>
                  <a:lnTo>
                    <a:pt x="2288" y="82368"/>
                  </a:lnTo>
                  <a:lnTo>
                    <a:pt x="8009" y="94665"/>
                  </a:lnTo>
                  <a:lnTo>
                    <a:pt x="17137" y="102953"/>
                  </a:lnTo>
                  <a:lnTo>
                    <a:pt x="22534" y="106151"/>
                  </a:lnTo>
                  <a:lnTo>
                    <a:pt x="50356" y="110651"/>
                  </a:lnTo>
                  <a:lnTo>
                    <a:pt x="92614" y="102032"/>
                  </a:lnTo>
                  <a:lnTo>
                    <a:pt x="129288" y="86742"/>
                  </a:lnTo>
                  <a:lnTo>
                    <a:pt x="168004" y="56684"/>
                  </a:lnTo>
                  <a:lnTo>
                    <a:pt x="174323" y="47502"/>
                  </a:lnTo>
                  <a:lnTo>
                    <a:pt x="177132" y="38717"/>
                  </a:lnTo>
                  <a:lnTo>
                    <a:pt x="176470" y="35105"/>
                  </a:lnTo>
                  <a:lnTo>
                    <a:pt x="171971" y="29209"/>
                  </a:lnTo>
                  <a:lnTo>
                    <a:pt x="163387" y="26119"/>
                  </a:lnTo>
                  <a:lnTo>
                    <a:pt x="158134" y="25294"/>
                  </a:lnTo>
                  <a:lnTo>
                    <a:pt x="123311" y="34725"/>
                  </a:lnTo>
                  <a:lnTo>
                    <a:pt x="120834" y="38088"/>
                  </a:lnTo>
                  <a:lnTo>
                    <a:pt x="118081" y="49350"/>
                  </a:lnTo>
                  <a:lnTo>
                    <a:pt x="118739" y="58118"/>
                  </a:lnTo>
                  <a:lnTo>
                    <a:pt x="119902" y="61444"/>
                  </a:lnTo>
                  <a:lnTo>
                    <a:pt x="124958" y="67021"/>
                  </a:lnTo>
                  <a:lnTo>
                    <a:pt x="128282" y="69496"/>
                  </a:lnTo>
                  <a:lnTo>
                    <a:pt x="131909" y="70441"/>
                  </a:lnTo>
                  <a:lnTo>
                    <a:pt x="139701" y="69608"/>
                  </a:lnTo>
                  <a:lnTo>
                    <a:pt x="152022" y="65173"/>
                  </a:lnTo>
                  <a:lnTo>
                    <a:pt x="168122" y="54401"/>
                  </a:lnTo>
                  <a:lnTo>
                    <a:pt x="171169" y="54027"/>
                  </a:lnTo>
                  <a:lnTo>
                    <a:pt x="173905" y="54483"/>
                  </a:lnTo>
                  <a:lnTo>
                    <a:pt x="178828" y="58753"/>
                  </a:lnTo>
                  <a:lnTo>
                    <a:pt x="181128" y="61868"/>
                  </a:lnTo>
                  <a:lnTo>
                    <a:pt x="189184" y="96577"/>
                  </a:lnTo>
                  <a:lnTo>
                    <a:pt x="191507" y="141900"/>
                  </a:lnTo>
                  <a:lnTo>
                    <a:pt x="193791" y="181686"/>
                  </a:lnTo>
                  <a:lnTo>
                    <a:pt x="197513" y="222943"/>
                  </a:lnTo>
                  <a:lnTo>
                    <a:pt x="197543" y="262320"/>
                  </a:lnTo>
                  <a:lnTo>
                    <a:pt x="191895" y="294977"/>
                  </a:lnTo>
                  <a:lnTo>
                    <a:pt x="182825" y="309102"/>
                  </a:lnTo>
                  <a:lnTo>
                    <a:pt x="177443" y="312728"/>
                  </a:lnTo>
                  <a:lnTo>
                    <a:pt x="165818" y="314875"/>
                  </a:lnTo>
                  <a:lnTo>
                    <a:pt x="140632" y="305375"/>
                  </a:lnTo>
                  <a:lnTo>
                    <a:pt x="126645" y="289264"/>
                  </a:lnTo>
                  <a:lnTo>
                    <a:pt x="117136" y="266582"/>
                  </a:lnTo>
                  <a:lnTo>
                    <a:pt x="109529" y="207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3"/>
            <p:cNvSpPr/>
            <p:nvPr>
              <p:custDataLst>
                <p:tags r:id="rId205"/>
              </p:custDataLst>
            </p:nvPr>
          </p:nvSpPr>
          <p:spPr>
            <a:xfrm>
              <a:off x="736600" y="932808"/>
              <a:ext cx="95251" cy="106657"/>
            </a:xfrm>
            <a:custGeom>
              <a:avLst/>
              <a:gdLst/>
              <a:ahLst/>
              <a:cxnLst/>
              <a:rect l="0" t="0" r="0" b="0"/>
              <a:pathLst>
                <a:path w="95251" h="106657">
                  <a:moveTo>
                    <a:pt x="0" y="51442"/>
                  </a:moveTo>
                  <a:lnTo>
                    <a:pt x="0" y="51442"/>
                  </a:lnTo>
                  <a:lnTo>
                    <a:pt x="0" y="48071"/>
                  </a:lnTo>
                  <a:lnTo>
                    <a:pt x="1411" y="47078"/>
                  </a:lnTo>
                  <a:lnTo>
                    <a:pt x="6742" y="45975"/>
                  </a:lnTo>
                  <a:lnTo>
                    <a:pt x="13815" y="49247"/>
                  </a:lnTo>
                  <a:lnTo>
                    <a:pt x="33308" y="63147"/>
                  </a:lnTo>
                  <a:lnTo>
                    <a:pt x="39028" y="72872"/>
                  </a:lnTo>
                  <a:lnTo>
                    <a:pt x="42843" y="90247"/>
                  </a:lnTo>
                  <a:lnTo>
                    <a:pt x="41854" y="98792"/>
                  </a:lnTo>
                  <a:lnTo>
                    <a:pt x="40603" y="102059"/>
                  </a:lnTo>
                  <a:lnTo>
                    <a:pt x="39063" y="104237"/>
                  </a:lnTo>
                  <a:lnTo>
                    <a:pt x="35470" y="106656"/>
                  </a:lnTo>
                  <a:lnTo>
                    <a:pt x="33525" y="105890"/>
                  </a:lnTo>
                  <a:lnTo>
                    <a:pt x="29481" y="101276"/>
                  </a:lnTo>
                  <a:lnTo>
                    <a:pt x="26609" y="80632"/>
                  </a:lnTo>
                  <a:lnTo>
                    <a:pt x="32500" y="45431"/>
                  </a:lnTo>
                  <a:lnTo>
                    <a:pt x="46554" y="17206"/>
                  </a:lnTo>
                  <a:lnTo>
                    <a:pt x="59966" y="6122"/>
                  </a:lnTo>
                  <a:lnTo>
                    <a:pt x="73924" y="255"/>
                  </a:lnTo>
                  <a:lnTo>
                    <a:pt x="84831" y="0"/>
                  </a:lnTo>
                  <a:lnTo>
                    <a:pt x="88304" y="919"/>
                  </a:lnTo>
                  <a:lnTo>
                    <a:pt x="95250" y="6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4"/>
            <p:cNvSpPr/>
            <p:nvPr>
              <p:custDataLst>
                <p:tags r:id="rId206"/>
              </p:custDataLst>
            </p:nvPr>
          </p:nvSpPr>
          <p:spPr>
            <a:xfrm>
              <a:off x="836669" y="942928"/>
              <a:ext cx="236039" cy="136573"/>
            </a:xfrm>
            <a:custGeom>
              <a:avLst/>
              <a:gdLst/>
              <a:ahLst/>
              <a:cxnLst/>
              <a:rect l="0" t="0" r="0" b="0"/>
              <a:pathLst>
                <a:path w="236039" h="136573">
                  <a:moveTo>
                    <a:pt x="14231" y="54022"/>
                  </a:moveTo>
                  <a:lnTo>
                    <a:pt x="14231" y="54022"/>
                  </a:lnTo>
                  <a:lnTo>
                    <a:pt x="14231" y="59489"/>
                  </a:lnTo>
                  <a:lnTo>
                    <a:pt x="13525" y="59783"/>
                  </a:lnTo>
                  <a:lnTo>
                    <a:pt x="10573" y="60198"/>
                  </a:lnTo>
                  <a:lnTo>
                    <a:pt x="12135" y="60294"/>
                  </a:lnTo>
                  <a:lnTo>
                    <a:pt x="15181" y="56575"/>
                  </a:lnTo>
                  <a:lnTo>
                    <a:pt x="42408" y="17147"/>
                  </a:lnTo>
                  <a:lnTo>
                    <a:pt x="43687" y="9411"/>
                  </a:lnTo>
                  <a:lnTo>
                    <a:pt x="43041" y="7348"/>
                  </a:lnTo>
                  <a:lnTo>
                    <a:pt x="41904" y="5973"/>
                  </a:lnTo>
                  <a:lnTo>
                    <a:pt x="39735" y="6467"/>
                  </a:lnTo>
                  <a:lnTo>
                    <a:pt x="33562" y="10779"/>
                  </a:lnTo>
                  <a:lnTo>
                    <a:pt x="18783" y="27882"/>
                  </a:lnTo>
                  <a:lnTo>
                    <a:pt x="7740" y="50824"/>
                  </a:lnTo>
                  <a:lnTo>
                    <a:pt x="0" y="78866"/>
                  </a:lnTo>
                  <a:lnTo>
                    <a:pt x="1086" y="93521"/>
                  </a:lnTo>
                  <a:lnTo>
                    <a:pt x="3351" y="99405"/>
                  </a:lnTo>
                  <a:lnTo>
                    <a:pt x="11512" y="107824"/>
                  </a:lnTo>
                  <a:lnTo>
                    <a:pt x="16652" y="111056"/>
                  </a:lnTo>
                  <a:lnTo>
                    <a:pt x="33651" y="112767"/>
                  </a:lnTo>
                  <a:lnTo>
                    <a:pt x="53201" y="109764"/>
                  </a:lnTo>
                  <a:lnTo>
                    <a:pt x="76813" y="95468"/>
                  </a:lnTo>
                  <a:lnTo>
                    <a:pt x="100664" y="72260"/>
                  </a:lnTo>
                  <a:lnTo>
                    <a:pt x="127814" y="25092"/>
                  </a:lnTo>
                  <a:lnTo>
                    <a:pt x="128759" y="18507"/>
                  </a:lnTo>
                  <a:lnTo>
                    <a:pt x="126045" y="7428"/>
                  </a:lnTo>
                  <a:lnTo>
                    <a:pt x="122017" y="1564"/>
                  </a:lnTo>
                  <a:lnTo>
                    <a:pt x="119955" y="0"/>
                  </a:lnTo>
                  <a:lnTo>
                    <a:pt x="112019" y="144"/>
                  </a:lnTo>
                  <a:lnTo>
                    <a:pt x="106940" y="1170"/>
                  </a:lnTo>
                  <a:lnTo>
                    <a:pt x="103554" y="3265"/>
                  </a:lnTo>
                  <a:lnTo>
                    <a:pt x="101296" y="6073"/>
                  </a:lnTo>
                  <a:lnTo>
                    <a:pt x="99791" y="9356"/>
                  </a:lnTo>
                  <a:lnTo>
                    <a:pt x="100904" y="12250"/>
                  </a:lnTo>
                  <a:lnTo>
                    <a:pt x="107786" y="17347"/>
                  </a:lnTo>
                  <a:lnTo>
                    <a:pt x="152910" y="44351"/>
                  </a:lnTo>
                  <a:lnTo>
                    <a:pt x="163120" y="55368"/>
                  </a:lnTo>
                  <a:lnTo>
                    <a:pt x="168598" y="69202"/>
                  </a:lnTo>
                  <a:lnTo>
                    <a:pt x="170328" y="81935"/>
                  </a:lnTo>
                  <a:lnTo>
                    <a:pt x="169801" y="85331"/>
                  </a:lnTo>
                  <a:lnTo>
                    <a:pt x="166629" y="90515"/>
                  </a:lnTo>
                  <a:lnTo>
                    <a:pt x="160515" y="97522"/>
                  </a:lnTo>
                  <a:lnTo>
                    <a:pt x="153094" y="101578"/>
                  </a:lnTo>
                  <a:lnTo>
                    <a:pt x="149140" y="102659"/>
                  </a:lnTo>
                  <a:lnTo>
                    <a:pt x="146504" y="102674"/>
                  </a:lnTo>
                  <a:lnTo>
                    <a:pt x="144746" y="101979"/>
                  </a:lnTo>
                  <a:lnTo>
                    <a:pt x="143574" y="100810"/>
                  </a:lnTo>
                  <a:lnTo>
                    <a:pt x="144154" y="93867"/>
                  </a:lnTo>
                  <a:lnTo>
                    <a:pt x="147469" y="83725"/>
                  </a:lnTo>
                  <a:lnTo>
                    <a:pt x="153646" y="72162"/>
                  </a:lnTo>
                  <a:lnTo>
                    <a:pt x="171799" y="53752"/>
                  </a:lnTo>
                  <a:lnTo>
                    <a:pt x="218512" y="18534"/>
                  </a:lnTo>
                  <a:lnTo>
                    <a:pt x="222220" y="16696"/>
                  </a:lnTo>
                  <a:lnTo>
                    <a:pt x="222035" y="16438"/>
                  </a:lnTo>
                  <a:lnTo>
                    <a:pt x="219948" y="16151"/>
                  </a:lnTo>
                  <a:lnTo>
                    <a:pt x="216668" y="17905"/>
                  </a:lnTo>
                  <a:lnTo>
                    <a:pt x="208814" y="24780"/>
                  </a:lnTo>
                  <a:lnTo>
                    <a:pt x="208158" y="27472"/>
                  </a:lnTo>
                  <a:lnTo>
                    <a:pt x="213928" y="49332"/>
                  </a:lnTo>
                  <a:lnTo>
                    <a:pt x="233113" y="85752"/>
                  </a:lnTo>
                  <a:lnTo>
                    <a:pt x="236038" y="115516"/>
                  </a:lnTo>
                  <a:lnTo>
                    <a:pt x="234774" y="121123"/>
                  </a:lnTo>
                  <a:lnTo>
                    <a:pt x="229607" y="129236"/>
                  </a:lnTo>
                  <a:lnTo>
                    <a:pt x="217431" y="136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5"/>
            <p:cNvSpPr/>
            <p:nvPr>
              <p:custDataLst>
                <p:tags r:id="rId207"/>
              </p:custDataLst>
            </p:nvPr>
          </p:nvSpPr>
          <p:spPr>
            <a:xfrm>
              <a:off x="1162050" y="9842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2865" y="36401"/>
                  </a:lnTo>
                  <a:lnTo>
                    <a:pt x="18236" y="78798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6"/>
            <p:cNvSpPr/>
            <p:nvPr>
              <p:custDataLst>
                <p:tags r:id="rId208"/>
              </p:custDataLst>
            </p:nvPr>
          </p:nvSpPr>
          <p:spPr>
            <a:xfrm>
              <a:off x="1145979" y="901700"/>
              <a:ext cx="16072" cy="82551"/>
            </a:xfrm>
            <a:custGeom>
              <a:avLst/>
              <a:gdLst/>
              <a:ahLst/>
              <a:cxnLst/>
              <a:rect l="0" t="0" r="0" b="0"/>
              <a:pathLst>
                <a:path w="1607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36262"/>
                  </a:lnTo>
                  <a:lnTo>
                    <a:pt x="227" y="22937"/>
                  </a:lnTo>
                  <a:lnTo>
                    <a:pt x="2679" y="13016"/>
                  </a:lnTo>
                  <a:lnTo>
                    <a:pt x="6121" y="6255"/>
                  </a:lnTo>
                  <a:lnTo>
                    <a:pt x="16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7"/>
            <p:cNvSpPr/>
            <p:nvPr>
              <p:custDataLst>
                <p:tags r:id="rId209"/>
              </p:custDataLst>
            </p:nvPr>
          </p:nvSpPr>
          <p:spPr>
            <a:xfrm>
              <a:off x="1214470" y="952500"/>
              <a:ext cx="58197" cy="141494"/>
            </a:xfrm>
            <a:custGeom>
              <a:avLst/>
              <a:gdLst/>
              <a:ahLst/>
              <a:cxnLst/>
              <a:rect l="0" t="0" r="0" b="0"/>
              <a:pathLst>
                <a:path w="58197" h="141494">
                  <a:moveTo>
                    <a:pt x="55530" y="0"/>
                  </a:moveTo>
                  <a:lnTo>
                    <a:pt x="55530" y="0"/>
                  </a:lnTo>
                  <a:lnTo>
                    <a:pt x="45391" y="705"/>
                  </a:lnTo>
                  <a:lnTo>
                    <a:pt x="25676" y="8838"/>
                  </a:lnTo>
                  <a:lnTo>
                    <a:pt x="13132" y="21669"/>
                  </a:lnTo>
                  <a:lnTo>
                    <a:pt x="3848" y="42247"/>
                  </a:lnTo>
                  <a:lnTo>
                    <a:pt x="0" y="69589"/>
                  </a:lnTo>
                  <a:lnTo>
                    <a:pt x="2231" y="103404"/>
                  </a:lnTo>
                  <a:lnTo>
                    <a:pt x="9264" y="122157"/>
                  </a:lnTo>
                  <a:lnTo>
                    <a:pt x="14103" y="130122"/>
                  </a:lnTo>
                  <a:lnTo>
                    <a:pt x="19445" y="135431"/>
                  </a:lnTo>
                  <a:lnTo>
                    <a:pt x="31025" y="141330"/>
                  </a:lnTo>
                  <a:lnTo>
                    <a:pt x="37077" y="141493"/>
                  </a:lnTo>
                  <a:lnTo>
                    <a:pt x="49446" y="137910"/>
                  </a:lnTo>
                  <a:lnTo>
                    <a:pt x="53590" y="134979"/>
                  </a:lnTo>
                  <a:lnTo>
                    <a:pt x="58196" y="127959"/>
                  </a:lnTo>
                  <a:lnTo>
                    <a:pt x="57417" y="102590"/>
                  </a:lnTo>
                  <a:lnTo>
                    <a:pt x="49347" y="78375"/>
                  </a:lnTo>
                  <a:lnTo>
                    <a:pt x="2378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08"/>
            <p:cNvSpPr/>
            <p:nvPr>
              <p:custDataLst>
                <p:tags r:id="rId210"/>
              </p:custDataLst>
            </p:nvPr>
          </p:nvSpPr>
          <p:spPr>
            <a:xfrm>
              <a:off x="1308100" y="977900"/>
              <a:ext cx="93981" cy="107951"/>
            </a:xfrm>
            <a:custGeom>
              <a:avLst/>
              <a:gdLst/>
              <a:ahLst/>
              <a:cxnLst/>
              <a:rect l="0" t="0" r="0" b="0"/>
              <a:pathLst>
                <a:path w="9398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3371" y="8838"/>
                  </a:lnTo>
                  <a:lnTo>
                    <a:pt x="10125" y="31510"/>
                  </a:lnTo>
                  <a:lnTo>
                    <a:pt x="16132" y="77851"/>
                  </a:lnTo>
                  <a:lnTo>
                    <a:pt x="13094" y="102988"/>
                  </a:lnTo>
                  <a:lnTo>
                    <a:pt x="12963" y="103231"/>
                  </a:lnTo>
                  <a:lnTo>
                    <a:pt x="12752" y="91809"/>
                  </a:lnTo>
                  <a:lnTo>
                    <a:pt x="23639" y="49284"/>
                  </a:lnTo>
                  <a:lnTo>
                    <a:pt x="34991" y="24559"/>
                  </a:lnTo>
                  <a:lnTo>
                    <a:pt x="51760" y="5003"/>
                  </a:lnTo>
                  <a:lnTo>
                    <a:pt x="57790" y="3335"/>
                  </a:lnTo>
                  <a:lnTo>
                    <a:pt x="63927" y="4340"/>
                  </a:lnTo>
                  <a:lnTo>
                    <a:pt x="75684" y="11101"/>
                  </a:lnTo>
                  <a:lnTo>
                    <a:pt x="85613" y="21162"/>
                  </a:lnTo>
                  <a:lnTo>
                    <a:pt x="90967" y="38333"/>
                  </a:lnTo>
                  <a:lnTo>
                    <a:pt x="93980" y="84567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9"/>
            <p:cNvSpPr/>
            <p:nvPr>
              <p:custDataLst>
                <p:tags r:id="rId211"/>
              </p:custDataLst>
            </p:nvPr>
          </p:nvSpPr>
          <p:spPr>
            <a:xfrm>
              <a:off x="1600200" y="419100"/>
              <a:ext cx="1098551" cy="679451"/>
            </a:xfrm>
            <a:custGeom>
              <a:avLst/>
              <a:gdLst/>
              <a:ahLst/>
              <a:cxnLst/>
              <a:rect l="0" t="0" r="0" b="0"/>
              <a:pathLst>
                <a:path w="1098551" h="679451">
                  <a:moveTo>
                    <a:pt x="0" y="679450"/>
                  </a:moveTo>
                  <a:lnTo>
                    <a:pt x="0" y="679450"/>
                  </a:lnTo>
                  <a:lnTo>
                    <a:pt x="17677" y="670612"/>
                  </a:lnTo>
                  <a:lnTo>
                    <a:pt x="62744" y="626442"/>
                  </a:lnTo>
                  <a:lnTo>
                    <a:pt x="75864" y="613557"/>
                  </a:lnTo>
                  <a:lnTo>
                    <a:pt x="112868" y="587176"/>
                  </a:lnTo>
                  <a:lnTo>
                    <a:pt x="158049" y="552620"/>
                  </a:lnTo>
                  <a:lnTo>
                    <a:pt x="194055" y="525219"/>
                  </a:lnTo>
                  <a:lnTo>
                    <a:pt x="237885" y="494757"/>
                  </a:lnTo>
                  <a:lnTo>
                    <a:pt x="270827" y="473892"/>
                  </a:lnTo>
                  <a:lnTo>
                    <a:pt x="306634" y="452859"/>
                  </a:lnTo>
                  <a:lnTo>
                    <a:pt x="343715" y="429871"/>
                  </a:lnTo>
                  <a:lnTo>
                    <a:pt x="382773" y="405543"/>
                  </a:lnTo>
                  <a:lnTo>
                    <a:pt x="426003" y="380619"/>
                  </a:lnTo>
                  <a:lnTo>
                    <a:pt x="471087" y="355431"/>
                  </a:lnTo>
                  <a:lnTo>
                    <a:pt x="516288" y="330830"/>
                  </a:lnTo>
                  <a:lnTo>
                    <a:pt x="559897" y="308138"/>
                  </a:lnTo>
                  <a:lnTo>
                    <a:pt x="604678" y="282530"/>
                  </a:lnTo>
                  <a:lnTo>
                    <a:pt x="649746" y="256096"/>
                  </a:lnTo>
                  <a:lnTo>
                    <a:pt x="693295" y="232589"/>
                  </a:lnTo>
                  <a:lnTo>
                    <a:pt x="736168" y="208501"/>
                  </a:lnTo>
                  <a:lnTo>
                    <a:pt x="775213" y="185800"/>
                  </a:lnTo>
                  <a:lnTo>
                    <a:pt x="817029" y="161826"/>
                  </a:lnTo>
                  <a:lnTo>
                    <a:pt x="860881" y="138844"/>
                  </a:lnTo>
                  <a:lnTo>
                    <a:pt x="908398" y="111496"/>
                  </a:lnTo>
                  <a:lnTo>
                    <a:pt x="947978" y="90970"/>
                  </a:lnTo>
                  <a:lnTo>
                    <a:pt x="987747" y="68795"/>
                  </a:lnTo>
                  <a:lnTo>
                    <a:pt x="1028999" y="44242"/>
                  </a:lnTo>
                  <a:lnTo>
                    <a:pt x="1072417" y="18754"/>
                  </a:lnTo>
                  <a:lnTo>
                    <a:pt x="1098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10"/>
            <p:cNvSpPr/>
            <p:nvPr>
              <p:custDataLst>
                <p:tags r:id="rId212"/>
              </p:custDataLst>
            </p:nvPr>
          </p:nvSpPr>
          <p:spPr>
            <a:xfrm>
              <a:off x="2649456" y="352736"/>
              <a:ext cx="78747" cy="180665"/>
            </a:xfrm>
            <a:custGeom>
              <a:avLst/>
              <a:gdLst/>
              <a:ahLst/>
              <a:cxnLst/>
              <a:rect l="0" t="0" r="0" b="0"/>
              <a:pathLst>
                <a:path w="78747" h="180665">
                  <a:moveTo>
                    <a:pt x="30244" y="34614"/>
                  </a:moveTo>
                  <a:lnTo>
                    <a:pt x="30244" y="34614"/>
                  </a:lnTo>
                  <a:lnTo>
                    <a:pt x="15497" y="21749"/>
                  </a:lnTo>
                  <a:lnTo>
                    <a:pt x="8873" y="16902"/>
                  </a:lnTo>
                  <a:lnTo>
                    <a:pt x="0" y="4991"/>
                  </a:lnTo>
                  <a:lnTo>
                    <a:pt x="204" y="3577"/>
                  </a:lnTo>
                  <a:lnTo>
                    <a:pt x="2311" y="123"/>
                  </a:lnTo>
                  <a:lnTo>
                    <a:pt x="11244" y="0"/>
                  </a:lnTo>
                  <a:lnTo>
                    <a:pt x="29861" y="2298"/>
                  </a:lnTo>
                  <a:lnTo>
                    <a:pt x="48083" y="16180"/>
                  </a:lnTo>
                  <a:lnTo>
                    <a:pt x="61243" y="34797"/>
                  </a:lnTo>
                  <a:lnTo>
                    <a:pt x="75669" y="70895"/>
                  </a:lnTo>
                  <a:lnTo>
                    <a:pt x="78746" y="103690"/>
                  </a:lnTo>
                  <a:lnTo>
                    <a:pt x="71940" y="138570"/>
                  </a:lnTo>
                  <a:lnTo>
                    <a:pt x="61994" y="18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61"/>
          <p:cNvGrpSpPr/>
          <p:nvPr/>
        </p:nvGrpSpPr>
        <p:grpSpPr>
          <a:xfrm>
            <a:off x="3039071" y="211916"/>
            <a:ext cx="847130" cy="360878"/>
            <a:chOff x="3039071" y="211916"/>
            <a:chExt cx="847130" cy="360878"/>
          </a:xfrm>
        </p:grpSpPr>
        <p:sp>
          <p:nvSpPr>
            <p:cNvPr id="13" name="SMARTInkShape-311"/>
            <p:cNvSpPr/>
            <p:nvPr>
              <p:custDataLst>
                <p:tags r:id="rId196"/>
              </p:custDataLst>
            </p:nvPr>
          </p:nvSpPr>
          <p:spPr>
            <a:xfrm>
              <a:off x="3039071" y="211916"/>
              <a:ext cx="218480" cy="360027"/>
            </a:xfrm>
            <a:custGeom>
              <a:avLst/>
              <a:gdLst/>
              <a:ahLst/>
              <a:cxnLst/>
              <a:rect l="0" t="0" r="0" b="0"/>
              <a:pathLst>
                <a:path w="218480" h="360027">
                  <a:moveTo>
                    <a:pt x="85129" y="29384"/>
                  </a:moveTo>
                  <a:lnTo>
                    <a:pt x="85129" y="29384"/>
                  </a:lnTo>
                  <a:lnTo>
                    <a:pt x="85835" y="13483"/>
                  </a:lnTo>
                  <a:lnTo>
                    <a:pt x="90596" y="0"/>
                  </a:lnTo>
                  <a:lnTo>
                    <a:pt x="91218" y="8448"/>
                  </a:lnTo>
                  <a:lnTo>
                    <a:pt x="81288" y="49838"/>
                  </a:lnTo>
                  <a:lnTo>
                    <a:pt x="69801" y="87656"/>
                  </a:lnTo>
                  <a:lnTo>
                    <a:pt x="58166" y="129827"/>
                  </a:lnTo>
                  <a:lnTo>
                    <a:pt x="49231" y="172896"/>
                  </a:lnTo>
                  <a:lnTo>
                    <a:pt x="37961" y="212076"/>
                  </a:lnTo>
                  <a:lnTo>
                    <a:pt x="21510" y="257278"/>
                  </a:lnTo>
                  <a:lnTo>
                    <a:pt x="8043" y="296807"/>
                  </a:lnTo>
                  <a:lnTo>
                    <a:pt x="0" y="338403"/>
                  </a:lnTo>
                  <a:lnTo>
                    <a:pt x="962" y="349700"/>
                  </a:lnTo>
                  <a:lnTo>
                    <a:pt x="5029" y="353700"/>
                  </a:lnTo>
                  <a:lnTo>
                    <a:pt x="18955" y="360026"/>
                  </a:lnTo>
                  <a:lnTo>
                    <a:pt x="56742" y="357442"/>
                  </a:lnTo>
                  <a:lnTo>
                    <a:pt x="96944" y="351110"/>
                  </a:lnTo>
                  <a:lnTo>
                    <a:pt x="135667" y="341394"/>
                  </a:lnTo>
                  <a:lnTo>
                    <a:pt x="178672" y="326344"/>
                  </a:lnTo>
                  <a:lnTo>
                    <a:pt x="192320" y="320116"/>
                  </a:lnTo>
                  <a:lnTo>
                    <a:pt x="218479" y="31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2"/>
            <p:cNvSpPr/>
            <p:nvPr>
              <p:custDataLst>
                <p:tags r:id="rId197"/>
              </p:custDataLst>
            </p:nvPr>
          </p:nvSpPr>
          <p:spPr>
            <a:xfrm>
              <a:off x="3302000" y="4635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761" y="6481"/>
                  </a:lnTo>
                  <a:lnTo>
                    <a:pt x="6298" y="52466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3"/>
            <p:cNvSpPr/>
            <p:nvPr>
              <p:custDataLst>
                <p:tags r:id="rId198"/>
              </p:custDataLst>
            </p:nvPr>
          </p:nvSpPr>
          <p:spPr>
            <a:xfrm>
              <a:off x="3314700" y="3746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69850"/>
                  </a:moveTo>
                  <a:lnTo>
                    <a:pt x="0" y="698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4"/>
            <p:cNvSpPr/>
            <p:nvPr>
              <p:custDataLst>
                <p:tags r:id="rId199"/>
              </p:custDataLst>
            </p:nvPr>
          </p:nvSpPr>
          <p:spPr>
            <a:xfrm>
              <a:off x="3365784" y="387350"/>
              <a:ext cx="111590" cy="185373"/>
            </a:xfrm>
            <a:custGeom>
              <a:avLst/>
              <a:gdLst/>
              <a:ahLst/>
              <a:cxnLst/>
              <a:rect l="0" t="0" r="0" b="0"/>
              <a:pathLst>
                <a:path w="111590" h="185373">
                  <a:moveTo>
                    <a:pt x="12416" y="0"/>
                  </a:moveTo>
                  <a:lnTo>
                    <a:pt x="12416" y="0"/>
                  </a:lnTo>
                  <a:lnTo>
                    <a:pt x="12416" y="37019"/>
                  </a:lnTo>
                  <a:lnTo>
                    <a:pt x="12416" y="73998"/>
                  </a:lnTo>
                  <a:lnTo>
                    <a:pt x="9045" y="121469"/>
                  </a:lnTo>
                  <a:lnTo>
                    <a:pt x="4577" y="162272"/>
                  </a:lnTo>
                  <a:lnTo>
                    <a:pt x="676" y="184924"/>
                  </a:lnTo>
                  <a:lnTo>
                    <a:pt x="356" y="185372"/>
                  </a:lnTo>
                  <a:lnTo>
                    <a:pt x="0" y="182106"/>
                  </a:lnTo>
                  <a:lnTo>
                    <a:pt x="6661" y="143830"/>
                  </a:lnTo>
                  <a:lnTo>
                    <a:pt x="17433" y="102980"/>
                  </a:lnTo>
                  <a:lnTo>
                    <a:pt x="43140" y="57010"/>
                  </a:lnTo>
                  <a:lnTo>
                    <a:pt x="64534" y="25167"/>
                  </a:lnTo>
                  <a:lnTo>
                    <a:pt x="70444" y="25950"/>
                  </a:lnTo>
                  <a:lnTo>
                    <a:pt x="88301" y="34346"/>
                  </a:lnTo>
                  <a:lnTo>
                    <a:pt x="100940" y="51248"/>
                  </a:lnTo>
                  <a:lnTo>
                    <a:pt x="108204" y="73577"/>
                  </a:lnTo>
                  <a:lnTo>
                    <a:pt x="111589" y="111798"/>
                  </a:lnTo>
                  <a:lnTo>
                    <a:pt x="10766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5"/>
            <p:cNvSpPr/>
            <p:nvPr>
              <p:custDataLst>
                <p:tags r:id="rId200"/>
              </p:custDataLst>
            </p:nvPr>
          </p:nvSpPr>
          <p:spPr>
            <a:xfrm>
              <a:off x="3542177" y="426160"/>
              <a:ext cx="236074" cy="146634"/>
            </a:xfrm>
            <a:custGeom>
              <a:avLst/>
              <a:gdLst/>
              <a:ahLst/>
              <a:cxnLst/>
              <a:rect l="0" t="0" r="0" b="0"/>
              <a:pathLst>
                <a:path w="236074" h="146634">
                  <a:moveTo>
                    <a:pt x="26523" y="56440"/>
                  </a:moveTo>
                  <a:lnTo>
                    <a:pt x="26523" y="56440"/>
                  </a:lnTo>
                  <a:lnTo>
                    <a:pt x="26523" y="53069"/>
                  </a:lnTo>
                  <a:lnTo>
                    <a:pt x="28404" y="49532"/>
                  </a:lnTo>
                  <a:lnTo>
                    <a:pt x="29894" y="47602"/>
                  </a:lnTo>
                  <a:lnTo>
                    <a:pt x="33430" y="45456"/>
                  </a:lnTo>
                  <a:lnTo>
                    <a:pt x="37355" y="43797"/>
                  </a:lnTo>
                  <a:lnTo>
                    <a:pt x="49385" y="36983"/>
                  </a:lnTo>
                  <a:lnTo>
                    <a:pt x="61989" y="30919"/>
                  </a:lnTo>
                  <a:lnTo>
                    <a:pt x="93929" y="1686"/>
                  </a:lnTo>
                  <a:lnTo>
                    <a:pt x="91921" y="888"/>
                  </a:lnTo>
                  <a:lnTo>
                    <a:pt x="82165" y="0"/>
                  </a:lnTo>
                  <a:lnTo>
                    <a:pt x="57434" y="9613"/>
                  </a:lnTo>
                  <a:lnTo>
                    <a:pt x="12211" y="57120"/>
                  </a:lnTo>
                  <a:lnTo>
                    <a:pt x="1037" y="82433"/>
                  </a:lnTo>
                  <a:lnTo>
                    <a:pt x="0" y="108905"/>
                  </a:lnTo>
                  <a:lnTo>
                    <a:pt x="8150" y="126089"/>
                  </a:lnTo>
                  <a:lnTo>
                    <a:pt x="14275" y="134623"/>
                  </a:lnTo>
                  <a:lnTo>
                    <a:pt x="21885" y="140312"/>
                  </a:lnTo>
                  <a:lnTo>
                    <a:pt x="39749" y="146633"/>
                  </a:lnTo>
                  <a:lnTo>
                    <a:pt x="57566" y="143798"/>
                  </a:lnTo>
                  <a:lnTo>
                    <a:pt x="95371" y="121360"/>
                  </a:lnTo>
                  <a:lnTo>
                    <a:pt x="134123" y="86495"/>
                  </a:lnTo>
                  <a:lnTo>
                    <a:pt x="162357" y="60406"/>
                  </a:lnTo>
                  <a:lnTo>
                    <a:pt x="202520" y="19993"/>
                  </a:lnTo>
                  <a:lnTo>
                    <a:pt x="203789" y="12088"/>
                  </a:lnTo>
                  <a:lnTo>
                    <a:pt x="200439" y="10644"/>
                  </a:lnTo>
                  <a:lnTo>
                    <a:pt x="171597" y="13397"/>
                  </a:lnTo>
                  <a:lnTo>
                    <a:pt x="163455" y="15044"/>
                  </a:lnTo>
                  <a:lnTo>
                    <a:pt x="148765" y="24401"/>
                  </a:lnTo>
                  <a:lnTo>
                    <a:pt x="128829" y="46662"/>
                  </a:lnTo>
                  <a:lnTo>
                    <a:pt x="123864" y="73769"/>
                  </a:lnTo>
                  <a:lnTo>
                    <a:pt x="122392" y="98498"/>
                  </a:lnTo>
                  <a:lnTo>
                    <a:pt x="124303" y="103529"/>
                  </a:lnTo>
                  <a:lnTo>
                    <a:pt x="127693" y="106883"/>
                  </a:lnTo>
                  <a:lnTo>
                    <a:pt x="132070" y="109118"/>
                  </a:lnTo>
                  <a:lnTo>
                    <a:pt x="137104" y="109198"/>
                  </a:lnTo>
                  <a:lnTo>
                    <a:pt x="148342" y="105523"/>
                  </a:lnTo>
                  <a:lnTo>
                    <a:pt x="194214" y="69314"/>
                  </a:lnTo>
                  <a:lnTo>
                    <a:pt x="236073" y="37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6"/>
            <p:cNvSpPr/>
            <p:nvPr>
              <p:custDataLst>
                <p:tags r:id="rId201"/>
              </p:custDataLst>
            </p:nvPr>
          </p:nvSpPr>
          <p:spPr>
            <a:xfrm>
              <a:off x="3810000" y="407230"/>
              <a:ext cx="76201" cy="116303"/>
            </a:xfrm>
            <a:custGeom>
              <a:avLst/>
              <a:gdLst/>
              <a:ahLst/>
              <a:cxnLst/>
              <a:rect l="0" t="0" r="0" b="0"/>
              <a:pathLst>
                <a:path w="76201" h="116303">
                  <a:moveTo>
                    <a:pt x="0" y="24570"/>
                  </a:moveTo>
                  <a:lnTo>
                    <a:pt x="0" y="24570"/>
                  </a:lnTo>
                  <a:lnTo>
                    <a:pt x="0" y="9643"/>
                  </a:lnTo>
                  <a:lnTo>
                    <a:pt x="6742" y="0"/>
                  </a:lnTo>
                  <a:lnTo>
                    <a:pt x="10845" y="1134"/>
                  </a:lnTo>
                  <a:lnTo>
                    <a:pt x="21048" y="11802"/>
                  </a:lnTo>
                  <a:lnTo>
                    <a:pt x="35321" y="37642"/>
                  </a:lnTo>
                  <a:lnTo>
                    <a:pt x="42647" y="79520"/>
                  </a:lnTo>
                  <a:lnTo>
                    <a:pt x="44212" y="107945"/>
                  </a:lnTo>
                  <a:lnTo>
                    <a:pt x="43586" y="111903"/>
                  </a:lnTo>
                  <a:lnTo>
                    <a:pt x="42463" y="114542"/>
                  </a:lnTo>
                  <a:lnTo>
                    <a:pt x="41008" y="116302"/>
                  </a:lnTo>
                  <a:lnTo>
                    <a:pt x="40039" y="116063"/>
                  </a:lnTo>
                  <a:lnTo>
                    <a:pt x="38962" y="112035"/>
                  </a:lnTo>
                  <a:lnTo>
                    <a:pt x="38176" y="85229"/>
                  </a:lnTo>
                  <a:lnTo>
                    <a:pt x="40015" y="74343"/>
                  </a:lnTo>
                  <a:lnTo>
                    <a:pt x="53687" y="48121"/>
                  </a:lnTo>
                  <a:lnTo>
                    <a:pt x="76200" y="24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7"/>
            <p:cNvSpPr/>
            <p:nvPr>
              <p:custDataLst>
                <p:tags r:id="rId202"/>
              </p:custDataLst>
            </p:nvPr>
          </p:nvSpPr>
          <p:spPr>
            <a:xfrm>
              <a:off x="3743129" y="439033"/>
              <a:ext cx="60522" cy="100718"/>
            </a:xfrm>
            <a:custGeom>
              <a:avLst/>
              <a:gdLst/>
              <a:ahLst/>
              <a:cxnLst/>
              <a:rect l="0" t="0" r="0" b="0"/>
              <a:pathLst>
                <a:path w="60522" h="100718">
                  <a:moveTo>
                    <a:pt x="3371" y="5467"/>
                  </a:moveTo>
                  <a:lnTo>
                    <a:pt x="3371" y="5467"/>
                  </a:lnTo>
                  <a:lnTo>
                    <a:pt x="3371" y="2096"/>
                  </a:lnTo>
                  <a:lnTo>
                    <a:pt x="2666" y="1103"/>
                  </a:lnTo>
                  <a:lnTo>
                    <a:pt x="1489" y="441"/>
                  </a:lnTo>
                  <a:lnTo>
                    <a:pt x="0" y="0"/>
                  </a:lnTo>
                  <a:lnTo>
                    <a:pt x="418" y="411"/>
                  </a:lnTo>
                  <a:lnTo>
                    <a:pt x="4646" y="2749"/>
                  </a:lnTo>
                  <a:lnTo>
                    <a:pt x="5632" y="5772"/>
                  </a:lnTo>
                  <a:lnTo>
                    <a:pt x="7179" y="38485"/>
                  </a:lnTo>
                  <a:lnTo>
                    <a:pt x="19081" y="71224"/>
                  </a:lnTo>
                  <a:lnTo>
                    <a:pt x="25839" y="79644"/>
                  </a:lnTo>
                  <a:lnTo>
                    <a:pt x="60521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62"/>
          <p:cNvGrpSpPr/>
          <p:nvPr/>
        </p:nvGrpSpPr>
        <p:grpSpPr>
          <a:xfrm>
            <a:off x="4362815" y="251159"/>
            <a:ext cx="1061016" cy="456115"/>
            <a:chOff x="4362815" y="251159"/>
            <a:chExt cx="1061016" cy="456115"/>
          </a:xfrm>
        </p:grpSpPr>
        <p:sp>
          <p:nvSpPr>
            <p:cNvPr id="21" name="SMARTInkShape-318"/>
            <p:cNvSpPr/>
            <p:nvPr>
              <p:custDataLst>
                <p:tags r:id="rId188"/>
              </p:custDataLst>
            </p:nvPr>
          </p:nvSpPr>
          <p:spPr>
            <a:xfrm>
              <a:off x="4362815" y="251159"/>
              <a:ext cx="147240" cy="352429"/>
            </a:xfrm>
            <a:custGeom>
              <a:avLst/>
              <a:gdLst/>
              <a:ahLst/>
              <a:cxnLst/>
              <a:rect l="0" t="0" r="0" b="0"/>
              <a:pathLst>
                <a:path w="147240" h="352429">
                  <a:moveTo>
                    <a:pt x="50435" y="155241"/>
                  </a:moveTo>
                  <a:lnTo>
                    <a:pt x="50435" y="155241"/>
                  </a:lnTo>
                  <a:lnTo>
                    <a:pt x="43528" y="138282"/>
                  </a:lnTo>
                  <a:lnTo>
                    <a:pt x="35508" y="128137"/>
                  </a:lnTo>
                  <a:lnTo>
                    <a:pt x="33428" y="128705"/>
                  </a:lnTo>
                  <a:lnTo>
                    <a:pt x="29236" y="134981"/>
                  </a:lnTo>
                  <a:lnTo>
                    <a:pt x="21500" y="182310"/>
                  </a:lnTo>
                  <a:lnTo>
                    <a:pt x="19936" y="215955"/>
                  </a:lnTo>
                  <a:lnTo>
                    <a:pt x="17359" y="250193"/>
                  </a:lnTo>
                  <a:lnTo>
                    <a:pt x="11942" y="297440"/>
                  </a:lnTo>
                  <a:lnTo>
                    <a:pt x="1483" y="344497"/>
                  </a:lnTo>
                  <a:lnTo>
                    <a:pt x="183" y="352428"/>
                  </a:lnTo>
                  <a:lnTo>
                    <a:pt x="0" y="352316"/>
                  </a:lnTo>
                  <a:lnTo>
                    <a:pt x="9141" y="308626"/>
                  </a:lnTo>
                  <a:lnTo>
                    <a:pt x="15543" y="269833"/>
                  </a:lnTo>
                  <a:lnTo>
                    <a:pt x="19165" y="230822"/>
                  </a:lnTo>
                  <a:lnTo>
                    <a:pt x="27843" y="191119"/>
                  </a:lnTo>
                  <a:lnTo>
                    <a:pt x="39335" y="149785"/>
                  </a:lnTo>
                  <a:lnTo>
                    <a:pt x="50909" y="111056"/>
                  </a:lnTo>
                  <a:lnTo>
                    <a:pt x="68006" y="65487"/>
                  </a:lnTo>
                  <a:lnTo>
                    <a:pt x="92934" y="21131"/>
                  </a:lnTo>
                  <a:lnTo>
                    <a:pt x="107477" y="4732"/>
                  </a:lnTo>
                  <a:lnTo>
                    <a:pt x="114122" y="154"/>
                  </a:lnTo>
                  <a:lnTo>
                    <a:pt x="123191" y="0"/>
                  </a:lnTo>
                  <a:lnTo>
                    <a:pt x="128572" y="947"/>
                  </a:lnTo>
                  <a:lnTo>
                    <a:pt x="132866" y="4401"/>
                  </a:lnTo>
                  <a:lnTo>
                    <a:pt x="139517" y="15764"/>
                  </a:lnTo>
                  <a:lnTo>
                    <a:pt x="147228" y="51512"/>
                  </a:lnTo>
                  <a:lnTo>
                    <a:pt x="147239" y="84368"/>
                  </a:lnTo>
                  <a:lnTo>
                    <a:pt x="136032" y="125461"/>
                  </a:lnTo>
                  <a:lnTo>
                    <a:pt x="118352" y="159498"/>
                  </a:lnTo>
                  <a:lnTo>
                    <a:pt x="109783" y="170303"/>
                  </a:lnTo>
                  <a:lnTo>
                    <a:pt x="97508" y="176046"/>
                  </a:lnTo>
                  <a:lnTo>
                    <a:pt x="73374" y="179733"/>
                  </a:lnTo>
                  <a:lnTo>
                    <a:pt x="62041" y="176475"/>
                  </a:lnTo>
                  <a:lnTo>
                    <a:pt x="44261" y="169627"/>
                  </a:lnTo>
                  <a:lnTo>
                    <a:pt x="41380" y="170476"/>
                  </a:lnTo>
                  <a:lnTo>
                    <a:pt x="36298" y="175182"/>
                  </a:lnTo>
                  <a:lnTo>
                    <a:pt x="37482" y="179119"/>
                  </a:lnTo>
                  <a:lnTo>
                    <a:pt x="72881" y="220837"/>
                  </a:lnTo>
                  <a:lnTo>
                    <a:pt x="106640" y="262893"/>
                  </a:lnTo>
                  <a:lnTo>
                    <a:pt x="139335" y="307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9"/>
            <p:cNvSpPr/>
            <p:nvPr>
              <p:custDataLst>
                <p:tags r:id="rId189"/>
              </p:custDataLst>
            </p:nvPr>
          </p:nvSpPr>
          <p:spPr>
            <a:xfrm>
              <a:off x="4540250" y="423810"/>
              <a:ext cx="171238" cy="283464"/>
            </a:xfrm>
            <a:custGeom>
              <a:avLst/>
              <a:gdLst/>
              <a:ahLst/>
              <a:cxnLst/>
              <a:rect l="0" t="0" r="0" b="0"/>
              <a:pathLst>
                <a:path w="171238" h="283464">
                  <a:moveTo>
                    <a:pt x="0" y="77840"/>
                  </a:moveTo>
                  <a:lnTo>
                    <a:pt x="0" y="77840"/>
                  </a:lnTo>
                  <a:lnTo>
                    <a:pt x="0" y="74469"/>
                  </a:lnTo>
                  <a:lnTo>
                    <a:pt x="3763" y="70932"/>
                  </a:lnTo>
                  <a:lnTo>
                    <a:pt x="14305" y="62913"/>
                  </a:lnTo>
                  <a:lnTo>
                    <a:pt x="50877" y="20859"/>
                  </a:lnTo>
                  <a:lnTo>
                    <a:pt x="52262" y="17275"/>
                  </a:lnTo>
                  <a:lnTo>
                    <a:pt x="51920" y="9530"/>
                  </a:lnTo>
                  <a:lnTo>
                    <a:pt x="50841" y="6900"/>
                  </a:lnTo>
                  <a:lnTo>
                    <a:pt x="49416" y="5146"/>
                  </a:lnTo>
                  <a:lnTo>
                    <a:pt x="47761" y="3978"/>
                  </a:lnTo>
                  <a:lnTo>
                    <a:pt x="40277" y="4560"/>
                  </a:lnTo>
                  <a:lnTo>
                    <a:pt x="30600" y="7877"/>
                  </a:lnTo>
                  <a:lnTo>
                    <a:pt x="17925" y="17677"/>
                  </a:lnTo>
                  <a:lnTo>
                    <a:pt x="11966" y="25466"/>
                  </a:lnTo>
                  <a:lnTo>
                    <a:pt x="10727" y="37394"/>
                  </a:lnTo>
                  <a:lnTo>
                    <a:pt x="11385" y="44526"/>
                  </a:lnTo>
                  <a:lnTo>
                    <a:pt x="22423" y="68048"/>
                  </a:lnTo>
                  <a:lnTo>
                    <a:pt x="42470" y="86149"/>
                  </a:lnTo>
                  <a:lnTo>
                    <a:pt x="61915" y="90235"/>
                  </a:lnTo>
                  <a:lnTo>
                    <a:pt x="83257" y="88993"/>
                  </a:lnTo>
                  <a:lnTo>
                    <a:pt x="110433" y="79655"/>
                  </a:lnTo>
                  <a:lnTo>
                    <a:pt x="142169" y="55214"/>
                  </a:lnTo>
                  <a:lnTo>
                    <a:pt x="156111" y="38680"/>
                  </a:lnTo>
                  <a:lnTo>
                    <a:pt x="161105" y="26569"/>
                  </a:lnTo>
                  <a:lnTo>
                    <a:pt x="164311" y="8289"/>
                  </a:lnTo>
                  <a:lnTo>
                    <a:pt x="163162" y="5367"/>
                  </a:lnTo>
                  <a:lnTo>
                    <a:pt x="158124" y="239"/>
                  </a:lnTo>
                  <a:lnTo>
                    <a:pt x="153394" y="0"/>
                  </a:lnTo>
                  <a:lnTo>
                    <a:pt x="124291" y="10030"/>
                  </a:lnTo>
                  <a:lnTo>
                    <a:pt x="121666" y="12878"/>
                  </a:lnTo>
                  <a:lnTo>
                    <a:pt x="120621" y="16187"/>
                  </a:lnTo>
                  <a:lnTo>
                    <a:pt x="120631" y="19805"/>
                  </a:lnTo>
                  <a:lnTo>
                    <a:pt x="121343" y="22217"/>
                  </a:lnTo>
                  <a:lnTo>
                    <a:pt x="122523" y="23824"/>
                  </a:lnTo>
                  <a:lnTo>
                    <a:pt x="132858" y="29776"/>
                  </a:lnTo>
                  <a:lnTo>
                    <a:pt x="144414" y="32319"/>
                  </a:lnTo>
                  <a:lnTo>
                    <a:pt x="152614" y="40440"/>
                  </a:lnTo>
                  <a:lnTo>
                    <a:pt x="163282" y="60879"/>
                  </a:lnTo>
                  <a:lnTo>
                    <a:pt x="169029" y="86690"/>
                  </a:lnTo>
                  <a:lnTo>
                    <a:pt x="170733" y="122325"/>
                  </a:lnTo>
                  <a:lnTo>
                    <a:pt x="171237" y="164869"/>
                  </a:lnTo>
                  <a:lnTo>
                    <a:pt x="169506" y="202404"/>
                  </a:lnTo>
                  <a:lnTo>
                    <a:pt x="162642" y="237750"/>
                  </a:lnTo>
                  <a:lnTo>
                    <a:pt x="151672" y="267508"/>
                  </a:lnTo>
                  <a:lnTo>
                    <a:pt x="147682" y="274135"/>
                  </a:lnTo>
                  <a:lnTo>
                    <a:pt x="142904" y="278553"/>
                  </a:lnTo>
                  <a:lnTo>
                    <a:pt x="131952" y="283463"/>
                  </a:lnTo>
                  <a:lnTo>
                    <a:pt x="126773" y="281244"/>
                  </a:lnTo>
                  <a:lnTo>
                    <a:pt x="117257" y="269371"/>
                  </a:lnTo>
                  <a:lnTo>
                    <a:pt x="107336" y="239483"/>
                  </a:lnTo>
                  <a:lnTo>
                    <a:pt x="110042" y="200445"/>
                  </a:lnTo>
                  <a:lnTo>
                    <a:pt x="114300" y="173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0"/>
            <p:cNvSpPr/>
            <p:nvPr>
              <p:custDataLst>
                <p:tags r:id="rId190"/>
              </p:custDataLst>
            </p:nvPr>
          </p:nvSpPr>
          <p:spPr>
            <a:xfrm>
              <a:off x="4762500" y="412750"/>
              <a:ext cx="50801" cy="96145"/>
            </a:xfrm>
            <a:custGeom>
              <a:avLst/>
              <a:gdLst/>
              <a:ahLst/>
              <a:cxnLst/>
              <a:rect l="0" t="0" r="0" b="0"/>
              <a:pathLst>
                <a:path w="50801" h="96145">
                  <a:moveTo>
                    <a:pt x="0" y="19050"/>
                  </a:moveTo>
                  <a:lnTo>
                    <a:pt x="0" y="19050"/>
                  </a:lnTo>
                  <a:lnTo>
                    <a:pt x="10935" y="2648"/>
                  </a:lnTo>
                  <a:lnTo>
                    <a:pt x="17559" y="1177"/>
                  </a:lnTo>
                  <a:lnTo>
                    <a:pt x="26149" y="1229"/>
                  </a:lnTo>
                  <a:lnTo>
                    <a:pt x="32318" y="3603"/>
                  </a:lnTo>
                  <a:lnTo>
                    <a:pt x="37412" y="16418"/>
                  </a:lnTo>
                  <a:lnTo>
                    <a:pt x="43059" y="52397"/>
                  </a:lnTo>
                  <a:lnTo>
                    <a:pt x="38860" y="93558"/>
                  </a:lnTo>
                  <a:lnTo>
                    <a:pt x="37902" y="95533"/>
                  </a:lnTo>
                  <a:lnTo>
                    <a:pt x="36556" y="96144"/>
                  </a:lnTo>
                  <a:lnTo>
                    <a:pt x="34954" y="95846"/>
                  </a:lnTo>
                  <a:lnTo>
                    <a:pt x="33886" y="93531"/>
                  </a:lnTo>
                  <a:lnTo>
                    <a:pt x="32031" y="68787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21"/>
            <p:cNvSpPr/>
            <p:nvPr>
              <p:custDataLst>
                <p:tags r:id="rId191"/>
              </p:custDataLst>
            </p:nvPr>
          </p:nvSpPr>
          <p:spPr>
            <a:xfrm>
              <a:off x="4864345" y="364349"/>
              <a:ext cx="228086" cy="116900"/>
            </a:xfrm>
            <a:custGeom>
              <a:avLst/>
              <a:gdLst/>
              <a:ahLst/>
              <a:cxnLst/>
              <a:rect l="0" t="0" r="0" b="0"/>
              <a:pathLst>
                <a:path w="228086" h="116900">
                  <a:moveTo>
                    <a:pt x="6105" y="54751"/>
                  </a:moveTo>
                  <a:lnTo>
                    <a:pt x="6105" y="54751"/>
                  </a:lnTo>
                  <a:lnTo>
                    <a:pt x="9475" y="51380"/>
                  </a:lnTo>
                  <a:lnTo>
                    <a:pt x="28704" y="13320"/>
                  </a:lnTo>
                  <a:lnTo>
                    <a:pt x="30261" y="2470"/>
                  </a:lnTo>
                  <a:lnTo>
                    <a:pt x="29969" y="142"/>
                  </a:lnTo>
                  <a:lnTo>
                    <a:pt x="29070" y="0"/>
                  </a:lnTo>
                  <a:lnTo>
                    <a:pt x="27765" y="1317"/>
                  </a:lnTo>
                  <a:lnTo>
                    <a:pt x="11167" y="38918"/>
                  </a:lnTo>
                  <a:lnTo>
                    <a:pt x="0" y="76087"/>
                  </a:lnTo>
                  <a:lnTo>
                    <a:pt x="220" y="98310"/>
                  </a:lnTo>
                  <a:lnTo>
                    <a:pt x="3019" y="111505"/>
                  </a:lnTo>
                  <a:lnTo>
                    <a:pt x="6870" y="115165"/>
                  </a:lnTo>
                  <a:lnTo>
                    <a:pt x="12259" y="116899"/>
                  </a:lnTo>
                  <a:lnTo>
                    <a:pt x="31447" y="115969"/>
                  </a:lnTo>
                  <a:lnTo>
                    <a:pt x="53523" y="109334"/>
                  </a:lnTo>
                  <a:lnTo>
                    <a:pt x="67113" y="96559"/>
                  </a:lnTo>
                  <a:lnTo>
                    <a:pt x="107298" y="49248"/>
                  </a:lnTo>
                  <a:lnTo>
                    <a:pt x="120284" y="32189"/>
                  </a:lnTo>
                  <a:lnTo>
                    <a:pt x="131416" y="9525"/>
                  </a:lnTo>
                  <a:lnTo>
                    <a:pt x="131979" y="9078"/>
                  </a:lnTo>
                  <a:lnTo>
                    <a:pt x="132355" y="9486"/>
                  </a:lnTo>
                  <a:lnTo>
                    <a:pt x="126594" y="53578"/>
                  </a:lnTo>
                  <a:lnTo>
                    <a:pt x="118947" y="96260"/>
                  </a:lnTo>
                  <a:lnTo>
                    <a:pt x="115021" y="103716"/>
                  </a:lnTo>
                  <a:lnTo>
                    <a:pt x="120021" y="95049"/>
                  </a:lnTo>
                  <a:lnTo>
                    <a:pt x="162162" y="51115"/>
                  </a:lnTo>
                  <a:lnTo>
                    <a:pt x="178852" y="39477"/>
                  </a:lnTo>
                  <a:lnTo>
                    <a:pt x="184717" y="37379"/>
                  </a:lnTo>
                  <a:lnTo>
                    <a:pt x="213223" y="6545"/>
                  </a:lnTo>
                  <a:lnTo>
                    <a:pt x="214739" y="6386"/>
                  </a:lnTo>
                  <a:lnTo>
                    <a:pt x="218305" y="8090"/>
                  </a:lnTo>
                  <a:lnTo>
                    <a:pt x="220361" y="16844"/>
                  </a:lnTo>
                  <a:lnTo>
                    <a:pt x="223742" y="61675"/>
                  </a:lnTo>
                  <a:lnTo>
                    <a:pt x="228085" y="99354"/>
                  </a:lnTo>
                  <a:lnTo>
                    <a:pt x="224472" y="106560"/>
                  </a:lnTo>
                  <a:lnTo>
                    <a:pt x="221533" y="110457"/>
                  </a:lnTo>
                  <a:lnTo>
                    <a:pt x="214505" y="114787"/>
                  </a:lnTo>
                  <a:lnTo>
                    <a:pt x="210655" y="115942"/>
                  </a:lnTo>
                  <a:lnTo>
                    <a:pt x="208088" y="116006"/>
                  </a:lnTo>
                  <a:lnTo>
                    <a:pt x="202955" y="11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22"/>
            <p:cNvSpPr/>
            <p:nvPr>
              <p:custDataLst>
                <p:tags r:id="rId192"/>
              </p:custDataLst>
            </p:nvPr>
          </p:nvSpPr>
          <p:spPr>
            <a:xfrm>
              <a:off x="5130800" y="4000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8728" y="1957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3"/>
            <p:cNvSpPr/>
            <p:nvPr>
              <p:custDataLst>
                <p:tags r:id="rId193"/>
              </p:custDataLst>
            </p:nvPr>
          </p:nvSpPr>
          <p:spPr>
            <a:xfrm>
              <a:off x="5168900" y="3111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69850"/>
                  </a:moveTo>
                  <a:lnTo>
                    <a:pt x="0" y="69850"/>
                  </a:lnTo>
                  <a:lnTo>
                    <a:pt x="6907" y="3781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4"/>
            <p:cNvSpPr/>
            <p:nvPr>
              <p:custDataLst>
                <p:tags r:id="rId194"/>
              </p:custDataLst>
            </p:nvPr>
          </p:nvSpPr>
          <p:spPr>
            <a:xfrm>
              <a:off x="5229725" y="342900"/>
              <a:ext cx="40776" cy="133180"/>
            </a:xfrm>
            <a:custGeom>
              <a:avLst/>
              <a:gdLst/>
              <a:ahLst/>
              <a:cxnLst/>
              <a:rect l="0" t="0" r="0" b="0"/>
              <a:pathLst>
                <a:path w="40776" h="133180">
                  <a:moveTo>
                    <a:pt x="9025" y="0"/>
                  </a:moveTo>
                  <a:lnTo>
                    <a:pt x="9025" y="0"/>
                  </a:lnTo>
                  <a:lnTo>
                    <a:pt x="24573" y="15548"/>
                  </a:lnTo>
                  <a:lnTo>
                    <a:pt x="26519" y="19375"/>
                  </a:lnTo>
                  <a:lnTo>
                    <a:pt x="27037" y="21383"/>
                  </a:lnTo>
                  <a:lnTo>
                    <a:pt x="26677" y="22722"/>
                  </a:lnTo>
                  <a:lnTo>
                    <a:pt x="25733" y="23615"/>
                  </a:lnTo>
                  <a:lnTo>
                    <a:pt x="24397" y="24210"/>
                  </a:lnTo>
                  <a:lnTo>
                    <a:pt x="5288" y="63441"/>
                  </a:lnTo>
                  <a:lnTo>
                    <a:pt x="0" y="94684"/>
                  </a:lnTo>
                  <a:lnTo>
                    <a:pt x="1015" y="111226"/>
                  </a:lnTo>
                  <a:lnTo>
                    <a:pt x="5701" y="123752"/>
                  </a:lnTo>
                  <a:lnTo>
                    <a:pt x="8925" y="129068"/>
                  </a:lnTo>
                  <a:lnTo>
                    <a:pt x="12486" y="131907"/>
                  </a:lnTo>
                  <a:lnTo>
                    <a:pt x="16271" y="133093"/>
                  </a:lnTo>
                  <a:lnTo>
                    <a:pt x="20206" y="133179"/>
                  </a:lnTo>
                  <a:lnTo>
                    <a:pt x="23535" y="131825"/>
                  </a:lnTo>
                  <a:lnTo>
                    <a:pt x="29114" y="126557"/>
                  </a:lnTo>
                  <a:lnTo>
                    <a:pt x="37740" y="112383"/>
                  </a:lnTo>
                  <a:lnTo>
                    <a:pt x="39875" y="103698"/>
                  </a:lnTo>
                  <a:lnTo>
                    <a:pt x="407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5"/>
            <p:cNvSpPr/>
            <p:nvPr>
              <p:custDataLst>
                <p:tags r:id="rId195"/>
              </p:custDataLst>
            </p:nvPr>
          </p:nvSpPr>
          <p:spPr>
            <a:xfrm>
              <a:off x="5295900" y="363648"/>
              <a:ext cx="127931" cy="93553"/>
            </a:xfrm>
            <a:custGeom>
              <a:avLst/>
              <a:gdLst/>
              <a:ahLst/>
              <a:cxnLst/>
              <a:rect l="0" t="0" r="0" b="0"/>
              <a:pathLst>
                <a:path w="127931" h="93553">
                  <a:moveTo>
                    <a:pt x="0" y="17352"/>
                  </a:moveTo>
                  <a:lnTo>
                    <a:pt x="0" y="17352"/>
                  </a:lnTo>
                  <a:lnTo>
                    <a:pt x="11933" y="12326"/>
                  </a:lnTo>
                  <a:lnTo>
                    <a:pt x="14305" y="11885"/>
                  </a:lnTo>
                  <a:lnTo>
                    <a:pt x="27757" y="18005"/>
                  </a:lnTo>
                  <a:lnTo>
                    <a:pt x="35384" y="26815"/>
                  </a:lnTo>
                  <a:lnTo>
                    <a:pt x="41764" y="39911"/>
                  </a:lnTo>
                  <a:lnTo>
                    <a:pt x="42659" y="42975"/>
                  </a:lnTo>
                  <a:lnTo>
                    <a:pt x="39027" y="67464"/>
                  </a:lnTo>
                  <a:lnTo>
                    <a:pt x="33513" y="84882"/>
                  </a:lnTo>
                  <a:lnTo>
                    <a:pt x="29476" y="89698"/>
                  </a:lnTo>
                  <a:lnTo>
                    <a:pt x="28117" y="90277"/>
                  </a:lnTo>
                  <a:lnTo>
                    <a:pt x="27212" y="89958"/>
                  </a:lnTo>
                  <a:lnTo>
                    <a:pt x="25758" y="87746"/>
                  </a:lnTo>
                  <a:lnTo>
                    <a:pt x="53026" y="46746"/>
                  </a:lnTo>
                  <a:lnTo>
                    <a:pt x="79185" y="12234"/>
                  </a:lnTo>
                  <a:lnTo>
                    <a:pt x="93283" y="1907"/>
                  </a:lnTo>
                  <a:lnTo>
                    <a:pt x="100289" y="0"/>
                  </a:lnTo>
                  <a:lnTo>
                    <a:pt x="113717" y="1644"/>
                  </a:lnTo>
                  <a:lnTo>
                    <a:pt x="118850" y="7585"/>
                  </a:lnTo>
                  <a:lnTo>
                    <a:pt x="126435" y="27357"/>
                  </a:lnTo>
                  <a:lnTo>
                    <a:pt x="127930" y="59514"/>
                  </a:lnTo>
                  <a:lnTo>
                    <a:pt x="120650" y="93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63"/>
          <p:cNvGrpSpPr/>
          <p:nvPr/>
        </p:nvGrpSpPr>
        <p:grpSpPr>
          <a:xfrm>
            <a:off x="3536950" y="1026805"/>
            <a:ext cx="673101" cy="300346"/>
            <a:chOff x="3536950" y="1026805"/>
            <a:chExt cx="673101" cy="300346"/>
          </a:xfrm>
        </p:grpSpPr>
        <p:sp>
          <p:nvSpPr>
            <p:cNvPr id="30" name="SMARTInkShape-326"/>
            <p:cNvSpPr/>
            <p:nvPr>
              <p:custDataLst>
                <p:tags r:id="rId184"/>
              </p:custDataLst>
            </p:nvPr>
          </p:nvSpPr>
          <p:spPr>
            <a:xfrm>
              <a:off x="3536950" y="104775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50214" y="45779"/>
                  </a:lnTo>
                  <a:lnTo>
                    <a:pt x="83178" y="81183"/>
                  </a:lnTo>
                  <a:lnTo>
                    <a:pt x="1206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7"/>
            <p:cNvSpPr/>
            <p:nvPr>
              <p:custDataLst>
                <p:tags r:id="rId185"/>
              </p:custDataLst>
            </p:nvPr>
          </p:nvSpPr>
          <p:spPr>
            <a:xfrm>
              <a:off x="3665677" y="1026805"/>
              <a:ext cx="71194" cy="300346"/>
            </a:xfrm>
            <a:custGeom>
              <a:avLst/>
              <a:gdLst/>
              <a:ahLst/>
              <a:cxnLst/>
              <a:rect l="0" t="0" r="0" b="0"/>
              <a:pathLst>
                <a:path w="71194" h="300346">
                  <a:moveTo>
                    <a:pt x="61773" y="39995"/>
                  </a:moveTo>
                  <a:lnTo>
                    <a:pt x="61773" y="39995"/>
                  </a:lnTo>
                  <a:lnTo>
                    <a:pt x="71193" y="7515"/>
                  </a:lnTo>
                  <a:lnTo>
                    <a:pt x="69958" y="1335"/>
                  </a:lnTo>
                  <a:lnTo>
                    <a:pt x="68640" y="111"/>
                  </a:lnTo>
                  <a:lnTo>
                    <a:pt x="67057" y="0"/>
                  </a:lnTo>
                  <a:lnTo>
                    <a:pt x="61456" y="1334"/>
                  </a:lnTo>
                  <a:lnTo>
                    <a:pt x="59446" y="1521"/>
                  </a:lnTo>
                  <a:lnTo>
                    <a:pt x="20212" y="30002"/>
                  </a:lnTo>
                  <a:lnTo>
                    <a:pt x="8850" y="47147"/>
                  </a:lnTo>
                  <a:lnTo>
                    <a:pt x="1720" y="66338"/>
                  </a:lnTo>
                  <a:lnTo>
                    <a:pt x="0" y="90290"/>
                  </a:lnTo>
                  <a:lnTo>
                    <a:pt x="7264" y="133394"/>
                  </a:lnTo>
                  <a:lnTo>
                    <a:pt x="14343" y="170915"/>
                  </a:lnTo>
                  <a:lnTo>
                    <a:pt x="14558" y="208138"/>
                  </a:lnTo>
                  <a:lnTo>
                    <a:pt x="11681" y="254850"/>
                  </a:lnTo>
                  <a:lnTo>
                    <a:pt x="5568" y="292954"/>
                  </a:lnTo>
                  <a:lnTo>
                    <a:pt x="5959" y="295418"/>
                  </a:lnTo>
                  <a:lnTo>
                    <a:pt x="10973" y="300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8"/>
            <p:cNvSpPr/>
            <p:nvPr>
              <p:custDataLst>
                <p:tags r:id="rId186"/>
              </p:custDataLst>
            </p:nvPr>
          </p:nvSpPr>
          <p:spPr>
            <a:xfrm>
              <a:off x="4003192" y="1209706"/>
              <a:ext cx="137009" cy="3145"/>
            </a:xfrm>
            <a:custGeom>
              <a:avLst/>
              <a:gdLst/>
              <a:ahLst/>
              <a:cxnLst/>
              <a:rect l="0" t="0" r="0" b="0"/>
              <a:pathLst>
                <a:path w="137009" h="3145">
                  <a:moveTo>
                    <a:pt x="3658" y="3144"/>
                  </a:moveTo>
                  <a:lnTo>
                    <a:pt x="3658" y="3144"/>
                  </a:lnTo>
                  <a:lnTo>
                    <a:pt x="0" y="3144"/>
                  </a:lnTo>
                  <a:lnTo>
                    <a:pt x="44770" y="2438"/>
                  </a:lnTo>
                  <a:lnTo>
                    <a:pt x="86385" y="0"/>
                  </a:lnTo>
                  <a:lnTo>
                    <a:pt x="137008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9"/>
            <p:cNvSpPr/>
            <p:nvPr>
              <p:custDataLst>
                <p:tags r:id="rId187"/>
              </p:custDataLst>
            </p:nvPr>
          </p:nvSpPr>
          <p:spPr>
            <a:xfrm>
              <a:off x="3966378" y="1289050"/>
              <a:ext cx="243673" cy="36986"/>
            </a:xfrm>
            <a:custGeom>
              <a:avLst/>
              <a:gdLst/>
              <a:ahLst/>
              <a:cxnLst/>
              <a:rect l="0" t="0" r="0" b="0"/>
              <a:pathLst>
                <a:path w="243673" h="36986">
                  <a:moveTo>
                    <a:pt x="34122" y="12700"/>
                  </a:moveTo>
                  <a:lnTo>
                    <a:pt x="34122" y="12700"/>
                  </a:lnTo>
                  <a:lnTo>
                    <a:pt x="12136" y="27778"/>
                  </a:lnTo>
                  <a:lnTo>
                    <a:pt x="3384" y="32455"/>
                  </a:lnTo>
                  <a:lnTo>
                    <a:pt x="930" y="34336"/>
                  </a:lnTo>
                  <a:lnTo>
                    <a:pt x="0" y="35591"/>
                  </a:lnTo>
                  <a:lnTo>
                    <a:pt x="85" y="36427"/>
                  </a:lnTo>
                  <a:lnTo>
                    <a:pt x="847" y="36985"/>
                  </a:lnTo>
                  <a:lnTo>
                    <a:pt x="45498" y="36072"/>
                  </a:lnTo>
                  <a:lnTo>
                    <a:pt x="84530" y="31149"/>
                  </a:lnTo>
                  <a:lnTo>
                    <a:pt x="130431" y="23340"/>
                  </a:lnTo>
                  <a:lnTo>
                    <a:pt x="167943" y="16018"/>
                  </a:lnTo>
                  <a:lnTo>
                    <a:pt x="205781" y="8060"/>
                  </a:lnTo>
                  <a:lnTo>
                    <a:pt x="243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64"/>
          <p:cNvGrpSpPr/>
          <p:nvPr/>
        </p:nvGrpSpPr>
        <p:grpSpPr>
          <a:xfrm>
            <a:off x="4505516" y="1093344"/>
            <a:ext cx="1615885" cy="282884"/>
            <a:chOff x="4505516" y="1093344"/>
            <a:chExt cx="1615885" cy="282884"/>
          </a:xfrm>
        </p:grpSpPr>
        <p:sp>
          <p:nvSpPr>
            <p:cNvPr id="35" name="SMARTInkShape-330"/>
            <p:cNvSpPr/>
            <p:nvPr>
              <p:custDataLst>
                <p:tags r:id="rId173"/>
              </p:custDataLst>
            </p:nvPr>
          </p:nvSpPr>
          <p:spPr>
            <a:xfrm>
              <a:off x="4505516" y="1177565"/>
              <a:ext cx="155385" cy="162286"/>
            </a:xfrm>
            <a:custGeom>
              <a:avLst/>
              <a:gdLst/>
              <a:ahLst/>
              <a:cxnLst/>
              <a:rect l="0" t="0" r="0" b="0"/>
              <a:pathLst>
                <a:path w="155385" h="162286">
                  <a:moveTo>
                    <a:pt x="98234" y="79735"/>
                  </a:moveTo>
                  <a:lnTo>
                    <a:pt x="98234" y="79735"/>
                  </a:lnTo>
                  <a:lnTo>
                    <a:pt x="109790" y="58720"/>
                  </a:lnTo>
                  <a:lnTo>
                    <a:pt x="110595" y="52263"/>
                  </a:lnTo>
                  <a:lnTo>
                    <a:pt x="107463" y="39140"/>
                  </a:lnTo>
                  <a:lnTo>
                    <a:pt x="95323" y="21846"/>
                  </a:lnTo>
                  <a:lnTo>
                    <a:pt x="78321" y="6687"/>
                  </a:lnTo>
                  <a:lnTo>
                    <a:pt x="67982" y="1408"/>
                  </a:lnTo>
                  <a:lnTo>
                    <a:pt x="63250" y="0"/>
                  </a:lnTo>
                  <a:lnTo>
                    <a:pt x="50464" y="2199"/>
                  </a:lnTo>
                  <a:lnTo>
                    <a:pt x="22632" y="15109"/>
                  </a:lnTo>
                  <a:lnTo>
                    <a:pt x="11481" y="30551"/>
                  </a:lnTo>
                  <a:lnTo>
                    <a:pt x="1033" y="59282"/>
                  </a:lnTo>
                  <a:lnTo>
                    <a:pt x="0" y="77701"/>
                  </a:lnTo>
                  <a:lnTo>
                    <a:pt x="4245" y="97646"/>
                  </a:lnTo>
                  <a:lnTo>
                    <a:pt x="14598" y="112625"/>
                  </a:lnTo>
                  <a:lnTo>
                    <a:pt x="27901" y="122575"/>
                  </a:lnTo>
                  <a:lnTo>
                    <a:pt x="40870" y="126997"/>
                  </a:lnTo>
                  <a:lnTo>
                    <a:pt x="57451" y="123318"/>
                  </a:lnTo>
                  <a:lnTo>
                    <a:pt x="75170" y="113922"/>
                  </a:lnTo>
                  <a:lnTo>
                    <a:pt x="90099" y="100338"/>
                  </a:lnTo>
                  <a:lnTo>
                    <a:pt x="103664" y="76824"/>
                  </a:lnTo>
                  <a:lnTo>
                    <a:pt x="120634" y="30561"/>
                  </a:lnTo>
                  <a:lnTo>
                    <a:pt x="121633" y="29313"/>
                  </a:lnTo>
                  <a:lnTo>
                    <a:pt x="122300" y="29187"/>
                  </a:lnTo>
                  <a:lnTo>
                    <a:pt x="124261" y="70027"/>
                  </a:lnTo>
                  <a:lnTo>
                    <a:pt x="130526" y="114454"/>
                  </a:lnTo>
                  <a:lnTo>
                    <a:pt x="135869" y="132560"/>
                  </a:lnTo>
                  <a:lnTo>
                    <a:pt x="155384" y="162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31"/>
            <p:cNvSpPr/>
            <p:nvPr>
              <p:custDataLst>
                <p:tags r:id="rId174"/>
              </p:custDataLst>
            </p:nvPr>
          </p:nvSpPr>
          <p:spPr>
            <a:xfrm>
              <a:off x="4712117" y="1295400"/>
              <a:ext cx="69301" cy="80828"/>
            </a:xfrm>
            <a:custGeom>
              <a:avLst/>
              <a:gdLst/>
              <a:ahLst/>
              <a:cxnLst/>
              <a:rect l="0" t="0" r="0" b="0"/>
              <a:pathLst>
                <a:path w="69301" h="80828">
                  <a:moveTo>
                    <a:pt x="44033" y="0"/>
                  </a:moveTo>
                  <a:lnTo>
                    <a:pt x="44033" y="0"/>
                  </a:lnTo>
                  <a:lnTo>
                    <a:pt x="40662" y="0"/>
                  </a:lnTo>
                  <a:lnTo>
                    <a:pt x="37126" y="1882"/>
                  </a:lnTo>
                  <a:lnTo>
                    <a:pt x="31790" y="5070"/>
                  </a:lnTo>
                  <a:lnTo>
                    <a:pt x="18298" y="11537"/>
                  </a:lnTo>
                  <a:lnTo>
                    <a:pt x="11899" y="18298"/>
                  </a:lnTo>
                  <a:lnTo>
                    <a:pt x="4330" y="33409"/>
                  </a:lnTo>
                  <a:lnTo>
                    <a:pt x="0" y="66625"/>
                  </a:lnTo>
                  <a:lnTo>
                    <a:pt x="1978" y="70522"/>
                  </a:lnTo>
                  <a:lnTo>
                    <a:pt x="9819" y="76734"/>
                  </a:lnTo>
                  <a:lnTo>
                    <a:pt x="26134" y="80827"/>
                  </a:lnTo>
                  <a:lnTo>
                    <a:pt x="40077" y="76140"/>
                  </a:lnTo>
                  <a:lnTo>
                    <a:pt x="47745" y="71926"/>
                  </a:lnTo>
                  <a:lnTo>
                    <a:pt x="60029" y="57838"/>
                  </a:lnTo>
                  <a:lnTo>
                    <a:pt x="68076" y="41933"/>
                  </a:lnTo>
                  <a:lnTo>
                    <a:pt x="69300" y="30161"/>
                  </a:lnTo>
                  <a:lnTo>
                    <a:pt x="67228" y="2504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2"/>
            <p:cNvSpPr/>
            <p:nvPr>
              <p:custDataLst>
                <p:tags r:id="rId175"/>
              </p:custDataLst>
            </p:nvPr>
          </p:nvSpPr>
          <p:spPr>
            <a:xfrm>
              <a:off x="4985633" y="1263650"/>
              <a:ext cx="138818" cy="17286"/>
            </a:xfrm>
            <a:custGeom>
              <a:avLst/>
              <a:gdLst/>
              <a:ahLst/>
              <a:cxnLst/>
              <a:rect l="0" t="0" r="0" b="0"/>
              <a:pathLst>
                <a:path w="138818" h="17286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50" y="13092"/>
                  </a:lnTo>
                  <a:lnTo>
                    <a:pt x="5066" y="15078"/>
                  </a:lnTo>
                  <a:lnTo>
                    <a:pt x="11404" y="17285"/>
                  </a:lnTo>
                  <a:lnTo>
                    <a:pt x="50201" y="13632"/>
                  </a:lnTo>
                  <a:lnTo>
                    <a:pt x="92881" y="7997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33"/>
            <p:cNvSpPr/>
            <p:nvPr>
              <p:custDataLst>
                <p:tags r:id="rId176"/>
              </p:custDataLst>
            </p:nvPr>
          </p:nvSpPr>
          <p:spPr>
            <a:xfrm>
              <a:off x="5062172" y="1196492"/>
              <a:ext cx="17829" cy="137009"/>
            </a:xfrm>
            <a:custGeom>
              <a:avLst/>
              <a:gdLst/>
              <a:ahLst/>
              <a:cxnLst/>
              <a:rect l="0" t="0" r="0" b="0"/>
              <a:pathLst>
                <a:path w="17829" h="137009">
                  <a:moveTo>
                    <a:pt x="17828" y="3658"/>
                  </a:moveTo>
                  <a:lnTo>
                    <a:pt x="17828" y="3658"/>
                  </a:lnTo>
                  <a:lnTo>
                    <a:pt x="14457" y="287"/>
                  </a:lnTo>
                  <a:lnTo>
                    <a:pt x="12759" y="0"/>
                  </a:lnTo>
                  <a:lnTo>
                    <a:pt x="10921" y="513"/>
                  </a:lnTo>
                  <a:lnTo>
                    <a:pt x="8989" y="1562"/>
                  </a:lnTo>
                  <a:lnTo>
                    <a:pt x="2901" y="13150"/>
                  </a:lnTo>
                  <a:lnTo>
                    <a:pt x="0" y="29989"/>
                  </a:lnTo>
                  <a:lnTo>
                    <a:pt x="4352" y="72707"/>
                  </a:lnTo>
                  <a:lnTo>
                    <a:pt x="17828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4"/>
            <p:cNvSpPr/>
            <p:nvPr>
              <p:custDataLst>
                <p:tags r:id="rId177"/>
              </p:custDataLst>
            </p:nvPr>
          </p:nvSpPr>
          <p:spPr>
            <a:xfrm>
              <a:off x="5266503" y="1182884"/>
              <a:ext cx="111948" cy="125217"/>
            </a:xfrm>
            <a:custGeom>
              <a:avLst/>
              <a:gdLst/>
              <a:ahLst/>
              <a:cxnLst/>
              <a:rect l="0" t="0" r="0" b="0"/>
              <a:pathLst>
                <a:path w="111948" h="125217">
                  <a:moveTo>
                    <a:pt x="73847" y="61716"/>
                  </a:moveTo>
                  <a:lnTo>
                    <a:pt x="73847" y="61716"/>
                  </a:lnTo>
                  <a:lnTo>
                    <a:pt x="77218" y="61716"/>
                  </a:lnTo>
                  <a:lnTo>
                    <a:pt x="80754" y="57953"/>
                  </a:lnTo>
                  <a:lnTo>
                    <a:pt x="90148" y="44418"/>
                  </a:lnTo>
                  <a:lnTo>
                    <a:pt x="92535" y="25406"/>
                  </a:lnTo>
                  <a:lnTo>
                    <a:pt x="89419" y="12936"/>
                  </a:lnTo>
                  <a:lnTo>
                    <a:pt x="84060" y="6404"/>
                  </a:lnTo>
                  <a:lnTo>
                    <a:pt x="80656" y="3675"/>
                  </a:lnTo>
                  <a:lnTo>
                    <a:pt x="71229" y="642"/>
                  </a:lnTo>
                  <a:lnTo>
                    <a:pt x="59983" y="0"/>
                  </a:lnTo>
                  <a:lnTo>
                    <a:pt x="47930" y="2066"/>
                  </a:lnTo>
                  <a:lnTo>
                    <a:pt x="29244" y="13938"/>
                  </a:lnTo>
                  <a:lnTo>
                    <a:pt x="17043" y="24120"/>
                  </a:lnTo>
                  <a:lnTo>
                    <a:pt x="5588" y="41718"/>
                  </a:lnTo>
                  <a:lnTo>
                    <a:pt x="0" y="68177"/>
                  </a:lnTo>
                  <a:lnTo>
                    <a:pt x="2456" y="84343"/>
                  </a:lnTo>
                  <a:lnTo>
                    <a:pt x="5086" y="91617"/>
                  </a:lnTo>
                  <a:lnTo>
                    <a:pt x="13653" y="101581"/>
                  </a:lnTo>
                  <a:lnTo>
                    <a:pt x="18901" y="105226"/>
                  </a:lnTo>
                  <a:lnTo>
                    <a:pt x="25927" y="105539"/>
                  </a:lnTo>
                  <a:lnTo>
                    <a:pt x="43142" y="100243"/>
                  </a:lnTo>
                  <a:lnTo>
                    <a:pt x="62554" y="88732"/>
                  </a:lnTo>
                  <a:lnTo>
                    <a:pt x="70709" y="76780"/>
                  </a:lnTo>
                  <a:lnTo>
                    <a:pt x="90576" y="31379"/>
                  </a:lnTo>
                  <a:lnTo>
                    <a:pt x="92209" y="25916"/>
                  </a:lnTo>
                  <a:lnTo>
                    <a:pt x="94752" y="72022"/>
                  </a:lnTo>
                  <a:lnTo>
                    <a:pt x="103724" y="109953"/>
                  </a:lnTo>
                  <a:lnTo>
                    <a:pt x="111947" y="12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5"/>
            <p:cNvSpPr/>
            <p:nvPr>
              <p:custDataLst>
                <p:tags r:id="rId178"/>
              </p:custDataLst>
            </p:nvPr>
          </p:nvSpPr>
          <p:spPr>
            <a:xfrm>
              <a:off x="5454650" y="12700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7839" y="19773"/>
                  </a:lnTo>
                  <a:lnTo>
                    <a:pt x="10540" y="29249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6"/>
            <p:cNvSpPr/>
            <p:nvPr>
              <p:custDataLst>
                <p:tags r:id="rId179"/>
              </p:custDataLst>
            </p:nvPr>
          </p:nvSpPr>
          <p:spPr>
            <a:xfrm>
              <a:off x="5632450" y="1093344"/>
              <a:ext cx="133351" cy="183007"/>
            </a:xfrm>
            <a:custGeom>
              <a:avLst/>
              <a:gdLst/>
              <a:ahLst/>
              <a:cxnLst/>
              <a:rect l="0" t="0" r="0" b="0"/>
              <a:pathLst>
                <a:path w="133351" h="1830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9"/>
                  </a:lnTo>
                  <a:lnTo>
                    <a:pt x="3370" y="2718"/>
                  </a:lnTo>
                  <a:lnTo>
                    <a:pt x="6907" y="572"/>
                  </a:lnTo>
                  <a:lnTo>
                    <a:pt x="8839" y="0"/>
                  </a:lnTo>
                  <a:lnTo>
                    <a:pt x="14747" y="5009"/>
                  </a:lnTo>
                  <a:lnTo>
                    <a:pt x="44549" y="45762"/>
                  </a:lnTo>
                  <a:lnTo>
                    <a:pt x="80751" y="89194"/>
                  </a:lnTo>
                  <a:lnTo>
                    <a:pt x="104223" y="130373"/>
                  </a:lnTo>
                  <a:lnTo>
                    <a:pt x="133350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37"/>
            <p:cNvSpPr/>
            <p:nvPr>
              <p:custDataLst>
                <p:tags r:id="rId180"/>
              </p:custDataLst>
            </p:nvPr>
          </p:nvSpPr>
          <p:spPr>
            <a:xfrm>
              <a:off x="5664200" y="1096062"/>
              <a:ext cx="127001" cy="192989"/>
            </a:xfrm>
            <a:custGeom>
              <a:avLst/>
              <a:gdLst/>
              <a:ahLst/>
              <a:cxnLst/>
              <a:rect l="0" t="0" r="0" b="0"/>
              <a:pathLst>
                <a:path w="127001" h="192989">
                  <a:moveTo>
                    <a:pt x="127000" y="8838"/>
                  </a:moveTo>
                  <a:lnTo>
                    <a:pt x="127000" y="8838"/>
                  </a:lnTo>
                  <a:lnTo>
                    <a:pt x="127000" y="5467"/>
                  </a:lnTo>
                  <a:lnTo>
                    <a:pt x="125119" y="1931"/>
                  </a:lnTo>
                  <a:lnTo>
                    <a:pt x="123629" y="0"/>
                  </a:lnTo>
                  <a:lnTo>
                    <a:pt x="120519" y="829"/>
                  </a:lnTo>
                  <a:lnTo>
                    <a:pt x="106735" y="12109"/>
                  </a:lnTo>
                  <a:lnTo>
                    <a:pt x="68083" y="56624"/>
                  </a:lnTo>
                  <a:lnTo>
                    <a:pt x="43381" y="95616"/>
                  </a:lnTo>
                  <a:lnTo>
                    <a:pt x="19301" y="136586"/>
                  </a:lnTo>
                  <a:lnTo>
                    <a:pt x="5276" y="165750"/>
                  </a:lnTo>
                  <a:lnTo>
                    <a:pt x="0" y="19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38"/>
            <p:cNvSpPr/>
            <p:nvPr>
              <p:custDataLst>
                <p:tags r:id="rId181"/>
              </p:custDataLst>
            </p:nvPr>
          </p:nvSpPr>
          <p:spPr>
            <a:xfrm>
              <a:off x="5816600" y="1238250"/>
              <a:ext cx="17757" cy="101601"/>
            </a:xfrm>
            <a:custGeom>
              <a:avLst/>
              <a:gdLst/>
              <a:ahLst/>
              <a:cxnLst/>
              <a:rect l="0" t="0" r="0" b="0"/>
              <a:pathLst>
                <a:path w="17757" h="101601">
                  <a:moveTo>
                    <a:pt x="12700" y="0"/>
                  </a:moveTo>
                  <a:lnTo>
                    <a:pt x="12700" y="0"/>
                  </a:lnTo>
                  <a:lnTo>
                    <a:pt x="17726" y="20723"/>
                  </a:lnTo>
                  <a:lnTo>
                    <a:pt x="17756" y="32493"/>
                  </a:lnTo>
                  <a:lnTo>
                    <a:pt x="8167" y="7793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39"/>
            <p:cNvSpPr/>
            <p:nvPr>
              <p:custDataLst>
                <p:tags r:id="rId182"/>
              </p:custDataLst>
            </p:nvPr>
          </p:nvSpPr>
          <p:spPr>
            <a:xfrm>
              <a:off x="5981700" y="12382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0"/>
                  </a:lnTo>
                  <a:lnTo>
                    <a:pt x="12209" y="3862"/>
                  </a:lnTo>
                  <a:lnTo>
                    <a:pt x="27136" y="1144"/>
                  </a:lnTo>
                  <a:lnTo>
                    <a:pt x="74338" y="15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0"/>
            <p:cNvSpPr/>
            <p:nvPr>
              <p:custDataLst>
                <p:tags r:id="rId183"/>
              </p:custDataLst>
            </p:nvPr>
          </p:nvSpPr>
          <p:spPr>
            <a:xfrm>
              <a:off x="6068356" y="1174750"/>
              <a:ext cx="40345" cy="127001"/>
            </a:xfrm>
            <a:custGeom>
              <a:avLst/>
              <a:gdLst/>
              <a:ahLst/>
              <a:cxnLst/>
              <a:rect l="0" t="0" r="0" b="0"/>
              <a:pathLst>
                <a:path w="40345" h="127001">
                  <a:moveTo>
                    <a:pt x="21294" y="0"/>
                  </a:moveTo>
                  <a:lnTo>
                    <a:pt x="21294" y="0"/>
                  </a:lnTo>
                  <a:lnTo>
                    <a:pt x="6099" y="16606"/>
                  </a:lnTo>
                  <a:lnTo>
                    <a:pt x="900" y="27136"/>
                  </a:lnTo>
                  <a:lnTo>
                    <a:pt x="0" y="40753"/>
                  </a:lnTo>
                  <a:lnTo>
                    <a:pt x="7724" y="83735"/>
                  </a:lnTo>
                  <a:lnTo>
                    <a:pt x="18762" y="102265"/>
                  </a:lnTo>
                  <a:lnTo>
                    <a:pt x="4034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65"/>
          <p:cNvGrpSpPr/>
          <p:nvPr/>
        </p:nvGrpSpPr>
        <p:grpSpPr>
          <a:xfrm>
            <a:off x="6375400" y="1263650"/>
            <a:ext cx="247651" cy="12701"/>
            <a:chOff x="6375400" y="1263650"/>
            <a:chExt cx="247651" cy="12701"/>
          </a:xfrm>
        </p:grpSpPr>
        <p:sp>
          <p:nvSpPr>
            <p:cNvPr id="47" name="SMARTInkShape-341"/>
            <p:cNvSpPr/>
            <p:nvPr>
              <p:custDataLst>
                <p:tags r:id="rId171"/>
              </p:custDataLst>
            </p:nvPr>
          </p:nvSpPr>
          <p:spPr>
            <a:xfrm>
              <a:off x="6375400" y="12636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0" y="0"/>
                  </a:lnTo>
                  <a:lnTo>
                    <a:pt x="16959" y="6907"/>
                  </a:lnTo>
                  <a:lnTo>
                    <a:pt x="19774" y="8838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2"/>
            <p:cNvSpPr/>
            <p:nvPr>
              <p:custDataLst>
                <p:tags r:id="rId172"/>
              </p:custDataLst>
            </p:nvPr>
          </p:nvSpPr>
          <p:spPr>
            <a:xfrm>
              <a:off x="6610350" y="1270000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69" y="365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66"/>
          <p:cNvGrpSpPr/>
          <p:nvPr/>
        </p:nvGrpSpPr>
        <p:grpSpPr>
          <a:xfrm>
            <a:off x="7048500" y="1098550"/>
            <a:ext cx="1056009" cy="430499"/>
            <a:chOff x="7048500" y="1098550"/>
            <a:chExt cx="1056009" cy="430499"/>
          </a:xfrm>
        </p:grpSpPr>
        <p:sp>
          <p:nvSpPr>
            <p:cNvPr id="50" name="SMARTInkShape-343"/>
            <p:cNvSpPr/>
            <p:nvPr>
              <p:custDataLst>
                <p:tags r:id="rId164"/>
              </p:custDataLst>
            </p:nvPr>
          </p:nvSpPr>
          <p:spPr>
            <a:xfrm>
              <a:off x="7048500" y="12446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8788" y="20374"/>
                  </a:lnTo>
                  <a:lnTo>
                    <a:pt x="44457" y="14155"/>
                  </a:lnTo>
                  <a:lnTo>
                    <a:pt x="89398" y="810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4"/>
            <p:cNvSpPr/>
            <p:nvPr>
              <p:custDataLst>
                <p:tags r:id="rId165"/>
              </p:custDataLst>
            </p:nvPr>
          </p:nvSpPr>
          <p:spPr>
            <a:xfrm>
              <a:off x="7132344" y="1187450"/>
              <a:ext cx="24107" cy="139701"/>
            </a:xfrm>
            <a:custGeom>
              <a:avLst/>
              <a:gdLst/>
              <a:ahLst/>
              <a:cxnLst/>
              <a:rect l="0" t="0" r="0" b="0"/>
              <a:pathLst>
                <a:path w="24107" h="139701">
                  <a:moveTo>
                    <a:pt x="5056" y="0"/>
                  </a:moveTo>
                  <a:lnTo>
                    <a:pt x="5056" y="0"/>
                  </a:lnTo>
                  <a:lnTo>
                    <a:pt x="5055" y="5467"/>
                  </a:lnTo>
                  <a:lnTo>
                    <a:pt x="692" y="17020"/>
                  </a:lnTo>
                  <a:lnTo>
                    <a:pt x="0" y="33030"/>
                  </a:lnTo>
                  <a:lnTo>
                    <a:pt x="7622" y="73782"/>
                  </a:lnTo>
                  <a:lnTo>
                    <a:pt x="15727" y="117899"/>
                  </a:lnTo>
                  <a:lnTo>
                    <a:pt x="2410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45"/>
            <p:cNvSpPr/>
            <p:nvPr>
              <p:custDataLst>
                <p:tags r:id="rId166"/>
              </p:custDataLst>
            </p:nvPr>
          </p:nvSpPr>
          <p:spPr>
            <a:xfrm>
              <a:off x="7302219" y="1176340"/>
              <a:ext cx="152682" cy="131761"/>
            </a:xfrm>
            <a:custGeom>
              <a:avLst/>
              <a:gdLst/>
              <a:ahLst/>
              <a:cxnLst/>
              <a:rect l="0" t="0" r="0" b="0"/>
              <a:pathLst>
                <a:path w="152682" h="131761">
                  <a:moveTo>
                    <a:pt x="133631" y="42860"/>
                  </a:moveTo>
                  <a:lnTo>
                    <a:pt x="133631" y="42860"/>
                  </a:lnTo>
                  <a:lnTo>
                    <a:pt x="130260" y="39489"/>
                  </a:lnTo>
                  <a:lnTo>
                    <a:pt x="128604" y="35953"/>
                  </a:lnTo>
                  <a:lnTo>
                    <a:pt x="128163" y="34022"/>
                  </a:lnTo>
                  <a:lnTo>
                    <a:pt x="113052" y="12822"/>
                  </a:lnTo>
                  <a:lnTo>
                    <a:pt x="102848" y="6462"/>
                  </a:lnTo>
                  <a:lnTo>
                    <a:pt x="80043" y="0"/>
                  </a:lnTo>
                  <a:lnTo>
                    <a:pt x="52841" y="5623"/>
                  </a:lnTo>
                  <a:lnTo>
                    <a:pt x="28084" y="16226"/>
                  </a:lnTo>
                  <a:lnTo>
                    <a:pt x="15930" y="27965"/>
                  </a:lnTo>
                  <a:lnTo>
                    <a:pt x="6530" y="43296"/>
                  </a:lnTo>
                  <a:lnTo>
                    <a:pt x="0" y="61868"/>
                  </a:lnTo>
                  <a:lnTo>
                    <a:pt x="94" y="70349"/>
                  </a:lnTo>
                  <a:lnTo>
                    <a:pt x="5842" y="85416"/>
                  </a:lnTo>
                  <a:lnTo>
                    <a:pt x="20979" y="102428"/>
                  </a:lnTo>
                  <a:lnTo>
                    <a:pt x="27485" y="104444"/>
                  </a:lnTo>
                  <a:lnTo>
                    <a:pt x="42240" y="102921"/>
                  </a:lnTo>
                  <a:lnTo>
                    <a:pt x="63043" y="94131"/>
                  </a:lnTo>
                  <a:lnTo>
                    <a:pt x="107468" y="49468"/>
                  </a:lnTo>
                  <a:lnTo>
                    <a:pt x="112473" y="41369"/>
                  </a:lnTo>
                  <a:lnTo>
                    <a:pt x="113176" y="41160"/>
                  </a:lnTo>
                  <a:lnTo>
                    <a:pt x="113645" y="41727"/>
                  </a:lnTo>
                  <a:lnTo>
                    <a:pt x="123332" y="85174"/>
                  </a:lnTo>
                  <a:lnTo>
                    <a:pt x="152681" y="13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46"/>
            <p:cNvSpPr/>
            <p:nvPr>
              <p:custDataLst>
                <p:tags r:id="rId167"/>
              </p:custDataLst>
            </p:nvPr>
          </p:nvSpPr>
          <p:spPr>
            <a:xfrm>
              <a:off x="7543800" y="1268248"/>
              <a:ext cx="96872" cy="260801"/>
            </a:xfrm>
            <a:custGeom>
              <a:avLst/>
              <a:gdLst/>
              <a:ahLst/>
              <a:cxnLst/>
              <a:rect l="0" t="0" r="0" b="0"/>
              <a:pathLst>
                <a:path w="96872" h="260801">
                  <a:moveTo>
                    <a:pt x="0" y="52552"/>
                  </a:moveTo>
                  <a:lnTo>
                    <a:pt x="0" y="52552"/>
                  </a:lnTo>
                  <a:lnTo>
                    <a:pt x="0" y="92373"/>
                  </a:lnTo>
                  <a:lnTo>
                    <a:pt x="0" y="134972"/>
                  </a:lnTo>
                  <a:lnTo>
                    <a:pt x="0" y="173163"/>
                  </a:lnTo>
                  <a:lnTo>
                    <a:pt x="0" y="218925"/>
                  </a:lnTo>
                  <a:lnTo>
                    <a:pt x="0" y="260800"/>
                  </a:lnTo>
                  <a:lnTo>
                    <a:pt x="705" y="220894"/>
                  </a:lnTo>
                  <a:lnTo>
                    <a:pt x="5069" y="180121"/>
                  </a:lnTo>
                  <a:lnTo>
                    <a:pt x="10831" y="138877"/>
                  </a:lnTo>
                  <a:lnTo>
                    <a:pt x="19099" y="94821"/>
                  </a:lnTo>
                  <a:lnTo>
                    <a:pt x="30897" y="49142"/>
                  </a:lnTo>
                  <a:lnTo>
                    <a:pt x="46306" y="11406"/>
                  </a:lnTo>
                  <a:lnTo>
                    <a:pt x="56328" y="4161"/>
                  </a:lnTo>
                  <a:lnTo>
                    <a:pt x="68779" y="0"/>
                  </a:lnTo>
                  <a:lnTo>
                    <a:pt x="79016" y="503"/>
                  </a:lnTo>
                  <a:lnTo>
                    <a:pt x="83016" y="3036"/>
                  </a:lnTo>
                  <a:lnTo>
                    <a:pt x="89342" y="11495"/>
                  </a:lnTo>
                  <a:lnTo>
                    <a:pt x="96871" y="31528"/>
                  </a:lnTo>
                  <a:lnTo>
                    <a:pt x="95734" y="47206"/>
                  </a:lnTo>
                  <a:lnTo>
                    <a:pt x="83507" y="76896"/>
                  </a:lnTo>
                  <a:lnTo>
                    <a:pt x="61510" y="96689"/>
                  </a:lnTo>
                  <a:lnTo>
                    <a:pt x="46388" y="102037"/>
                  </a:lnTo>
                  <a:lnTo>
                    <a:pt x="39391" y="102475"/>
                  </a:lnTo>
                  <a:lnTo>
                    <a:pt x="34023" y="101356"/>
                  </a:lnTo>
                  <a:lnTo>
                    <a:pt x="19050" y="9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7"/>
            <p:cNvSpPr/>
            <p:nvPr>
              <p:custDataLst>
                <p:tags r:id="rId168"/>
              </p:custDataLst>
            </p:nvPr>
          </p:nvSpPr>
          <p:spPr>
            <a:xfrm>
              <a:off x="7797878" y="1098550"/>
              <a:ext cx="133273" cy="203201"/>
            </a:xfrm>
            <a:custGeom>
              <a:avLst/>
              <a:gdLst/>
              <a:ahLst/>
              <a:cxnLst/>
              <a:rect l="0" t="0" r="0" b="0"/>
              <a:pathLst>
                <a:path w="133273" h="203201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11865" y="13815"/>
                  </a:lnTo>
                  <a:lnTo>
                    <a:pt x="41699" y="56704"/>
                  </a:lnTo>
                  <a:lnTo>
                    <a:pt x="70256" y="100775"/>
                  </a:lnTo>
                  <a:lnTo>
                    <a:pt x="100880" y="146778"/>
                  </a:lnTo>
                  <a:lnTo>
                    <a:pt x="13327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8"/>
            <p:cNvSpPr/>
            <p:nvPr>
              <p:custDataLst>
                <p:tags r:id="rId169"/>
              </p:custDataLst>
            </p:nvPr>
          </p:nvSpPr>
          <p:spPr>
            <a:xfrm>
              <a:off x="7810500" y="1101830"/>
              <a:ext cx="181459" cy="193571"/>
            </a:xfrm>
            <a:custGeom>
              <a:avLst/>
              <a:gdLst/>
              <a:ahLst/>
              <a:cxnLst/>
              <a:rect l="0" t="0" r="0" b="0"/>
              <a:pathLst>
                <a:path w="181459" h="193571">
                  <a:moveTo>
                    <a:pt x="177800" y="9420"/>
                  </a:moveTo>
                  <a:lnTo>
                    <a:pt x="177800" y="9420"/>
                  </a:lnTo>
                  <a:lnTo>
                    <a:pt x="181170" y="6049"/>
                  </a:lnTo>
                  <a:lnTo>
                    <a:pt x="181458" y="4350"/>
                  </a:lnTo>
                  <a:lnTo>
                    <a:pt x="180944" y="2512"/>
                  </a:lnTo>
                  <a:lnTo>
                    <a:pt x="179896" y="582"/>
                  </a:lnTo>
                  <a:lnTo>
                    <a:pt x="178491" y="0"/>
                  </a:lnTo>
                  <a:lnTo>
                    <a:pt x="176850" y="318"/>
                  </a:lnTo>
                  <a:lnTo>
                    <a:pt x="175050" y="1235"/>
                  </a:lnTo>
                  <a:lnTo>
                    <a:pt x="141880" y="45004"/>
                  </a:lnTo>
                  <a:lnTo>
                    <a:pt x="99447" y="88215"/>
                  </a:lnTo>
                  <a:lnTo>
                    <a:pt x="54870" y="130507"/>
                  </a:lnTo>
                  <a:lnTo>
                    <a:pt x="14939" y="168208"/>
                  </a:lnTo>
                  <a:lnTo>
                    <a:pt x="0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9"/>
            <p:cNvSpPr/>
            <p:nvPr>
              <p:custDataLst>
                <p:tags r:id="rId170"/>
              </p:custDataLst>
            </p:nvPr>
          </p:nvSpPr>
          <p:spPr>
            <a:xfrm>
              <a:off x="7988855" y="1249402"/>
              <a:ext cx="115654" cy="224645"/>
            </a:xfrm>
            <a:custGeom>
              <a:avLst/>
              <a:gdLst/>
              <a:ahLst/>
              <a:cxnLst/>
              <a:rect l="0" t="0" r="0" b="0"/>
              <a:pathLst>
                <a:path w="115654" h="224645">
                  <a:moveTo>
                    <a:pt x="37545" y="58698"/>
                  </a:moveTo>
                  <a:lnTo>
                    <a:pt x="37545" y="58698"/>
                  </a:lnTo>
                  <a:lnTo>
                    <a:pt x="34174" y="62069"/>
                  </a:lnTo>
                  <a:lnTo>
                    <a:pt x="32518" y="67487"/>
                  </a:lnTo>
                  <a:lnTo>
                    <a:pt x="24403" y="109503"/>
                  </a:lnTo>
                  <a:lnTo>
                    <a:pt x="16290" y="150108"/>
                  </a:lnTo>
                  <a:lnTo>
                    <a:pt x="8929" y="197614"/>
                  </a:lnTo>
                  <a:lnTo>
                    <a:pt x="695" y="224008"/>
                  </a:lnTo>
                  <a:lnTo>
                    <a:pt x="278" y="224644"/>
                  </a:lnTo>
                  <a:lnTo>
                    <a:pt x="0" y="224362"/>
                  </a:lnTo>
                  <a:lnTo>
                    <a:pt x="6425" y="184309"/>
                  </a:lnTo>
                  <a:lnTo>
                    <a:pt x="16095" y="149773"/>
                  </a:lnTo>
                  <a:lnTo>
                    <a:pt x="30483" y="110143"/>
                  </a:lnTo>
                  <a:lnTo>
                    <a:pt x="44617" y="65567"/>
                  </a:lnTo>
                  <a:lnTo>
                    <a:pt x="65200" y="20945"/>
                  </a:lnTo>
                  <a:lnTo>
                    <a:pt x="76647" y="6641"/>
                  </a:lnTo>
                  <a:lnTo>
                    <a:pt x="88791" y="284"/>
                  </a:lnTo>
                  <a:lnTo>
                    <a:pt x="93581" y="0"/>
                  </a:lnTo>
                  <a:lnTo>
                    <a:pt x="97480" y="1221"/>
                  </a:lnTo>
                  <a:lnTo>
                    <a:pt x="100785" y="3447"/>
                  </a:lnTo>
                  <a:lnTo>
                    <a:pt x="106338" y="13446"/>
                  </a:lnTo>
                  <a:lnTo>
                    <a:pt x="115653" y="39489"/>
                  </a:lnTo>
                  <a:lnTo>
                    <a:pt x="115016" y="46598"/>
                  </a:lnTo>
                  <a:lnTo>
                    <a:pt x="108665" y="62022"/>
                  </a:lnTo>
                  <a:lnTo>
                    <a:pt x="93142" y="74522"/>
                  </a:lnTo>
                  <a:lnTo>
                    <a:pt x="50245" y="90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67"/>
          <p:cNvGrpSpPr/>
          <p:nvPr/>
        </p:nvGrpSpPr>
        <p:grpSpPr>
          <a:xfrm>
            <a:off x="3877361" y="1842383"/>
            <a:ext cx="453569" cy="418218"/>
            <a:chOff x="3877361" y="1842383"/>
            <a:chExt cx="453569" cy="418218"/>
          </a:xfrm>
        </p:grpSpPr>
        <p:sp>
          <p:nvSpPr>
            <p:cNvPr id="58" name="SMARTInkShape-350"/>
            <p:cNvSpPr/>
            <p:nvPr>
              <p:custDataLst>
                <p:tags r:id="rId160"/>
              </p:custDataLst>
            </p:nvPr>
          </p:nvSpPr>
          <p:spPr>
            <a:xfrm>
              <a:off x="3968750" y="2001811"/>
              <a:ext cx="165101" cy="214340"/>
            </a:xfrm>
            <a:custGeom>
              <a:avLst/>
              <a:gdLst/>
              <a:ahLst/>
              <a:cxnLst/>
              <a:rect l="0" t="0" r="0" b="0"/>
              <a:pathLst>
                <a:path w="165101" h="214340">
                  <a:moveTo>
                    <a:pt x="0" y="30189"/>
                  </a:moveTo>
                  <a:lnTo>
                    <a:pt x="0" y="30189"/>
                  </a:lnTo>
                  <a:lnTo>
                    <a:pt x="0" y="3706"/>
                  </a:lnTo>
                  <a:lnTo>
                    <a:pt x="705" y="1951"/>
                  </a:lnTo>
                  <a:lnTo>
                    <a:pt x="1881" y="780"/>
                  </a:lnTo>
                  <a:lnTo>
                    <a:pt x="3371" y="0"/>
                  </a:lnTo>
                  <a:lnTo>
                    <a:pt x="10670" y="4777"/>
                  </a:lnTo>
                  <a:lnTo>
                    <a:pt x="29941" y="23707"/>
                  </a:lnTo>
                  <a:lnTo>
                    <a:pt x="61118" y="67549"/>
                  </a:lnTo>
                  <a:lnTo>
                    <a:pt x="92087" y="111730"/>
                  </a:lnTo>
                  <a:lnTo>
                    <a:pt x="121210" y="153241"/>
                  </a:lnTo>
                  <a:lnTo>
                    <a:pt x="152057" y="197039"/>
                  </a:lnTo>
                  <a:lnTo>
                    <a:pt x="165100" y="21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1"/>
            <p:cNvSpPr/>
            <p:nvPr>
              <p:custDataLst>
                <p:tags r:id="rId161"/>
              </p:custDataLst>
            </p:nvPr>
          </p:nvSpPr>
          <p:spPr>
            <a:xfrm>
              <a:off x="3943350" y="2015598"/>
              <a:ext cx="241301" cy="245003"/>
            </a:xfrm>
            <a:custGeom>
              <a:avLst/>
              <a:gdLst/>
              <a:ahLst/>
              <a:cxnLst/>
              <a:rect l="0" t="0" r="0" b="0"/>
              <a:pathLst>
                <a:path w="241301" h="245003">
                  <a:moveTo>
                    <a:pt x="241300" y="16402"/>
                  </a:moveTo>
                  <a:lnTo>
                    <a:pt x="241300" y="16402"/>
                  </a:lnTo>
                  <a:lnTo>
                    <a:pt x="236231" y="3310"/>
                  </a:lnTo>
                  <a:lnTo>
                    <a:pt x="232461" y="0"/>
                  </a:lnTo>
                  <a:lnTo>
                    <a:pt x="222790" y="6055"/>
                  </a:lnTo>
                  <a:lnTo>
                    <a:pt x="203360" y="27212"/>
                  </a:lnTo>
                  <a:lnTo>
                    <a:pt x="174423" y="68234"/>
                  </a:lnTo>
                  <a:lnTo>
                    <a:pt x="136315" y="111229"/>
                  </a:lnTo>
                  <a:lnTo>
                    <a:pt x="95327" y="154374"/>
                  </a:lnTo>
                  <a:lnTo>
                    <a:pt x="60110" y="194756"/>
                  </a:lnTo>
                  <a:lnTo>
                    <a:pt x="0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2"/>
            <p:cNvSpPr/>
            <p:nvPr>
              <p:custDataLst>
                <p:tags r:id="rId162"/>
              </p:custDataLst>
            </p:nvPr>
          </p:nvSpPr>
          <p:spPr>
            <a:xfrm>
              <a:off x="3877361" y="1898650"/>
              <a:ext cx="358090" cy="50801"/>
            </a:xfrm>
            <a:custGeom>
              <a:avLst/>
              <a:gdLst/>
              <a:ahLst/>
              <a:cxnLst/>
              <a:rect l="0" t="0" r="0" b="0"/>
              <a:pathLst>
                <a:path w="358090" h="50801">
                  <a:moveTo>
                    <a:pt x="8839" y="50800"/>
                  </a:moveTo>
                  <a:lnTo>
                    <a:pt x="8839" y="50800"/>
                  </a:lnTo>
                  <a:lnTo>
                    <a:pt x="0" y="50800"/>
                  </a:lnTo>
                  <a:lnTo>
                    <a:pt x="45478" y="50094"/>
                  </a:lnTo>
                  <a:lnTo>
                    <a:pt x="87036" y="45730"/>
                  </a:lnTo>
                  <a:lnTo>
                    <a:pt x="131556" y="37935"/>
                  </a:lnTo>
                  <a:lnTo>
                    <a:pt x="168201" y="31701"/>
                  </a:lnTo>
                  <a:lnTo>
                    <a:pt x="215138" y="26645"/>
                  </a:lnTo>
                  <a:lnTo>
                    <a:pt x="262746" y="20576"/>
                  </a:lnTo>
                  <a:lnTo>
                    <a:pt x="298168" y="13936"/>
                  </a:lnTo>
                  <a:lnTo>
                    <a:pt x="358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3"/>
            <p:cNvSpPr/>
            <p:nvPr>
              <p:custDataLst>
                <p:tags r:id="rId163"/>
              </p:custDataLst>
            </p:nvPr>
          </p:nvSpPr>
          <p:spPr>
            <a:xfrm>
              <a:off x="4212695" y="1842383"/>
              <a:ext cx="118235" cy="170568"/>
            </a:xfrm>
            <a:custGeom>
              <a:avLst/>
              <a:gdLst/>
              <a:ahLst/>
              <a:cxnLst/>
              <a:rect l="0" t="0" r="0" b="0"/>
              <a:pathLst>
                <a:path w="118235" h="170568">
                  <a:moveTo>
                    <a:pt x="22755" y="5467"/>
                  </a:moveTo>
                  <a:lnTo>
                    <a:pt x="22755" y="5467"/>
                  </a:lnTo>
                  <a:lnTo>
                    <a:pt x="16275" y="4761"/>
                  </a:lnTo>
                  <a:lnTo>
                    <a:pt x="265" y="0"/>
                  </a:lnTo>
                  <a:lnTo>
                    <a:pt x="0" y="411"/>
                  </a:lnTo>
                  <a:lnTo>
                    <a:pt x="1588" y="2750"/>
                  </a:lnTo>
                  <a:lnTo>
                    <a:pt x="47711" y="22905"/>
                  </a:lnTo>
                  <a:lnTo>
                    <a:pt x="93531" y="48659"/>
                  </a:lnTo>
                  <a:lnTo>
                    <a:pt x="99572" y="53312"/>
                  </a:lnTo>
                  <a:lnTo>
                    <a:pt x="114817" y="80086"/>
                  </a:lnTo>
                  <a:lnTo>
                    <a:pt x="118234" y="99073"/>
                  </a:lnTo>
                  <a:lnTo>
                    <a:pt x="118158" y="108088"/>
                  </a:lnTo>
                  <a:lnTo>
                    <a:pt x="112429" y="125630"/>
                  </a:lnTo>
                  <a:lnTo>
                    <a:pt x="103531" y="140717"/>
                  </a:lnTo>
                  <a:lnTo>
                    <a:pt x="73555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8"/>
          <p:cNvGrpSpPr/>
          <p:nvPr/>
        </p:nvGrpSpPr>
        <p:grpSpPr>
          <a:xfrm>
            <a:off x="4622800" y="1940731"/>
            <a:ext cx="889001" cy="383370"/>
            <a:chOff x="4622800" y="1940731"/>
            <a:chExt cx="889001" cy="383370"/>
          </a:xfrm>
        </p:grpSpPr>
        <p:sp>
          <p:nvSpPr>
            <p:cNvPr id="63" name="SMARTInkShape-354"/>
            <p:cNvSpPr/>
            <p:nvPr>
              <p:custDataLst>
                <p:tags r:id="rId153"/>
              </p:custDataLst>
            </p:nvPr>
          </p:nvSpPr>
          <p:spPr>
            <a:xfrm>
              <a:off x="4622800" y="21463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7674"/>
                  </a:lnTo>
                  <a:lnTo>
                    <a:pt x="52079" y="144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5"/>
            <p:cNvSpPr/>
            <p:nvPr>
              <p:custDataLst>
                <p:tags r:id="rId154"/>
              </p:custDataLst>
            </p:nvPr>
          </p:nvSpPr>
          <p:spPr>
            <a:xfrm>
              <a:off x="4643574" y="2241550"/>
              <a:ext cx="131627" cy="24616"/>
            </a:xfrm>
            <a:custGeom>
              <a:avLst/>
              <a:gdLst/>
              <a:ahLst/>
              <a:cxnLst/>
              <a:rect l="0" t="0" r="0" b="0"/>
              <a:pathLst>
                <a:path w="131627" h="24616">
                  <a:moveTo>
                    <a:pt x="10976" y="6350"/>
                  </a:moveTo>
                  <a:lnTo>
                    <a:pt x="10976" y="6350"/>
                  </a:lnTo>
                  <a:lnTo>
                    <a:pt x="863" y="16463"/>
                  </a:lnTo>
                  <a:lnTo>
                    <a:pt x="0" y="19442"/>
                  </a:lnTo>
                  <a:lnTo>
                    <a:pt x="1542" y="21428"/>
                  </a:lnTo>
                  <a:lnTo>
                    <a:pt x="8194" y="23635"/>
                  </a:lnTo>
                  <a:lnTo>
                    <a:pt x="15854" y="24615"/>
                  </a:lnTo>
                  <a:lnTo>
                    <a:pt x="59065" y="13363"/>
                  </a:lnTo>
                  <a:lnTo>
                    <a:pt x="100203" y="7735"/>
                  </a:lnTo>
                  <a:lnTo>
                    <a:pt x="131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6"/>
            <p:cNvSpPr/>
            <p:nvPr>
              <p:custDataLst>
                <p:tags r:id="rId155"/>
              </p:custDataLst>
            </p:nvPr>
          </p:nvSpPr>
          <p:spPr>
            <a:xfrm>
              <a:off x="5012493" y="1940731"/>
              <a:ext cx="105608" cy="351620"/>
            </a:xfrm>
            <a:custGeom>
              <a:avLst/>
              <a:gdLst/>
              <a:ahLst/>
              <a:cxnLst/>
              <a:rect l="0" t="0" r="0" b="0"/>
              <a:pathLst>
                <a:path w="105608" h="351620">
                  <a:moveTo>
                    <a:pt x="99257" y="34119"/>
                  </a:moveTo>
                  <a:lnTo>
                    <a:pt x="99257" y="34119"/>
                  </a:lnTo>
                  <a:lnTo>
                    <a:pt x="75077" y="5589"/>
                  </a:lnTo>
                  <a:lnTo>
                    <a:pt x="65227" y="743"/>
                  </a:lnTo>
                  <a:lnTo>
                    <a:pt x="53794" y="0"/>
                  </a:lnTo>
                  <a:lnTo>
                    <a:pt x="47782" y="790"/>
                  </a:lnTo>
                  <a:lnTo>
                    <a:pt x="37338" y="7312"/>
                  </a:lnTo>
                  <a:lnTo>
                    <a:pt x="29404" y="16560"/>
                  </a:lnTo>
                  <a:lnTo>
                    <a:pt x="25878" y="25374"/>
                  </a:lnTo>
                  <a:lnTo>
                    <a:pt x="30634" y="48383"/>
                  </a:lnTo>
                  <a:lnTo>
                    <a:pt x="50659" y="82693"/>
                  </a:lnTo>
                  <a:lnTo>
                    <a:pt x="88900" y="128866"/>
                  </a:lnTo>
                  <a:lnTo>
                    <a:pt x="98182" y="147490"/>
                  </a:lnTo>
                  <a:lnTo>
                    <a:pt x="102306" y="169878"/>
                  </a:lnTo>
                  <a:lnTo>
                    <a:pt x="98495" y="190177"/>
                  </a:lnTo>
                  <a:lnTo>
                    <a:pt x="85544" y="216091"/>
                  </a:lnTo>
                  <a:lnTo>
                    <a:pt x="60983" y="237437"/>
                  </a:lnTo>
                  <a:lnTo>
                    <a:pt x="14389" y="268318"/>
                  </a:lnTo>
                  <a:lnTo>
                    <a:pt x="5564" y="275321"/>
                  </a:lnTo>
                  <a:lnTo>
                    <a:pt x="1171" y="284547"/>
                  </a:lnTo>
                  <a:lnTo>
                    <a:pt x="0" y="289971"/>
                  </a:lnTo>
                  <a:lnTo>
                    <a:pt x="2041" y="294998"/>
                  </a:lnTo>
                  <a:lnTo>
                    <a:pt x="23714" y="313205"/>
                  </a:lnTo>
                  <a:lnTo>
                    <a:pt x="105607" y="35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7"/>
            <p:cNvSpPr/>
            <p:nvPr>
              <p:custDataLst>
                <p:tags r:id="rId156"/>
              </p:custDataLst>
            </p:nvPr>
          </p:nvSpPr>
          <p:spPr>
            <a:xfrm>
              <a:off x="5168900" y="2093193"/>
              <a:ext cx="120651" cy="142008"/>
            </a:xfrm>
            <a:custGeom>
              <a:avLst/>
              <a:gdLst/>
              <a:ahLst/>
              <a:cxnLst/>
              <a:rect l="0" t="0" r="0" b="0"/>
              <a:pathLst>
                <a:path w="120651" h="142008">
                  <a:moveTo>
                    <a:pt x="0" y="21357"/>
                  </a:moveTo>
                  <a:lnTo>
                    <a:pt x="0" y="21357"/>
                  </a:lnTo>
                  <a:lnTo>
                    <a:pt x="0" y="963"/>
                  </a:lnTo>
                  <a:lnTo>
                    <a:pt x="705" y="0"/>
                  </a:lnTo>
                  <a:lnTo>
                    <a:pt x="1881" y="63"/>
                  </a:lnTo>
                  <a:lnTo>
                    <a:pt x="3371" y="811"/>
                  </a:lnTo>
                  <a:lnTo>
                    <a:pt x="46093" y="43989"/>
                  </a:lnTo>
                  <a:lnTo>
                    <a:pt x="76902" y="88873"/>
                  </a:lnTo>
                  <a:lnTo>
                    <a:pt x="108717" y="127220"/>
                  </a:lnTo>
                  <a:lnTo>
                    <a:pt x="112524" y="135435"/>
                  </a:lnTo>
                  <a:lnTo>
                    <a:pt x="120650" y="14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8"/>
            <p:cNvSpPr/>
            <p:nvPr>
              <p:custDataLst>
                <p:tags r:id="rId157"/>
              </p:custDataLst>
            </p:nvPr>
          </p:nvSpPr>
          <p:spPr>
            <a:xfrm>
              <a:off x="5219700" y="2072911"/>
              <a:ext cx="103274" cy="174990"/>
            </a:xfrm>
            <a:custGeom>
              <a:avLst/>
              <a:gdLst/>
              <a:ahLst/>
              <a:cxnLst/>
              <a:rect l="0" t="0" r="0" b="0"/>
              <a:pathLst>
                <a:path w="103274" h="174990">
                  <a:moveTo>
                    <a:pt x="95250" y="35289"/>
                  </a:moveTo>
                  <a:lnTo>
                    <a:pt x="95250" y="35289"/>
                  </a:lnTo>
                  <a:lnTo>
                    <a:pt x="95250" y="6678"/>
                  </a:lnTo>
                  <a:lnTo>
                    <a:pt x="96661" y="3515"/>
                  </a:lnTo>
                  <a:lnTo>
                    <a:pt x="99013" y="1406"/>
                  </a:lnTo>
                  <a:lnTo>
                    <a:pt x="101992" y="0"/>
                  </a:lnTo>
                  <a:lnTo>
                    <a:pt x="103273" y="1180"/>
                  </a:lnTo>
                  <a:lnTo>
                    <a:pt x="102813" y="8135"/>
                  </a:lnTo>
                  <a:lnTo>
                    <a:pt x="80658" y="54252"/>
                  </a:lnTo>
                  <a:lnTo>
                    <a:pt x="52433" y="99762"/>
                  </a:lnTo>
                  <a:lnTo>
                    <a:pt x="19165" y="145392"/>
                  </a:lnTo>
                  <a:lnTo>
                    <a:pt x="0" y="17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9"/>
            <p:cNvSpPr/>
            <p:nvPr>
              <p:custDataLst>
                <p:tags r:id="rId158"/>
              </p:custDataLst>
            </p:nvPr>
          </p:nvSpPr>
          <p:spPr>
            <a:xfrm>
              <a:off x="5359400" y="2184400"/>
              <a:ext cx="5594" cy="114301"/>
            </a:xfrm>
            <a:custGeom>
              <a:avLst/>
              <a:gdLst/>
              <a:ahLst/>
              <a:cxnLst/>
              <a:rect l="0" t="0" r="0" b="0"/>
              <a:pathLst>
                <a:path w="5594" h="1143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5593" y="5733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0"/>
            <p:cNvSpPr/>
            <p:nvPr>
              <p:custDataLst>
                <p:tags r:id="rId159"/>
              </p:custDataLst>
            </p:nvPr>
          </p:nvSpPr>
          <p:spPr>
            <a:xfrm>
              <a:off x="5492750" y="23177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69"/>
          <p:cNvGrpSpPr/>
          <p:nvPr/>
        </p:nvGrpSpPr>
        <p:grpSpPr>
          <a:xfrm>
            <a:off x="5816600" y="2305050"/>
            <a:ext cx="374651" cy="38101"/>
            <a:chOff x="5816600" y="2305050"/>
            <a:chExt cx="374651" cy="38101"/>
          </a:xfrm>
        </p:grpSpPr>
        <p:sp>
          <p:nvSpPr>
            <p:cNvPr id="71" name="SMARTInkShape-361"/>
            <p:cNvSpPr/>
            <p:nvPr>
              <p:custDataLst>
                <p:tags r:id="rId151"/>
              </p:custDataLst>
            </p:nvPr>
          </p:nvSpPr>
          <p:spPr>
            <a:xfrm>
              <a:off x="5816600" y="23431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62"/>
            <p:cNvSpPr/>
            <p:nvPr>
              <p:custDataLst>
                <p:tags r:id="rId152"/>
              </p:custDataLst>
            </p:nvPr>
          </p:nvSpPr>
          <p:spPr>
            <a:xfrm>
              <a:off x="6178550" y="2305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8839" y="6350"/>
                  </a:lnTo>
                  <a:lnTo>
                    <a:pt x="10126" y="564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0"/>
          <p:cNvGrpSpPr/>
          <p:nvPr/>
        </p:nvGrpSpPr>
        <p:grpSpPr>
          <a:xfrm>
            <a:off x="6441592" y="1964177"/>
            <a:ext cx="452670" cy="480070"/>
            <a:chOff x="6441592" y="1964177"/>
            <a:chExt cx="452670" cy="480070"/>
          </a:xfrm>
        </p:grpSpPr>
        <p:sp>
          <p:nvSpPr>
            <p:cNvPr id="74" name="SMARTInkShape-363"/>
            <p:cNvSpPr/>
            <p:nvPr>
              <p:custDataLst>
                <p:tags r:id="rId147"/>
              </p:custDataLst>
            </p:nvPr>
          </p:nvSpPr>
          <p:spPr>
            <a:xfrm>
              <a:off x="6441592" y="2097527"/>
              <a:ext cx="130659" cy="169424"/>
            </a:xfrm>
            <a:custGeom>
              <a:avLst/>
              <a:gdLst/>
              <a:ahLst/>
              <a:cxnLst/>
              <a:rect l="0" t="0" r="0" b="0"/>
              <a:pathLst>
                <a:path w="130659" h="169424">
                  <a:moveTo>
                    <a:pt x="3658" y="17023"/>
                  </a:moveTo>
                  <a:lnTo>
                    <a:pt x="3658" y="17023"/>
                  </a:lnTo>
                  <a:lnTo>
                    <a:pt x="287" y="13652"/>
                  </a:lnTo>
                  <a:lnTo>
                    <a:pt x="0" y="11248"/>
                  </a:lnTo>
                  <a:lnTo>
                    <a:pt x="1561" y="4813"/>
                  </a:lnTo>
                  <a:lnTo>
                    <a:pt x="2966" y="2533"/>
                  </a:lnTo>
                  <a:lnTo>
                    <a:pt x="4608" y="1013"/>
                  </a:lnTo>
                  <a:lnTo>
                    <a:pt x="6408" y="0"/>
                  </a:lnTo>
                  <a:lnTo>
                    <a:pt x="14053" y="4518"/>
                  </a:lnTo>
                  <a:lnTo>
                    <a:pt x="52599" y="49548"/>
                  </a:lnTo>
                  <a:lnTo>
                    <a:pt x="77793" y="89902"/>
                  </a:lnTo>
                  <a:lnTo>
                    <a:pt x="109881" y="134619"/>
                  </a:lnTo>
                  <a:lnTo>
                    <a:pt x="130658" y="16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64"/>
            <p:cNvSpPr/>
            <p:nvPr>
              <p:custDataLst>
                <p:tags r:id="rId148"/>
              </p:custDataLst>
            </p:nvPr>
          </p:nvSpPr>
          <p:spPr>
            <a:xfrm>
              <a:off x="6470650" y="2078117"/>
              <a:ext cx="184151" cy="239634"/>
            </a:xfrm>
            <a:custGeom>
              <a:avLst/>
              <a:gdLst/>
              <a:ahLst/>
              <a:cxnLst/>
              <a:rect l="0" t="0" r="0" b="0"/>
              <a:pathLst>
                <a:path w="184151" h="239634">
                  <a:moveTo>
                    <a:pt x="184150" y="23733"/>
                  </a:moveTo>
                  <a:lnTo>
                    <a:pt x="184150" y="23733"/>
                  </a:lnTo>
                  <a:lnTo>
                    <a:pt x="177242" y="6773"/>
                  </a:lnTo>
                  <a:lnTo>
                    <a:pt x="175311" y="3960"/>
                  </a:lnTo>
                  <a:lnTo>
                    <a:pt x="165640" y="834"/>
                  </a:lnTo>
                  <a:lnTo>
                    <a:pt x="159110" y="0"/>
                  </a:lnTo>
                  <a:lnTo>
                    <a:pt x="146209" y="4718"/>
                  </a:lnTo>
                  <a:lnTo>
                    <a:pt x="133421" y="15282"/>
                  </a:lnTo>
                  <a:lnTo>
                    <a:pt x="101609" y="60833"/>
                  </a:lnTo>
                  <a:lnTo>
                    <a:pt x="72995" y="102728"/>
                  </a:lnTo>
                  <a:lnTo>
                    <a:pt x="42878" y="144490"/>
                  </a:lnTo>
                  <a:lnTo>
                    <a:pt x="20621" y="185222"/>
                  </a:lnTo>
                  <a:lnTo>
                    <a:pt x="0" y="23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65"/>
            <p:cNvSpPr/>
            <p:nvPr>
              <p:custDataLst>
                <p:tags r:id="rId149"/>
              </p:custDataLst>
            </p:nvPr>
          </p:nvSpPr>
          <p:spPr>
            <a:xfrm>
              <a:off x="6636710" y="2189712"/>
              <a:ext cx="104651" cy="254535"/>
            </a:xfrm>
            <a:custGeom>
              <a:avLst/>
              <a:gdLst/>
              <a:ahLst/>
              <a:cxnLst/>
              <a:rect l="0" t="0" r="0" b="0"/>
              <a:pathLst>
                <a:path w="104651" h="254535">
                  <a:moveTo>
                    <a:pt x="11740" y="108988"/>
                  </a:moveTo>
                  <a:lnTo>
                    <a:pt x="11740" y="108988"/>
                  </a:lnTo>
                  <a:lnTo>
                    <a:pt x="11740" y="151678"/>
                  </a:lnTo>
                  <a:lnTo>
                    <a:pt x="9859" y="193265"/>
                  </a:lnTo>
                  <a:lnTo>
                    <a:pt x="5272" y="237052"/>
                  </a:lnTo>
                  <a:lnTo>
                    <a:pt x="1200" y="252845"/>
                  </a:lnTo>
                  <a:lnTo>
                    <a:pt x="480" y="254281"/>
                  </a:lnTo>
                  <a:lnTo>
                    <a:pt x="0" y="254534"/>
                  </a:lnTo>
                  <a:lnTo>
                    <a:pt x="1048" y="220434"/>
                  </a:lnTo>
                  <a:lnTo>
                    <a:pt x="11274" y="173649"/>
                  </a:lnTo>
                  <a:lnTo>
                    <a:pt x="18154" y="133598"/>
                  </a:lnTo>
                  <a:lnTo>
                    <a:pt x="27830" y="92213"/>
                  </a:lnTo>
                  <a:lnTo>
                    <a:pt x="41860" y="47113"/>
                  </a:lnTo>
                  <a:lnTo>
                    <a:pt x="58377" y="17038"/>
                  </a:lnTo>
                  <a:lnTo>
                    <a:pt x="69862" y="6268"/>
                  </a:lnTo>
                  <a:lnTo>
                    <a:pt x="80610" y="540"/>
                  </a:lnTo>
                  <a:lnTo>
                    <a:pt x="84464" y="0"/>
                  </a:lnTo>
                  <a:lnTo>
                    <a:pt x="87740" y="346"/>
                  </a:lnTo>
                  <a:lnTo>
                    <a:pt x="95142" y="6375"/>
                  </a:lnTo>
                  <a:lnTo>
                    <a:pt x="99090" y="10946"/>
                  </a:lnTo>
                  <a:lnTo>
                    <a:pt x="103479" y="23551"/>
                  </a:lnTo>
                  <a:lnTo>
                    <a:pt x="104650" y="30863"/>
                  </a:lnTo>
                  <a:lnTo>
                    <a:pt x="99555" y="58010"/>
                  </a:lnTo>
                  <a:lnTo>
                    <a:pt x="90985" y="72455"/>
                  </a:lnTo>
                  <a:lnTo>
                    <a:pt x="80121" y="82873"/>
                  </a:lnTo>
                  <a:lnTo>
                    <a:pt x="68237" y="89855"/>
                  </a:lnTo>
                  <a:lnTo>
                    <a:pt x="63516" y="91294"/>
                  </a:lnTo>
                  <a:lnTo>
                    <a:pt x="49840" y="8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66"/>
            <p:cNvSpPr/>
            <p:nvPr>
              <p:custDataLst>
                <p:tags r:id="rId150"/>
              </p:custDataLst>
            </p:nvPr>
          </p:nvSpPr>
          <p:spPr>
            <a:xfrm>
              <a:off x="6781800" y="1964177"/>
              <a:ext cx="112462" cy="391674"/>
            </a:xfrm>
            <a:custGeom>
              <a:avLst/>
              <a:gdLst/>
              <a:ahLst/>
              <a:cxnLst/>
              <a:rect l="0" t="0" r="0" b="0"/>
              <a:pathLst>
                <a:path w="112462" h="391674">
                  <a:moveTo>
                    <a:pt x="76200" y="17023"/>
                  </a:moveTo>
                  <a:lnTo>
                    <a:pt x="76200" y="17023"/>
                  </a:lnTo>
                  <a:lnTo>
                    <a:pt x="76200" y="13652"/>
                  </a:lnTo>
                  <a:lnTo>
                    <a:pt x="72541" y="2533"/>
                  </a:lnTo>
                  <a:lnTo>
                    <a:pt x="73055" y="1013"/>
                  </a:lnTo>
                  <a:lnTo>
                    <a:pt x="74104" y="0"/>
                  </a:lnTo>
                  <a:lnTo>
                    <a:pt x="76214" y="735"/>
                  </a:lnTo>
                  <a:lnTo>
                    <a:pt x="82321" y="5316"/>
                  </a:lnTo>
                  <a:lnTo>
                    <a:pt x="104993" y="40742"/>
                  </a:lnTo>
                  <a:lnTo>
                    <a:pt x="110164" y="55081"/>
                  </a:lnTo>
                  <a:lnTo>
                    <a:pt x="112461" y="70862"/>
                  </a:lnTo>
                  <a:lnTo>
                    <a:pt x="104503" y="112716"/>
                  </a:lnTo>
                  <a:lnTo>
                    <a:pt x="89866" y="158341"/>
                  </a:lnTo>
                  <a:lnTo>
                    <a:pt x="74354" y="195290"/>
                  </a:lnTo>
                  <a:lnTo>
                    <a:pt x="73733" y="207731"/>
                  </a:lnTo>
                  <a:lnTo>
                    <a:pt x="81173" y="253275"/>
                  </a:lnTo>
                  <a:lnTo>
                    <a:pt x="87742" y="289269"/>
                  </a:lnTo>
                  <a:lnTo>
                    <a:pt x="76814" y="336795"/>
                  </a:lnTo>
                  <a:lnTo>
                    <a:pt x="74492" y="344504"/>
                  </a:lnTo>
                  <a:lnTo>
                    <a:pt x="62505" y="358714"/>
                  </a:lnTo>
                  <a:lnTo>
                    <a:pt x="44714" y="371380"/>
                  </a:lnTo>
                  <a:lnTo>
                    <a:pt x="0" y="39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71"/>
          <p:cNvGrpSpPr/>
          <p:nvPr/>
        </p:nvGrpSpPr>
        <p:grpSpPr>
          <a:xfrm>
            <a:off x="3780799" y="2744344"/>
            <a:ext cx="327945" cy="379857"/>
            <a:chOff x="3780799" y="2744344"/>
            <a:chExt cx="327945" cy="379857"/>
          </a:xfrm>
        </p:grpSpPr>
        <p:sp>
          <p:nvSpPr>
            <p:cNvPr id="79" name="SMARTInkShape-367"/>
            <p:cNvSpPr/>
            <p:nvPr>
              <p:custDataLst>
                <p:tags r:id="rId143"/>
              </p:custDataLst>
            </p:nvPr>
          </p:nvSpPr>
          <p:spPr>
            <a:xfrm>
              <a:off x="3806341" y="2876550"/>
              <a:ext cx="168760" cy="247651"/>
            </a:xfrm>
            <a:custGeom>
              <a:avLst/>
              <a:gdLst/>
              <a:ahLst/>
              <a:cxnLst/>
              <a:rect l="0" t="0" r="0" b="0"/>
              <a:pathLst>
                <a:path w="168760" h="2476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36829" y="48335"/>
                  </a:lnTo>
                  <a:lnTo>
                    <a:pt x="77005" y="89958"/>
                  </a:lnTo>
                  <a:lnTo>
                    <a:pt x="108089" y="130066"/>
                  </a:lnTo>
                  <a:lnTo>
                    <a:pt x="136314" y="169939"/>
                  </a:lnTo>
                  <a:lnTo>
                    <a:pt x="160155" y="214034"/>
                  </a:lnTo>
                  <a:lnTo>
                    <a:pt x="16875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68"/>
            <p:cNvSpPr/>
            <p:nvPr>
              <p:custDataLst>
                <p:tags r:id="rId144"/>
              </p:custDataLst>
            </p:nvPr>
          </p:nvSpPr>
          <p:spPr>
            <a:xfrm>
              <a:off x="3829050" y="2910065"/>
              <a:ext cx="196851" cy="176036"/>
            </a:xfrm>
            <a:custGeom>
              <a:avLst/>
              <a:gdLst/>
              <a:ahLst/>
              <a:cxnLst/>
              <a:rect l="0" t="0" r="0" b="0"/>
              <a:pathLst>
                <a:path w="196851" h="176036">
                  <a:moveTo>
                    <a:pt x="196850" y="10935"/>
                  </a:moveTo>
                  <a:lnTo>
                    <a:pt x="196850" y="10935"/>
                  </a:lnTo>
                  <a:lnTo>
                    <a:pt x="196850" y="4193"/>
                  </a:lnTo>
                  <a:lnTo>
                    <a:pt x="196144" y="2207"/>
                  </a:lnTo>
                  <a:lnTo>
                    <a:pt x="194968" y="883"/>
                  </a:lnTo>
                  <a:lnTo>
                    <a:pt x="193479" y="0"/>
                  </a:lnTo>
                  <a:lnTo>
                    <a:pt x="177899" y="5500"/>
                  </a:lnTo>
                  <a:lnTo>
                    <a:pt x="158779" y="19438"/>
                  </a:lnTo>
                  <a:lnTo>
                    <a:pt x="121461" y="64122"/>
                  </a:lnTo>
                  <a:lnTo>
                    <a:pt x="78129" y="104505"/>
                  </a:lnTo>
                  <a:lnTo>
                    <a:pt x="33648" y="146655"/>
                  </a:lnTo>
                  <a:lnTo>
                    <a:pt x="5631" y="175926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9"/>
            <p:cNvSpPr/>
            <p:nvPr>
              <p:custDataLst>
                <p:tags r:id="rId145"/>
              </p:custDataLst>
            </p:nvPr>
          </p:nvSpPr>
          <p:spPr>
            <a:xfrm>
              <a:off x="3780799" y="2781300"/>
              <a:ext cx="257802" cy="69851"/>
            </a:xfrm>
            <a:custGeom>
              <a:avLst/>
              <a:gdLst/>
              <a:ahLst/>
              <a:cxnLst/>
              <a:rect l="0" t="0" r="0" b="0"/>
              <a:pathLst>
                <a:path w="257802" h="69851">
                  <a:moveTo>
                    <a:pt x="29201" y="69850"/>
                  </a:moveTo>
                  <a:lnTo>
                    <a:pt x="29201" y="69850"/>
                  </a:lnTo>
                  <a:lnTo>
                    <a:pt x="14698" y="69144"/>
                  </a:lnTo>
                  <a:lnTo>
                    <a:pt x="0" y="64383"/>
                  </a:lnTo>
                  <a:lnTo>
                    <a:pt x="1267" y="63383"/>
                  </a:lnTo>
                  <a:lnTo>
                    <a:pt x="41045" y="51368"/>
                  </a:lnTo>
                  <a:lnTo>
                    <a:pt x="86489" y="43129"/>
                  </a:lnTo>
                  <a:lnTo>
                    <a:pt x="125589" y="32848"/>
                  </a:lnTo>
                  <a:lnTo>
                    <a:pt x="169630" y="20865"/>
                  </a:lnTo>
                  <a:lnTo>
                    <a:pt x="257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0"/>
            <p:cNvSpPr/>
            <p:nvPr>
              <p:custDataLst>
                <p:tags r:id="rId146"/>
              </p:custDataLst>
            </p:nvPr>
          </p:nvSpPr>
          <p:spPr>
            <a:xfrm>
              <a:off x="4012379" y="2744344"/>
              <a:ext cx="96365" cy="144907"/>
            </a:xfrm>
            <a:custGeom>
              <a:avLst/>
              <a:gdLst/>
              <a:ahLst/>
              <a:cxnLst/>
              <a:rect l="0" t="0" r="0" b="0"/>
              <a:pathLst>
                <a:path w="96365" h="144907">
                  <a:moveTo>
                    <a:pt x="32571" y="11556"/>
                  </a:moveTo>
                  <a:lnTo>
                    <a:pt x="32571" y="11556"/>
                  </a:lnTo>
                  <a:lnTo>
                    <a:pt x="0" y="0"/>
                  </a:lnTo>
                  <a:lnTo>
                    <a:pt x="274" y="325"/>
                  </a:lnTo>
                  <a:lnTo>
                    <a:pt x="44041" y="20554"/>
                  </a:lnTo>
                  <a:lnTo>
                    <a:pt x="85684" y="52867"/>
                  </a:lnTo>
                  <a:lnTo>
                    <a:pt x="96364" y="69657"/>
                  </a:lnTo>
                  <a:lnTo>
                    <a:pt x="94084" y="87473"/>
                  </a:lnTo>
                  <a:lnTo>
                    <a:pt x="57971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72"/>
          <p:cNvGrpSpPr/>
          <p:nvPr/>
        </p:nvGrpSpPr>
        <p:grpSpPr>
          <a:xfrm>
            <a:off x="4379895" y="2960865"/>
            <a:ext cx="532026" cy="201436"/>
            <a:chOff x="4379895" y="2960865"/>
            <a:chExt cx="532026" cy="201436"/>
          </a:xfrm>
        </p:grpSpPr>
        <p:sp>
          <p:nvSpPr>
            <p:cNvPr id="84" name="SMARTInkShape-371"/>
            <p:cNvSpPr/>
            <p:nvPr>
              <p:custDataLst>
                <p:tags r:id="rId139"/>
              </p:custDataLst>
            </p:nvPr>
          </p:nvSpPr>
          <p:spPr>
            <a:xfrm>
              <a:off x="4381500" y="3037992"/>
              <a:ext cx="69851" cy="3659"/>
            </a:xfrm>
            <a:custGeom>
              <a:avLst/>
              <a:gdLst/>
              <a:ahLst/>
              <a:cxnLst/>
              <a:rect l="0" t="0" r="0" b="0"/>
              <a:pathLst>
                <a:path w="698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6908" y="2726"/>
                  </a:lnTo>
                  <a:lnTo>
                    <a:pt x="698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2"/>
            <p:cNvSpPr/>
            <p:nvPr>
              <p:custDataLst>
                <p:tags r:id="rId140"/>
              </p:custDataLst>
            </p:nvPr>
          </p:nvSpPr>
          <p:spPr>
            <a:xfrm>
              <a:off x="4379895" y="3111500"/>
              <a:ext cx="115906" cy="23113"/>
            </a:xfrm>
            <a:custGeom>
              <a:avLst/>
              <a:gdLst/>
              <a:ahLst/>
              <a:cxnLst/>
              <a:rect l="0" t="0" r="0" b="0"/>
              <a:pathLst>
                <a:path w="115906" h="23113">
                  <a:moveTo>
                    <a:pt x="14305" y="0"/>
                  </a:moveTo>
                  <a:lnTo>
                    <a:pt x="14305" y="0"/>
                  </a:lnTo>
                  <a:lnTo>
                    <a:pt x="2372" y="13815"/>
                  </a:lnTo>
                  <a:lnTo>
                    <a:pt x="0" y="17677"/>
                  </a:lnTo>
                  <a:lnTo>
                    <a:pt x="535" y="20251"/>
                  </a:lnTo>
                  <a:lnTo>
                    <a:pt x="3008" y="21967"/>
                  </a:lnTo>
                  <a:lnTo>
                    <a:pt x="6774" y="23112"/>
                  </a:lnTo>
                  <a:lnTo>
                    <a:pt x="44706" y="20073"/>
                  </a:lnTo>
                  <a:lnTo>
                    <a:pt x="11590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73"/>
            <p:cNvSpPr/>
            <p:nvPr>
              <p:custDataLst>
                <p:tags r:id="rId141"/>
              </p:custDataLst>
            </p:nvPr>
          </p:nvSpPr>
          <p:spPr>
            <a:xfrm>
              <a:off x="4725283" y="2960865"/>
              <a:ext cx="126118" cy="176036"/>
            </a:xfrm>
            <a:custGeom>
              <a:avLst/>
              <a:gdLst/>
              <a:ahLst/>
              <a:cxnLst/>
              <a:rect l="0" t="0" r="0" b="0"/>
              <a:pathLst>
                <a:path w="126118" h="1760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6120" y="2129"/>
                  </a:lnTo>
                  <a:lnTo>
                    <a:pt x="48885" y="41737"/>
                  </a:lnTo>
                  <a:lnTo>
                    <a:pt x="84555" y="88266"/>
                  </a:lnTo>
                  <a:lnTo>
                    <a:pt x="106889" y="127823"/>
                  </a:lnTo>
                  <a:lnTo>
                    <a:pt x="126117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4"/>
            <p:cNvSpPr/>
            <p:nvPr>
              <p:custDataLst>
                <p:tags r:id="rId142"/>
              </p:custDataLst>
            </p:nvPr>
          </p:nvSpPr>
          <p:spPr>
            <a:xfrm>
              <a:off x="4686300" y="2995772"/>
              <a:ext cx="225621" cy="166529"/>
            </a:xfrm>
            <a:custGeom>
              <a:avLst/>
              <a:gdLst/>
              <a:ahLst/>
              <a:cxnLst/>
              <a:rect l="0" t="0" r="0" b="0"/>
              <a:pathLst>
                <a:path w="225621" h="166529">
                  <a:moveTo>
                    <a:pt x="222250" y="14128"/>
                  </a:moveTo>
                  <a:lnTo>
                    <a:pt x="222250" y="14128"/>
                  </a:lnTo>
                  <a:lnTo>
                    <a:pt x="222250" y="10757"/>
                  </a:lnTo>
                  <a:lnTo>
                    <a:pt x="225620" y="1919"/>
                  </a:lnTo>
                  <a:lnTo>
                    <a:pt x="225203" y="344"/>
                  </a:lnTo>
                  <a:lnTo>
                    <a:pt x="223513" y="0"/>
                  </a:lnTo>
                  <a:lnTo>
                    <a:pt x="220975" y="475"/>
                  </a:lnTo>
                  <a:lnTo>
                    <a:pt x="207291" y="7888"/>
                  </a:lnTo>
                  <a:lnTo>
                    <a:pt x="159924" y="47843"/>
                  </a:lnTo>
                  <a:lnTo>
                    <a:pt x="118295" y="81858"/>
                  </a:lnTo>
                  <a:lnTo>
                    <a:pt x="79579" y="109142"/>
                  </a:lnTo>
                  <a:lnTo>
                    <a:pt x="36206" y="139827"/>
                  </a:lnTo>
                  <a:lnTo>
                    <a:pt x="0" y="166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73"/>
          <p:cNvGrpSpPr/>
          <p:nvPr/>
        </p:nvGrpSpPr>
        <p:grpSpPr>
          <a:xfrm>
            <a:off x="3975983" y="3601333"/>
            <a:ext cx="418218" cy="297568"/>
            <a:chOff x="3975983" y="3601333"/>
            <a:chExt cx="418218" cy="297568"/>
          </a:xfrm>
        </p:grpSpPr>
        <p:sp>
          <p:nvSpPr>
            <p:cNvPr id="89" name="SMARTInkShape-375"/>
            <p:cNvSpPr/>
            <p:nvPr>
              <p:custDataLst>
                <p:tags r:id="rId135"/>
              </p:custDataLst>
            </p:nvPr>
          </p:nvSpPr>
          <p:spPr>
            <a:xfrm>
              <a:off x="3975983" y="3601333"/>
              <a:ext cx="100718" cy="145168"/>
            </a:xfrm>
            <a:custGeom>
              <a:avLst/>
              <a:gdLst/>
              <a:ahLst/>
              <a:cxnLst/>
              <a:rect l="0" t="0" r="0" b="0"/>
              <a:pathLst>
                <a:path w="100718" h="1451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360" y="5066"/>
                  </a:lnTo>
                  <a:lnTo>
                    <a:pt x="27015" y="46787"/>
                  </a:lnTo>
                  <a:lnTo>
                    <a:pt x="50410" y="89908"/>
                  </a:lnTo>
                  <a:lnTo>
                    <a:pt x="79072" y="126935"/>
                  </a:lnTo>
                  <a:lnTo>
                    <a:pt x="100717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6"/>
            <p:cNvSpPr/>
            <p:nvPr>
              <p:custDataLst>
                <p:tags r:id="rId136"/>
              </p:custDataLst>
            </p:nvPr>
          </p:nvSpPr>
          <p:spPr>
            <a:xfrm>
              <a:off x="4092492" y="3609840"/>
              <a:ext cx="85809" cy="289061"/>
            </a:xfrm>
            <a:custGeom>
              <a:avLst/>
              <a:gdLst/>
              <a:ahLst/>
              <a:cxnLst/>
              <a:rect l="0" t="0" r="0" b="0"/>
              <a:pathLst>
                <a:path w="85809" h="289061">
                  <a:moveTo>
                    <a:pt x="85808" y="16010"/>
                  </a:moveTo>
                  <a:lnTo>
                    <a:pt x="85808" y="16010"/>
                  </a:lnTo>
                  <a:lnTo>
                    <a:pt x="85808" y="462"/>
                  </a:lnTo>
                  <a:lnTo>
                    <a:pt x="84396" y="0"/>
                  </a:lnTo>
                  <a:lnTo>
                    <a:pt x="79066" y="1369"/>
                  </a:lnTo>
                  <a:lnTo>
                    <a:pt x="55418" y="18135"/>
                  </a:lnTo>
                  <a:lnTo>
                    <a:pt x="45020" y="29655"/>
                  </a:lnTo>
                  <a:lnTo>
                    <a:pt x="27552" y="68799"/>
                  </a:lnTo>
                  <a:lnTo>
                    <a:pt x="19001" y="102755"/>
                  </a:lnTo>
                  <a:lnTo>
                    <a:pt x="11999" y="146213"/>
                  </a:lnTo>
                  <a:lnTo>
                    <a:pt x="6161" y="187233"/>
                  </a:lnTo>
                  <a:lnTo>
                    <a:pt x="4118" y="228236"/>
                  </a:lnTo>
                  <a:lnTo>
                    <a:pt x="0" y="274064"/>
                  </a:lnTo>
                  <a:lnTo>
                    <a:pt x="3258" y="28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7"/>
            <p:cNvSpPr/>
            <p:nvPr>
              <p:custDataLst>
                <p:tags r:id="rId137"/>
              </p:custDataLst>
            </p:nvPr>
          </p:nvSpPr>
          <p:spPr>
            <a:xfrm>
              <a:off x="4238142" y="3752850"/>
              <a:ext cx="92559" cy="12701"/>
            </a:xfrm>
            <a:custGeom>
              <a:avLst/>
              <a:gdLst/>
              <a:ahLst/>
              <a:cxnLst/>
              <a:rect l="0" t="0" r="0" b="0"/>
              <a:pathLst>
                <a:path w="92559" h="12701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2953" y="4364"/>
                  </a:lnTo>
                  <a:lnTo>
                    <a:pt x="1776" y="5026"/>
                  </a:lnTo>
                  <a:lnTo>
                    <a:pt x="287" y="5467"/>
                  </a:lnTo>
                  <a:lnTo>
                    <a:pt x="0" y="5761"/>
                  </a:lnTo>
                  <a:lnTo>
                    <a:pt x="513" y="5958"/>
                  </a:lnTo>
                  <a:lnTo>
                    <a:pt x="42510" y="12096"/>
                  </a:lnTo>
                  <a:lnTo>
                    <a:pt x="925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8"/>
            <p:cNvSpPr/>
            <p:nvPr>
              <p:custDataLst>
                <p:tags r:id="rId138"/>
              </p:custDataLst>
            </p:nvPr>
          </p:nvSpPr>
          <p:spPr>
            <a:xfrm>
              <a:off x="4242598" y="3835400"/>
              <a:ext cx="151603" cy="24723"/>
            </a:xfrm>
            <a:custGeom>
              <a:avLst/>
              <a:gdLst/>
              <a:ahLst/>
              <a:cxnLst/>
              <a:rect l="0" t="0" r="0" b="0"/>
              <a:pathLst>
                <a:path w="151603" h="24723">
                  <a:moveTo>
                    <a:pt x="24602" y="0"/>
                  </a:moveTo>
                  <a:lnTo>
                    <a:pt x="24602" y="0"/>
                  </a:lnTo>
                  <a:lnTo>
                    <a:pt x="1458" y="17676"/>
                  </a:lnTo>
                  <a:lnTo>
                    <a:pt x="0" y="20251"/>
                  </a:lnTo>
                  <a:lnTo>
                    <a:pt x="440" y="21967"/>
                  </a:lnTo>
                  <a:lnTo>
                    <a:pt x="2143" y="23112"/>
                  </a:lnTo>
                  <a:lnTo>
                    <a:pt x="18026" y="24722"/>
                  </a:lnTo>
                  <a:lnTo>
                    <a:pt x="62474" y="20902"/>
                  </a:lnTo>
                  <a:lnTo>
                    <a:pt x="1516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74"/>
          <p:cNvGrpSpPr/>
          <p:nvPr/>
        </p:nvGrpSpPr>
        <p:grpSpPr>
          <a:xfrm>
            <a:off x="4744605" y="3735352"/>
            <a:ext cx="282107" cy="231737"/>
            <a:chOff x="4744605" y="3735352"/>
            <a:chExt cx="282107" cy="231737"/>
          </a:xfrm>
        </p:grpSpPr>
        <p:sp>
          <p:nvSpPr>
            <p:cNvPr id="94" name="SMARTInkShape-379"/>
            <p:cNvSpPr/>
            <p:nvPr>
              <p:custDataLst>
                <p:tags r:id="rId133"/>
              </p:custDataLst>
            </p:nvPr>
          </p:nvSpPr>
          <p:spPr>
            <a:xfrm>
              <a:off x="4744605" y="3735352"/>
              <a:ext cx="195696" cy="176249"/>
            </a:xfrm>
            <a:custGeom>
              <a:avLst/>
              <a:gdLst/>
              <a:ahLst/>
              <a:cxnLst/>
              <a:rect l="0" t="0" r="0" b="0"/>
              <a:pathLst>
                <a:path w="195696" h="176249">
                  <a:moveTo>
                    <a:pt x="119495" y="42898"/>
                  </a:moveTo>
                  <a:lnTo>
                    <a:pt x="119495" y="42898"/>
                  </a:lnTo>
                  <a:lnTo>
                    <a:pt x="118789" y="29100"/>
                  </a:lnTo>
                  <a:lnTo>
                    <a:pt x="110656" y="12423"/>
                  </a:lnTo>
                  <a:lnTo>
                    <a:pt x="100985" y="6306"/>
                  </a:lnTo>
                  <a:lnTo>
                    <a:pt x="83436" y="776"/>
                  </a:lnTo>
                  <a:lnTo>
                    <a:pt x="78523" y="0"/>
                  </a:lnTo>
                  <a:lnTo>
                    <a:pt x="63655" y="6664"/>
                  </a:lnTo>
                  <a:lnTo>
                    <a:pt x="39215" y="26282"/>
                  </a:lnTo>
                  <a:lnTo>
                    <a:pt x="11993" y="64937"/>
                  </a:lnTo>
                  <a:lnTo>
                    <a:pt x="2740" y="90820"/>
                  </a:lnTo>
                  <a:lnTo>
                    <a:pt x="0" y="122008"/>
                  </a:lnTo>
                  <a:lnTo>
                    <a:pt x="5003" y="140147"/>
                  </a:lnTo>
                  <a:lnTo>
                    <a:pt x="9300" y="147947"/>
                  </a:lnTo>
                  <a:lnTo>
                    <a:pt x="25364" y="158496"/>
                  </a:lnTo>
                  <a:lnTo>
                    <a:pt x="35573" y="162297"/>
                  </a:lnTo>
                  <a:lnTo>
                    <a:pt x="56326" y="162757"/>
                  </a:lnTo>
                  <a:lnTo>
                    <a:pt x="76603" y="156846"/>
                  </a:lnTo>
                  <a:lnTo>
                    <a:pt x="117888" y="125541"/>
                  </a:lnTo>
                  <a:lnTo>
                    <a:pt x="131327" y="109797"/>
                  </a:lnTo>
                  <a:lnTo>
                    <a:pt x="146750" y="74389"/>
                  </a:lnTo>
                  <a:lnTo>
                    <a:pt x="147543" y="70947"/>
                  </a:lnTo>
                  <a:lnTo>
                    <a:pt x="147365" y="69359"/>
                  </a:lnTo>
                  <a:lnTo>
                    <a:pt x="146542" y="69005"/>
                  </a:lnTo>
                  <a:lnTo>
                    <a:pt x="145993" y="70180"/>
                  </a:lnTo>
                  <a:lnTo>
                    <a:pt x="145040" y="96149"/>
                  </a:lnTo>
                  <a:lnTo>
                    <a:pt x="148308" y="121314"/>
                  </a:lnTo>
                  <a:lnTo>
                    <a:pt x="160487" y="146644"/>
                  </a:lnTo>
                  <a:lnTo>
                    <a:pt x="195695" y="17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80"/>
            <p:cNvSpPr/>
            <p:nvPr>
              <p:custDataLst>
                <p:tags r:id="rId134"/>
              </p:custDataLst>
            </p:nvPr>
          </p:nvSpPr>
          <p:spPr>
            <a:xfrm>
              <a:off x="4978816" y="3892550"/>
              <a:ext cx="47896" cy="74539"/>
            </a:xfrm>
            <a:custGeom>
              <a:avLst/>
              <a:gdLst/>
              <a:ahLst/>
              <a:cxnLst/>
              <a:rect l="0" t="0" r="0" b="0"/>
              <a:pathLst>
                <a:path w="47896" h="74539">
                  <a:moveTo>
                    <a:pt x="18634" y="25400"/>
                  </a:moveTo>
                  <a:lnTo>
                    <a:pt x="18634" y="25400"/>
                  </a:lnTo>
                  <a:lnTo>
                    <a:pt x="18634" y="7755"/>
                  </a:lnTo>
                  <a:lnTo>
                    <a:pt x="14871" y="8856"/>
                  </a:lnTo>
                  <a:lnTo>
                    <a:pt x="6701" y="13443"/>
                  </a:lnTo>
                  <a:lnTo>
                    <a:pt x="4329" y="15311"/>
                  </a:lnTo>
                  <a:lnTo>
                    <a:pt x="1693" y="24914"/>
                  </a:lnTo>
                  <a:lnTo>
                    <a:pt x="0" y="47333"/>
                  </a:lnTo>
                  <a:lnTo>
                    <a:pt x="3532" y="56550"/>
                  </a:lnTo>
                  <a:lnTo>
                    <a:pt x="9805" y="64644"/>
                  </a:lnTo>
                  <a:lnTo>
                    <a:pt x="17297" y="70594"/>
                  </a:lnTo>
                  <a:lnTo>
                    <a:pt x="25331" y="73708"/>
                  </a:lnTo>
                  <a:lnTo>
                    <a:pt x="29448" y="74538"/>
                  </a:lnTo>
                  <a:lnTo>
                    <a:pt x="33605" y="73681"/>
                  </a:lnTo>
                  <a:lnTo>
                    <a:pt x="41986" y="68966"/>
                  </a:lnTo>
                  <a:lnTo>
                    <a:pt x="44786" y="65027"/>
                  </a:lnTo>
                  <a:lnTo>
                    <a:pt x="47895" y="55006"/>
                  </a:lnTo>
                  <a:lnTo>
                    <a:pt x="47396" y="45379"/>
                  </a:lnTo>
                  <a:lnTo>
                    <a:pt x="46276" y="40836"/>
                  </a:lnTo>
                  <a:lnTo>
                    <a:pt x="1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75"/>
          <p:cNvGrpSpPr/>
          <p:nvPr/>
        </p:nvGrpSpPr>
        <p:grpSpPr>
          <a:xfrm>
            <a:off x="4424968" y="3759200"/>
            <a:ext cx="1661704" cy="557834"/>
            <a:chOff x="4424968" y="3759200"/>
            <a:chExt cx="1661704" cy="557834"/>
          </a:xfrm>
        </p:grpSpPr>
        <p:sp>
          <p:nvSpPr>
            <p:cNvPr id="97" name="SMARTInkShape-381"/>
            <p:cNvSpPr/>
            <p:nvPr>
              <p:custDataLst>
                <p:tags r:id="rId126"/>
              </p:custDataLst>
            </p:nvPr>
          </p:nvSpPr>
          <p:spPr>
            <a:xfrm>
              <a:off x="5271644" y="3860800"/>
              <a:ext cx="144907" cy="6351"/>
            </a:xfrm>
            <a:custGeom>
              <a:avLst/>
              <a:gdLst/>
              <a:ahLst/>
              <a:cxnLst/>
              <a:rect l="0" t="0" r="0" b="0"/>
              <a:pathLst>
                <a:path w="144907" h="6351">
                  <a:moveTo>
                    <a:pt x="11556" y="6350"/>
                  </a:moveTo>
                  <a:lnTo>
                    <a:pt x="11556" y="6350"/>
                  </a:lnTo>
                  <a:lnTo>
                    <a:pt x="0" y="6350"/>
                  </a:lnTo>
                  <a:lnTo>
                    <a:pt x="39452" y="6350"/>
                  </a:lnTo>
                  <a:lnTo>
                    <a:pt x="82239" y="4468"/>
                  </a:lnTo>
                  <a:lnTo>
                    <a:pt x="144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82"/>
            <p:cNvSpPr/>
            <p:nvPr>
              <p:custDataLst>
                <p:tags r:id="rId127"/>
              </p:custDataLst>
            </p:nvPr>
          </p:nvSpPr>
          <p:spPr>
            <a:xfrm>
              <a:off x="5359430" y="3810000"/>
              <a:ext cx="31721" cy="158751"/>
            </a:xfrm>
            <a:custGeom>
              <a:avLst/>
              <a:gdLst/>
              <a:ahLst/>
              <a:cxnLst/>
              <a:rect l="0" t="0" r="0" b="0"/>
              <a:pathLst>
                <a:path w="31721" h="158751">
                  <a:moveTo>
                    <a:pt x="12670" y="0"/>
                  </a:moveTo>
                  <a:lnTo>
                    <a:pt x="12670" y="0"/>
                  </a:lnTo>
                  <a:lnTo>
                    <a:pt x="9299" y="0"/>
                  </a:lnTo>
                  <a:lnTo>
                    <a:pt x="5762" y="1881"/>
                  </a:lnTo>
                  <a:lnTo>
                    <a:pt x="3831" y="3371"/>
                  </a:lnTo>
                  <a:lnTo>
                    <a:pt x="1686" y="12552"/>
                  </a:lnTo>
                  <a:lnTo>
                    <a:pt x="121" y="56431"/>
                  </a:lnTo>
                  <a:lnTo>
                    <a:pt x="0" y="102712"/>
                  </a:lnTo>
                  <a:lnTo>
                    <a:pt x="6721" y="129916"/>
                  </a:lnTo>
                  <a:lnTo>
                    <a:pt x="3172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83"/>
            <p:cNvSpPr/>
            <p:nvPr>
              <p:custDataLst>
                <p:tags r:id="rId128"/>
              </p:custDataLst>
            </p:nvPr>
          </p:nvSpPr>
          <p:spPr>
            <a:xfrm>
              <a:off x="5545610" y="3805293"/>
              <a:ext cx="137641" cy="157108"/>
            </a:xfrm>
            <a:custGeom>
              <a:avLst/>
              <a:gdLst/>
              <a:ahLst/>
              <a:cxnLst/>
              <a:rect l="0" t="0" r="0" b="0"/>
              <a:pathLst>
                <a:path w="137641" h="157108">
                  <a:moveTo>
                    <a:pt x="86840" y="61857"/>
                  </a:moveTo>
                  <a:lnTo>
                    <a:pt x="86840" y="61857"/>
                  </a:lnTo>
                  <a:lnTo>
                    <a:pt x="93582" y="55115"/>
                  </a:lnTo>
                  <a:lnTo>
                    <a:pt x="96891" y="46160"/>
                  </a:lnTo>
                  <a:lnTo>
                    <a:pt x="97658" y="35831"/>
                  </a:lnTo>
                  <a:lnTo>
                    <a:pt x="95646" y="26536"/>
                  </a:lnTo>
                  <a:lnTo>
                    <a:pt x="87176" y="13370"/>
                  </a:lnTo>
                  <a:lnTo>
                    <a:pt x="75936" y="6675"/>
                  </a:lnTo>
                  <a:lnTo>
                    <a:pt x="55837" y="0"/>
                  </a:lnTo>
                  <a:lnTo>
                    <a:pt x="37359" y="5586"/>
                  </a:lnTo>
                  <a:lnTo>
                    <a:pt x="17381" y="19549"/>
                  </a:lnTo>
                  <a:lnTo>
                    <a:pt x="4798" y="33721"/>
                  </a:lnTo>
                  <a:lnTo>
                    <a:pt x="987" y="46294"/>
                  </a:lnTo>
                  <a:lnTo>
                    <a:pt x="0" y="61290"/>
                  </a:lnTo>
                  <a:lnTo>
                    <a:pt x="1913" y="77363"/>
                  </a:lnTo>
                  <a:lnTo>
                    <a:pt x="8878" y="90150"/>
                  </a:lnTo>
                  <a:lnTo>
                    <a:pt x="13698" y="95536"/>
                  </a:lnTo>
                  <a:lnTo>
                    <a:pt x="20440" y="98421"/>
                  </a:lnTo>
                  <a:lnTo>
                    <a:pt x="37338" y="99745"/>
                  </a:lnTo>
                  <a:lnTo>
                    <a:pt x="66685" y="89781"/>
                  </a:lnTo>
                  <a:lnTo>
                    <a:pt x="90981" y="73423"/>
                  </a:lnTo>
                  <a:lnTo>
                    <a:pt x="111673" y="50344"/>
                  </a:lnTo>
                  <a:lnTo>
                    <a:pt x="116540" y="41591"/>
                  </a:lnTo>
                  <a:lnTo>
                    <a:pt x="117223" y="41290"/>
                  </a:lnTo>
                  <a:lnTo>
                    <a:pt x="117679" y="41796"/>
                  </a:lnTo>
                  <a:lnTo>
                    <a:pt x="118320" y="52620"/>
                  </a:lnTo>
                  <a:lnTo>
                    <a:pt x="115410" y="85126"/>
                  </a:lnTo>
                  <a:lnTo>
                    <a:pt x="124704" y="127445"/>
                  </a:lnTo>
                  <a:lnTo>
                    <a:pt x="137640" y="15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84"/>
            <p:cNvSpPr/>
            <p:nvPr>
              <p:custDataLst>
                <p:tags r:id="rId129"/>
              </p:custDataLst>
            </p:nvPr>
          </p:nvSpPr>
          <p:spPr>
            <a:xfrm>
              <a:off x="5759450" y="39560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0126" y="10139"/>
                  </a:lnTo>
                  <a:lnTo>
                    <a:pt x="317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85"/>
            <p:cNvSpPr/>
            <p:nvPr>
              <p:custDataLst>
                <p:tags r:id="rId130"/>
              </p:custDataLst>
            </p:nvPr>
          </p:nvSpPr>
          <p:spPr>
            <a:xfrm>
              <a:off x="5883380" y="3759200"/>
              <a:ext cx="117371" cy="241301"/>
            </a:xfrm>
            <a:custGeom>
              <a:avLst/>
              <a:gdLst/>
              <a:ahLst/>
              <a:cxnLst/>
              <a:rect l="0" t="0" r="0" b="0"/>
              <a:pathLst>
                <a:path w="117371" h="241301">
                  <a:moveTo>
                    <a:pt x="9420" y="0"/>
                  </a:moveTo>
                  <a:lnTo>
                    <a:pt x="9420" y="0"/>
                  </a:lnTo>
                  <a:lnTo>
                    <a:pt x="581" y="0"/>
                  </a:lnTo>
                  <a:lnTo>
                    <a:pt x="0" y="2117"/>
                  </a:lnTo>
                  <a:lnTo>
                    <a:pt x="9268" y="36628"/>
                  </a:lnTo>
                  <a:lnTo>
                    <a:pt x="25330" y="78444"/>
                  </a:lnTo>
                  <a:lnTo>
                    <a:pt x="47550" y="124508"/>
                  </a:lnTo>
                  <a:lnTo>
                    <a:pt x="67125" y="165705"/>
                  </a:lnTo>
                  <a:lnTo>
                    <a:pt x="93019" y="211189"/>
                  </a:lnTo>
                  <a:lnTo>
                    <a:pt x="11737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86"/>
            <p:cNvSpPr/>
            <p:nvPr>
              <p:custDataLst>
                <p:tags r:id="rId131"/>
              </p:custDataLst>
            </p:nvPr>
          </p:nvSpPr>
          <p:spPr>
            <a:xfrm>
              <a:off x="5861050" y="3788462"/>
              <a:ext cx="225622" cy="199339"/>
            </a:xfrm>
            <a:custGeom>
              <a:avLst/>
              <a:gdLst/>
              <a:ahLst/>
              <a:cxnLst/>
              <a:rect l="0" t="0" r="0" b="0"/>
              <a:pathLst>
                <a:path w="225622" h="199339">
                  <a:moveTo>
                    <a:pt x="222250" y="8838"/>
                  </a:moveTo>
                  <a:lnTo>
                    <a:pt x="222250" y="8838"/>
                  </a:lnTo>
                  <a:lnTo>
                    <a:pt x="222250" y="5467"/>
                  </a:lnTo>
                  <a:lnTo>
                    <a:pt x="224131" y="1931"/>
                  </a:lnTo>
                  <a:lnTo>
                    <a:pt x="225621" y="0"/>
                  </a:lnTo>
                  <a:lnTo>
                    <a:pt x="217605" y="10766"/>
                  </a:lnTo>
                  <a:lnTo>
                    <a:pt x="178476" y="38983"/>
                  </a:lnTo>
                  <a:lnTo>
                    <a:pt x="133261" y="78547"/>
                  </a:lnTo>
                  <a:lnTo>
                    <a:pt x="92842" y="110419"/>
                  </a:lnTo>
                  <a:lnTo>
                    <a:pt x="51146" y="148536"/>
                  </a:lnTo>
                  <a:lnTo>
                    <a:pt x="0" y="19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87"/>
            <p:cNvSpPr/>
            <p:nvPr>
              <p:custDataLst>
                <p:tags r:id="rId132"/>
              </p:custDataLst>
            </p:nvPr>
          </p:nvSpPr>
          <p:spPr>
            <a:xfrm>
              <a:off x="4424968" y="4222750"/>
              <a:ext cx="1123285" cy="94284"/>
            </a:xfrm>
            <a:custGeom>
              <a:avLst/>
              <a:gdLst/>
              <a:ahLst/>
              <a:cxnLst/>
              <a:rect l="0" t="0" r="0" b="0"/>
              <a:pathLst>
                <a:path w="1123285" h="94284">
                  <a:moveTo>
                    <a:pt x="83532" y="0"/>
                  </a:moveTo>
                  <a:lnTo>
                    <a:pt x="83532" y="0"/>
                  </a:lnTo>
                  <a:lnTo>
                    <a:pt x="43969" y="15696"/>
                  </a:lnTo>
                  <a:lnTo>
                    <a:pt x="6181" y="38692"/>
                  </a:lnTo>
                  <a:lnTo>
                    <a:pt x="1626" y="44139"/>
                  </a:lnTo>
                  <a:lnTo>
                    <a:pt x="0" y="49181"/>
                  </a:lnTo>
                  <a:lnTo>
                    <a:pt x="327" y="53954"/>
                  </a:lnTo>
                  <a:lnTo>
                    <a:pt x="5484" y="57136"/>
                  </a:lnTo>
                  <a:lnTo>
                    <a:pt x="40573" y="61614"/>
                  </a:lnTo>
                  <a:lnTo>
                    <a:pt x="83018" y="62662"/>
                  </a:lnTo>
                  <a:lnTo>
                    <a:pt x="124932" y="63128"/>
                  </a:lnTo>
                  <a:lnTo>
                    <a:pt x="165432" y="62629"/>
                  </a:lnTo>
                  <a:lnTo>
                    <a:pt x="206950" y="60056"/>
                  </a:lnTo>
                  <a:lnTo>
                    <a:pt x="250803" y="58441"/>
                  </a:lnTo>
                  <a:lnTo>
                    <a:pt x="297574" y="57724"/>
                  </a:lnTo>
                  <a:lnTo>
                    <a:pt x="322888" y="57533"/>
                  </a:lnTo>
                  <a:lnTo>
                    <a:pt x="348936" y="57405"/>
                  </a:lnTo>
                  <a:lnTo>
                    <a:pt x="376885" y="57320"/>
                  </a:lnTo>
                  <a:lnTo>
                    <a:pt x="406101" y="57263"/>
                  </a:lnTo>
                  <a:lnTo>
                    <a:pt x="436161" y="57226"/>
                  </a:lnTo>
                  <a:lnTo>
                    <a:pt x="466785" y="57200"/>
                  </a:lnTo>
                  <a:lnTo>
                    <a:pt x="497784" y="57183"/>
                  </a:lnTo>
                  <a:lnTo>
                    <a:pt x="529033" y="57172"/>
                  </a:lnTo>
                  <a:lnTo>
                    <a:pt x="559744" y="57870"/>
                  </a:lnTo>
                  <a:lnTo>
                    <a:pt x="590096" y="59041"/>
                  </a:lnTo>
                  <a:lnTo>
                    <a:pt x="620208" y="60527"/>
                  </a:lnTo>
                  <a:lnTo>
                    <a:pt x="649455" y="62224"/>
                  </a:lnTo>
                  <a:lnTo>
                    <a:pt x="678124" y="64060"/>
                  </a:lnTo>
                  <a:lnTo>
                    <a:pt x="706411" y="65990"/>
                  </a:lnTo>
                  <a:lnTo>
                    <a:pt x="734440" y="67982"/>
                  </a:lnTo>
                  <a:lnTo>
                    <a:pt x="762298" y="70016"/>
                  </a:lnTo>
                  <a:lnTo>
                    <a:pt x="790043" y="72077"/>
                  </a:lnTo>
                  <a:lnTo>
                    <a:pt x="817005" y="73451"/>
                  </a:lnTo>
                  <a:lnTo>
                    <a:pt x="843448" y="74368"/>
                  </a:lnTo>
                  <a:lnTo>
                    <a:pt x="869543" y="74978"/>
                  </a:lnTo>
                  <a:lnTo>
                    <a:pt x="893995" y="76091"/>
                  </a:lnTo>
                  <a:lnTo>
                    <a:pt x="939978" y="79209"/>
                  </a:lnTo>
                  <a:lnTo>
                    <a:pt x="980171" y="81065"/>
                  </a:lnTo>
                  <a:lnTo>
                    <a:pt x="1018261" y="82595"/>
                  </a:lnTo>
                  <a:lnTo>
                    <a:pt x="1058708" y="85628"/>
                  </a:lnTo>
                  <a:lnTo>
                    <a:pt x="1104290" y="87930"/>
                  </a:lnTo>
                  <a:lnTo>
                    <a:pt x="1119286" y="86588"/>
                  </a:lnTo>
                  <a:lnTo>
                    <a:pt x="1123284" y="85242"/>
                  </a:lnTo>
                  <a:lnTo>
                    <a:pt x="1110794" y="81865"/>
                  </a:lnTo>
                  <a:lnTo>
                    <a:pt x="1064298" y="75997"/>
                  </a:lnTo>
                  <a:lnTo>
                    <a:pt x="1025311" y="72582"/>
                  </a:lnTo>
                  <a:lnTo>
                    <a:pt x="989169" y="71064"/>
                  </a:lnTo>
                  <a:lnTo>
                    <a:pt x="954291" y="70389"/>
                  </a:lnTo>
                  <a:lnTo>
                    <a:pt x="918564" y="70090"/>
                  </a:lnTo>
                  <a:lnTo>
                    <a:pt x="879167" y="69957"/>
                  </a:lnTo>
                  <a:lnTo>
                    <a:pt x="836257" y="69897"/>
                  </a:lnTo>
                  <a:lnTo>
                    <a:pt x="792021" y="69871"/>
                  </a:lnTo>
                  <a:lnTo>
                    <a:pt x="748842" y="69860"/>
                  </a:lnTo>
                  <a:lnTo>
                    <a:pt x="704251" y="71736"/>
                  </a:lnTo>
                  <a:lnTo>
                    <a:pt x="659268" y="74216"/>
                  </a:lnTo>
                  <a:lnTo>
                    <a:pt x="615757" y="75318"/>
                  </a:lnTo>
                  <a:lnTo>
                    <a:pt x="574783" y="77689"/>
                  </a:lnTo>
                  <a:lnTo>
                    <a:pt x="536110" y="80390"/>
                  </a:lnTo>
                  <a:lnTo>
                    <a:pt x="500107" y="81590"/>
                  </a:lnTo>
                  <a:lnTo>
                    <a:pt x="454847" y="85636"/>
                  </a:lnTo>
                  <a:lnTo>
                    <a:pt x="414625" y="87933"/>
                  </a:lnTo>
                  <a:lnTo>
                    <a:pt x="367342" y="93073"/>
                  </a:lnTo>
                  <a:lnTo>
                    <a:pt x="357836" y="94283"/>
                  </a:lnTo>
                  <a:lnTo>
                    <a:pt x="397704" y="88215"/>
                  </a:lnTo>
                  <a:lnTo>
                    <a:pt x="435559" y="84229"/>
                  </a:lnTo>
                  <a:lnTo>
                    <a:pt x="478055" y="81166"/>
                  </a:lnTo>
                  <a:lnTo>
                    <a:pt x="508642" y="78407"/>
                  </a:lnTo>
                  <a:lnTo>
                    <a:pt x="543402" y="77181"/>
                  </a:lnTo>
                  <a:lnTo>
                    <a:pt x="581901" y="74754"/>
                  </a:lnTo>
                  <a:lnTo>
                    <a:pt x="622529" y="72030"/>
                  </a:lnTo>
                  <a:lnTo>
                    <a:pt x="664105" y="70819"/>
                  </a:lnTo>
                  <a:lnTo>
                    <a:pt x="704220" y="70280"/>
                  </a:lnTo>
                  <a:lnTo>
                    <a:pt x="744626" y="70041"/>
                  </a:lnTo>
                  <a:lnTo>
                    <a:pt x="788455" y="69934"/>
                  </a:lnTo>
                  <a:lnTo>
                    <a:pt x="830042" y="69888"/>
                  </a:lnTo>
                  <a:lnTo>
                    <a:pt x="869692" y="69866"/>
                  </a:lnTo>
                  <a:lnTo>
                    <a:pt x="908481" y="69857"/>
                  </a:lnTo>
                  <a:lnTo>
                    <a:pt x="99158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76"/>
          <p:cNvGrpSpPr/>
          <p:nvPr/>
        </p:nvGrpSpPr>
        <p:grpSpPr>
          <a:xfrm>
            <a:off x="1581150" y="1187450"/>
            <a:ext cx="1045629" cy="4203701"/>
            <a:chOff x="1581150" y="1187450"/>
            <a:chExt cx="1045629" cy="4203701"/>
          </a:xfrm>
        </p:grpSpPr>
        <p:sp>
          <p:nvSpPr>
            <p:cNvPr id="105" name="SMARTInkShape-388"/>
            <p:cNvSpPr/>
            <p:nvPr>
              <p:custDataLst>
                <p:tags r:id="rId124"/>
              </p:custDataLst>
            </p:nvPr>
          </p:nvSpPr>
          <p:spPr>
            <a:xfrm>
              <a:off x="1581150" y="1187450"/>
              <a:ext cx="984251" cy="4140201"/>
            </a:xfrm>
            <a:custGeom>
              <a:avLst/>
              <a:gdLst/>
              <a:ahLst/>
              <a:cxnLst/>
              <a:rect l="0" t="0" r="0" b="0"/>
              <a:pathLst>
                <a:path w="984251" h="414020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5195" y="1411"/>
                  </a:lnTo>
                  <a:lnTo>
                    <a:pt x="27288" y="14306"/>
                  </a:lnTo>
                  <a:lnTo>
                    <a:pt x="37170" y="31128"/>
                  </a:lnTo>
                  <a:lnTo>
                    <a:pt x="48082" y="72941"/>
                  </a:lnTo>
                  <a:lnTo>
                    <a:pt x="54855" y="113726"/>
                  </a:lnTo>
                  <a:lnTo>
                    <a:pt x="61331" y="158502"/>
                  </a:lnTo>
                  <a:lnTo>
                    <a:pt x="65593" y="193212"/>
                  </a:lnTo>
                  <a:lnTo>
                    <a:pt x="71960" y="234970"/>
                  </a:lnTo>
                  <a:lnTo>
                    <a:pt x="76197" y="269766"/>
                  </a:lnTo>
                  <a:lnTo>
                    <a:pt x="81137" y="307574"/>
                  </a:lnTo>
                  <a:lnTo>
                    <a:pt x="91147" y="352659"/>
                  </a:lnTo>
                  <a:lnTo>
                    <a:pt x="98895" y="393534"/>
                  </a:lnTo>
                  <a:lnTo>
                    <a:pt x="104953" y="436611"/>
                  </a:lnTo>
                  <a:lnTo>
                    <a:pt x="107767" y="481360"/>
                  </a:lnTo>
                  <a:lnTo>
                    <a:pt x="110927" y="513564"/>
                  </a:lnTo>
                  <a:lnTo>
                    <a:pt x="114682" y="546691"/>
                  </a:lnTo>
                  <a:lnTo>
                    <a:pt x="117998" y="580935"/>
                  </a:lnTo>
                  <a:lnTo>
                    <a:pt x="119471" y="617321"/>
                  </a:lnTo>
                  <a:lnTo>
                    <a:pt x="120126" y="654659"/>
                  </a:lnTo>
                  <a:lnTo>
                    <a:pt x="120417" y="692421"/>
                  </a:lnTo>
                  <a:lnTo>
                    <a:pt x="120547" y="730370"/>
                  </a:lnTo>
                  <a:lnTo>
                    <a:pt x="120604" y="772166"/>
                  </a:lnTo>
                  <a:lnTo>
                    <a:pt x="120629" y="815907"/>
                  </a:lnTo>
                  <a:lnTo>
                    <a:pt x="120641" y="858866"/>
                  </a:lnTo>
                  <a:lnTo>
                    <a:pt x="120646" y="903359"/>
                  </a:lnTo>
                  <a:lnTo>
                    <a:pt x="120648" y="948298"/>
                  </a:lnTo>
                  <a:lnTo>
                    <a:pt x="120649" y="991790"/>
                  </a:lnTo>
                  <a:lnTo>
                    <a:pt x="118768" y="1038401"/>
                  </a:lnTo>
                  <a:lnTo>
                    <a:pt x="117279" y="1062684"/>
                  </a:lnTo>
                  <a:lnTo>
                    <a:pt x="116286" y="1086633"/>
                  </a:lnTo>
                  <a:lnTo>
                    <a:pt x="115183" y="1133941"/>
                  </a:lnTo>
                  <a:lnTo>
                    <a:pt x="114888" y="1158127"/>
                  </a:lnTo>
                  <a:lnTo>
                    <a:pt x="114692" y="1182718"/>
                  </a:lnTo>
                  <a:lnTo>
                    <a:pt x="114562" y="1207579"/>
                  </a:lnTo>
                  <a:lnTo>
                    <a:pt x="113769" y="1232619"/>
                  </a:lnTo>
                  <a:lnTo>
                    <a:pt x="112535" y="1257779"/>
                  </a:lnTo>
                  <a:lnTo>
                    <a:pt x="111007" y="1283020"/>
                  </a:lnTo>
                  <a:lnTo>
                    <a:pt x="109988" y="1307608"/>
                  </a:lnTo>
                  <a:lnTo>
                    <a:pt x="109308" y="1331760"/>
                  </a:lnTo>
                  <a:lnTo>
                    <a:pt x="108855" y="1355624"/>
                  </a:lnTo>
                  <a:lnTo>
                    <a:pt x="108553" y="1379999"/>
                  </a:lnTo>
                  <a:lnTo>
                    <a:pt x="108352" y="1404716"/>
                  </a:lnTo>
                  <a:lnTo>
                    <a:pt x="108218" y="1429661"/>
                  </a:lnTo>
                  <a:lnTo>
                    <a:pt x="107423" y="1455463"/>
                  </a:lnTo>
                  <a:lnTo>
                    <a:pt x="106188" y="1481836"/>
                  </a:lnTo>
                  <a:lnTo>
                    <a:pt x="104658" y="1508591"/>
                  </a:lnTo>
                  <a:lnTo>
                    <a:pt x="103639" y="1534894"/>
                  </a:lnTo>
                  <a:lnTo>
                    <a:pt x="102959" y="1560896"/>
                  </a:lnTo>
                  <a:lnTo>
                    <a:pt x="102506" y="1586697"/>
                  </a:lnTo>
                  <a:lnTo>
                    <a:pt x="102204" y="1612365"/>
                  </a:lnTo>
                  <a:lnTo>
                    <a:pt x="102003" y="1637943"/>
                  </a:lnTo>
                  <a:lnTo>
                    <a:pt x="101869" y="1663462"/>
                  </a:lnTo>
                  <a:lnTo>
                    <a:pt x="101073" y="1688941"/>
                  </a:lnTo>
                  <a:lnTo>
                    <a:pt x="99838" y="1714394"/>
                  </a:lnTo>
                  <a:lnTo>
                    <a:pt x="98309" y="1739830"/>
                  </a:lnTo>
                  <a:lnTo>
                    <a:pt x="97289" y="1765253"/>
                  </a:lnTo>
                  <a:lnTo>
                    <a:pt x="96609" y="1790669"/>
                  </a:lnTo>
                  <a:lnTo>
                    <a:pt x="96156" y="1816079"/>
                  </a:lnTo>
                  <a:lnTo>
                    <a:pt x="95148" y="1842192"/>
                  </a:lnTo>
                  <a:lnTo>
                    <a:pt x="93771" y="1868772"/>
                  </a:lnTo>
                  <a:lnTo>
                    <a:pt x="92147" y="1895665"/>
                  </a:lnTo>
                  <a:lnTo>
                    <a:pt x="91065" y="1922060"/>
                  </a:lnTo>
                  <a:lnTo>
                    <a:pt x="90343" y="1948123"/>
                  </a:lnTo>
                  <a:lnTo>
                    <a:pt x="89862" y="1973966"/>
                  </a:lnTo>
                  <a:lnTo>
                    <a:pt x="88836" y="1999660"/>
                  </a:lnTo>
                  <a:lnTo>
                    <a:pt x="87446" y="2025257"/>
                  </a:lnTo>
                  <a:lnTo>
                    <a:pt x="85814" y="2050788"/>
                  </a:lnTo>
                  <a:lnTo>
                    <a:pt x="84726" y="2076981"/>
                  </a:lnTo>
                  <a:lnTo>
                    <a:pt x="84001" y="2103615"/>
                  </a:lnTo>
                  <a:lnTo>
                    <a:pt x="83517" y="2130543"/>
                  </a:lnTo>
                  <a:lnTo>
                    <a:pt x="83195" y="2156962"/>
                  </a:lnTo>
                  <a:lnTo>
                    <a:pt x="82980" y="2183042"/>
                  </a:lnTo>
                  <a:lnTo>
                    <a:pt x="82836" y="2208895"/>
                  </a:lnTo>
                  <a:lnTo>
                    <a:pt x="82741" y="2234596"/>
                  </a:lnTo>
                  <a:lnTo>
                    <a:pt x="82678" y="2260198"/>
                  </a:lnTo>
                  <a:lnTo>
                    <a:pt x="82635" y="2285732"/>
                  </a:lnTo>
                  <a:lnTo>
                    <a:pt x="82607" y="2311927"/>
                  </a:lnTo>
                  <a:lnTo>
                    <a:pt x="82588" y="2338562"/>
                  </a:lnTo>
                  <a:lnTo>
                    <a:pt x="82575" y="2365491"/>
                  </a:lnTo>
                  <a:lnTo>
                    <a:pt x="82567" y="2391911"/>
                  </a:lnTo>
                  <a:lnTo>
                    <a:pt x="82561" y="2417990"/>
                  </a:lnTo>
                  <a:lnTo>
                    <a:pt x="82557" y="2443844"/>
                  </a:lnTo>
                  <a:lnTo>
                    <a:pt x="82555" y="2469546"/>
                  </a:lnTo>
                  <a:lnTo>
                    <a:pt x="82553" y="2495147"/>
                  </a:lnTo>
                  <a:lnTo>
                    <a:pt x="82552" y="2520681"/>
                  </a:lnTo>
                  <a:lnTo>
                    <a:pt x="82551" y="2546171"/>
                  </a:lnTo>
                  <a:lnTo>
                    <a:pt x="82551" y="2571631"/>
                  </a:lnTo>
                  <a:lnTo>
                    <a:pt x="82551" y="2597070"/>
                  </a:lnTo>
                  <a:lnTo>
                    <a:pt x="82550" y="2622497"/>
                  </a:lnTo>
                  <a:lnTo>
                    <a:pt x="82550" y="2647915"/>
                  </a:lnTo>
                  <a:lnTo>
                    <a:pt x="82550" y="2673326"/>
                  </a:lnTo>
                  <a:lnTo>
                    <a:pt x="82550" y="2698029"/>
                  </a:lnTo>
                  <a:lnTo>
                    <a:pt x="82550" y="2722258"/>
                  </a:lnTo>
                  <a:lnTo>
                    <a:pt x="83256" y="2769876"/>
                  </a:lnTo>
                  <a:lnTo>
                    <a:pt x="85921" y="2816910"/>
                  </a:lnTo>
                  <a:lnTo>
                    <a:pt x="87576" y="2863684"/>
                  </a:lnTo>
                  <a:lnTo>
                    <a:pt x="89017" y="2910343"/>
                  </a:lnTo>
                  <a:lnTo>
                    <a:pt x="92010" y="2956951"/>
                  </a:lnTo>
                  <a:lnTo>
                    <a:pt x="93810" y="3001654"/>
                  </a:lnTo>
                  <a:lnTo>
                    <a:pt x="94610" y="3045040"/>
                  </a:lnTo>
                  <a:lnTo>
                    <a:pt x="94965" y="3087842"/>
                  </a:lnTo>
                  <a:lnTo>
                    <a:pt x="95123" y="3128502"/>
                  </a:lnTo>
                  <a:lnTo>
                    <a:pt x="95194" y="3167740"/>
                  </a:lnTo>
                  <a:lnTo>
                    <a:pt x="95225" y="3206345"/>
                  </a:lnTo>
                  <a:lnTo>
                    <a:pt x="95239" y="3244670"/>
                  </a:lnTo>
                  <a:lnTo>
                    <a:pt x="95245" y="3282870"/>
                  </a:lnTo>
                  <a:lnTo>
                    <a:pt x="95248" y="3321014"/>
                  </a:lnTo>
                  <a:lnTo>
                    <a:pt x="93368" y="3357252"/>
                  </a:lnTo>
                  <a:lnTo>
                    <a:pt x="90886" y="3391468"/>
                  </a:lnTo>
                  <a:lnTo>
                    <a:pt x="89783" y="3423137"/>
                  </a:lnTo>
                  <a:lnTo>
                    <a:pt x="89292" y="3455557"/>
                  </a:lnTo>
                  <a:lnTo>
                    <a:pt x="89074" y="3488075"/>
                  </a:lnTo>
                  <a:lnTo>
                    <a:pt x="88952" y="3534150"/>
                  </a:lnTo>
                  <a:lnTo>
                    <a:pt x="89621" y="3578375"/>
                  </a:lnTo>
                  <a:lnTo>
                    <a:pt x="93268" y="3618604"/>
                  </a:lnTo>
                  <a:lnTo>
                    <a:pt x="94663" y="3656629"/>
                  </a:lnTo>
                  <a:lnTo>
                    <a:pt x="95781" y="3694079"/>
                  </a:lnTo>
                  <a:lnTo>
                    <a:pt x="98543" y="3729082"/>
                  </a:lnTo>
                  <a:lnTo>
                    <a:pt x="104065" y="3768228"/>
                  </a:lnTo>
                  <a:lnTo>
                    <a:pt x="110170" y="3811186"/>
                  </a:lnTo>
                  <a:lnTo>
                    <a:pt x="113076" y="3856291"/>
                  </a:lnTo>
                  <a:lnTo>
                    <a:pt x="119833" y="3898323"/>
                  </a:lnTo>
                  <a:lnTo>
                    <a:pt x="132143" y="3945614"/>
                  </a:lnTo>
                  <a:lnTo>
                    <a:pt x="138458" y="3964112"/>
                  </a:lnTo>
                  <a:lnTo>
                    <a:pt x="159031" y="3996518"/>
                  </a:lnTo>
                  <a:lnTo>
                    <a:pt x="180157" y="4013902"/>
                  </a:lnTo>
                  <a:lnTo>
                    <a:pt x="220311" y="4033669"/>
                  </a:lnTo>
                  <a:lnTo>
                    <a:pt x="258756" y="4046154"/>
                  </a:lnTo>
                  <a:lnTo>
                    <a:pt x="296645" y="4054636"/>
                  </a:lnTo>
                  <a:lnTo>
                    <a:pt x="331750" y="4059367"/>
                  </a:lnTo>
                  <a:lnTo>
                    <a:pt x="370870" y="4065704"/>
                  </a:lnTo>
                  <a:lnTo>
                    <a:pt x="408954" y="4071813"/>
                  </a:lnTo>
                  <a:lnTo>
                    <a:pt x="454193" y="4075958"/>
                  </a:lnTo>
                  <a:lnTo>
                    <a:pt x="494409" y="4080635"/>
                  </a:lnTo>
                  <a:lnTo>
                    <a:pt x="533136" y="4083040"/>
                  </a:lnTo>
                  <a:lnTo>
                    <a:pt x="571422" y="4087907"/>
                  </a:lnTo>
                  <a:lnTo>
                    <a:pt x="609577" y="4093113"/>
                  </a:lnTo>
                  <a:lnTo>
                    <a:pt x="648399" y="4095674"/>
                  </a:lnTo>
                  <a:lnTo>
                    <a:pt x="690162" y="4099882"/>
                  </a:lnTo>
                  <a:lnTo>
                    <a:pt x="729661" y="4102148"/>
                  </a:lnTo>
                  <a:lnTo>
                    <a:pt x="768175" y="4106975"/>
                  </a:lnTo>
                  <a:lnTo>
                    <a:pt x="805693" y="4112168"/>
                  </a:lnTo>
                  <a:lnTo>
                    <a:pt x="842287" y="4114726"/>
                  </a:lnTo>
                  <a:lnTo>
                    <a:pt x="888565" y="4119639"/>
                  </a:lnTo>
                  <a:lnTo>
                    <a:pt x="935036" y="4127619"/>
                  </a:lnTo>
                  <a:lnTo>
                    <a:pt x="984250" y="414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9"/>
            <p:cNvSpPr/>
            <p:nvPr>
              <p:custDataLst>
                <p:tags r:id="rId125"/>
              </p:custDataLst>
            </p:nvPr>
          </p:nvSpPr>
          <p:spPr>
            <a:xfrm>
              <a:off x="2482850" y="5197027"/>
              <a:ext cx="143929" cy="194124"/>
            </a:xfrm>
            <a:custGeom>
              <a:avLst/>
              <a:gdLst/>
              <a:ahLst/>
              <a:cxnLst/>
              <a:rect l="0" t="0" r="0" b="0"/>
              <a:pathLst>
                <a:path w="143929" h="194124">
                  <a:moveTo>
                    <a:pt x="0" y="48073"/>
                  </a:moveTo>
                  <a:lnTo>
                    <a:pt x="0" y="48073"/>
                  </a:lnTo>
                  <a:lnTo>
                    <a:pt x="34319" y="15871"/>
                  </a:lnTo>
                  <a:lnTo>
                    <a:pt x="59871" y="3411"/>
                  </a:lnTo>
                  <a:lnTo>
                    <a:pt x="74587" y="0"/>
                  </a:lnTo>
                  <a:lnTo>
                    <a:pt x="98143" y="1453"/>
                  </a:lnTo>
                  <a:lnTo>
                    <a:pt x="112764" y="8303"/>
                  </a:lnTo>
                  <a:lnTo>
                    <a:pt x="124201" y="17697"/>
                  </a:lnTo>
                  <a:lnTo>
                    <a:pt x="138887" y="49621"/>
                  </a:lnTo>
                  <a:lnTo>
                    <a:pt x="143928" y="82163"/>
                  </a:lnTo>
                  <a:lnTo>
                    <a:pt x="141344" y="100619"/>
                  </a:lnTo>
                  <a:lnTo>
                    <a:pt x="124816" y="136455"/>
                  </a:lnTo>
                  <a:lnTo>
                    <a:pt x="92441" y="171025"/>
                  </a:lnTo>
                  <a:lnTo>
                    <a:pt x="63500" y="194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77"/>
          <p:cNvGrpSpPr/>
          <p:nvPr/>
        </p:nvGrpSpPr>
        <p:grpSpPr>
          <a:xfrm>
            <a:off x="2984500" y="5107765"/>
            <a:ext cx="1441451" cy="291056"/>
            <a:chOff x="2984500" y="5107765"/>
            <a:chExt cx="1441451" cy="291056"/>
          </a:xfrm>
        </p:grpSpPr>
        <p:sp>
          <p:nvSpPr>
            <p:cNvPr id="108" name="SMARTInkShape-390"/>
            <p:cNvSpPr/>
            <p:nvPr>
              <p:custDataLst>
                <p:tags r:id="rId113"/>
              </p:custDataLst>
            </p:nvPr>
          </p:nvSpPr>
          <p:spPr>
            <a:xfrm>
              <a:off x="2984500" y="5111750"/>
              <a:ext cx="203201" cy="287071"/>
            </a:xfrm>
            <a:custGeom>
              <a:avLst/>
              <a:gdLst/>
              <a:ahLst/>
              <a:cxnLst/>
              <a:rect l="0" t="0" r="0" b="0"/>
              <a:pathLst>
                <a:path w="203201" h="287071">
                  <a:moveTo>
                    <a:pt x="0" y="114300"/>
                  </a:moveTo>
                  <a:lnTo>
                    <a:pt x="0" y="114300"/>
                  </a:lnTo>
                  <a:lnTo>
                    <a:pt x="3371" y="114300"/>
                  </a:lnTo>
                  <a:lnTo>
                    <a:pt x="6907" y="118063"/>
                  </a:lnTo>
                  <a:lnTo>
                    <a:pt x="10126" y="124439"/>
                  </a:lnTo>
                  <a:lnTo>
                    <a:pt x="17575" y="165050"/>
                  </a:lnTo>
                  <a:lnTo>
                    <a:pt x="18759" y="207423"/>
                  </a:lnTo>
                  <a:lnTo>
                    <a:pt x="15592" y="245922"/>
                  </a:lnTo>
                  <a:lnTo>
                    <a:pt x="12954" y="287070"/>
                  </a:lnTo>
                  <a:lnTo>
                    <a:pt x="12164" y="285924"/>
                  </a:lnTo>
                  <a:lnTo>
                    <a:pt x="8386" y="269417"/>
                  </a:lnTo>
                  <a:lnTo>
                    <a:pt x="6752" y="222865"/>
                  </a:lnTo>
                  <a:lnTo>
                    <a:pt x="6529" y="191479"/>
                  </a:lnTo>
                  <a:lnTo>
                    <a:pt x="6430" y="156363"/>
                  </a:lnTo>
                  <a:lnTo>
                    <a:pt x="6374" y="117747"/>
                  </a:lnTo>
                  <a:lnTo>
                    <a:pt x="11424" y="70688"/>
                  </a:lnTo>
                  <a:lnTo>
                    <a:pt x="15190" y="50937"/>
                  </a:lnTo>
                  <a:lnTo>
                    <a:pt x="17888" y="46658"/>
                  </a:lnTo>
                  <a:lnTo>
                    <a:pt x="21097" y="45922"/>
                  </a:lnTo>
                  <a:lnTo>
                    <a:pt x="43130" y="59949"/>
                  </a:lnTo>
                  <a:lnTo>
                    <a:pt x="76026" y="104347"/>
                  </a:lnTo>
                  <a:lnTo>
                    <a:pt x="104937" y="142751"/>
                  </a:lnTo>
                  <a:lnTo>
                    <a:pt x="132755" y="181669"/>
                  </a:lnTo>
                  <a:lnTo>
                    <a:pt x="156751" y="220714"/>
                  </a:lnTo>
                  <a:lnTo>
                    <a:pt x="175289" y="249072"/>
                  </a:lnTo>
                  <a:lnTo>
                    <a:pt x="178948" y="252125"/>
                  </a:lnTo>
                  <a:lnTo>
                    <a:pt x="182093" y="253456"/>
                  </a:lnTo>
                  <a:lnTo>
                    <a:pt x="184895" y="253638"/>
                  </a:lnTo>
                  <a:lnTo>
                    <a:pt x="189891" y="238787"/>
                  </a:lnTo>
                  <a:lnTo>
                    <a:pt x="196669" y="198692"/>
                  </a:lnTo>
                  <a:lnTo>
                    <a:pt x="200297" y="167329"/>
                  </a:lnTo>
                  <a:lnTo>
                    <a:pt x="202340" y="120762"/>
                  </a:lnTo>
                  <a:lnTo>
                    <a:pt x="202945" y="85719"/>
                  </a:lnTo>
                  <a:lnTo>
                    <a:pt x="203125" y="4640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91"/>
            <p:cNvSpPr/>
            <p:nvPr>
              <p:custDataLst>
                <p:tags r:id="rId114"/>
              </p:custDataLst>
            </p:nvPr>
          </p:nvSpPr>
          <p:spPr>
            <a:xfrm>
              <a:off x="3259518" y="5257800"/>
              <a:ext cx="77712" cy="114974"/>
            </a:xfrm>
            <a:custGeom>
              <a:avLst/>
              <a:gdLst/>
              <a:ahLst/>
              <a:cxnLst/>
              <a:rect l="0" t="0" r="0" b="0"/>
              <a:pathLst>
                <a:path w="77712" h="114974">
                  <a:moveTo>
                    <a:pt x="61532" y="0"/>
                  </a:moveTo>
                  <a:lnTo>
                    <a:pt x="61532" y="0"/>
                  </a:lnTo>
                  <a:lnTo>
                    <a:pt x="40809" y="1881"/>
                  </a:lnTo>
                  <a:lnTo>
                    <a:pt x="35017" y="3371"/>
                  </a:lnTo>
                  <a:lnTo>
                    <a:pt x="16751" y="15580"/>
                  </a:lnTo>
                  <a:lnTo>
                    <a:pt x="7998" y="28561"/>
                  </a:lnTo>
                  <a:lnTo>
                    <a:pt x="985" y="49855"/>
                  </a:lnTo>
                  <a:lnTo>
                    <a:pt x="0" y="56520"/>
                  </a:lnTo>
                  <a:lnTo>
                    <a:pt x="4551" y="73333"/>
                  </a:lnTo>
                  <a:lnTo>
                    <a:pt x="21349" y="102758"/>
                  </a:lnTo>
                  <a:lnTo>
                    <a:pt x="31678" y="111051"/>
                  </a:lnTo>
                  <a:lnTo>
                    <a:pt x="37396" y="114251"/>
                  </a:lnTo>
                  <a:lnTo>
                    <a:pt x="44030" y="114973"/>
                  </a:lnTo>
                  <a:lnTo>
                    <a:pt x="58927" y="112012"/>
                  </a:lnTo>
                  <a:lnTo>
                    <a:pt x="64735" y="108541"/>
                  </a:lnTo>
                  <a:lnTo>
                    <a:pt x="73068" y="99040"/>
                  </a:lnTo>
                  <a:lnTo>
                    <a:pt x="77242" y="84000"/>
                  </a:lnTo>
                  <a:lnTo>
                    <a:pt x="77711" y="57579"/>
                  </a:lnTo>
                  <a:lnTo>
                    <a:pt x="74367" y="41819"/>
                  </a:lnTo>
                  <a:lnTo>
                    <a:pt x="68177" y="30110"/>
                  </a:lnTo>
                  <a:lnTo>
                    <a:pt x="60722" y="23965"/>
                  </a:lnTo>
                  <a:lnTo>
                    <a:pt x="54116" y="20529"/>
                  </a:lnTo>
                  <a:lnTo>
                    <a:pt x="4883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92"/>
            <p:cNvSpPr/>
            <p:nvPr>
              <p:custDataLst>
                <p:tags r:id="rId115"/>
              </p:custDataLst>
            </p:nvPr>
          </p:nvSpPr>
          <p:spPr>
            <a:xfrm>
              <a:off x="3378200" y="5270124"/>
              <a:ext cx="88901" cy="91820"/>
            </a:xfrm>
            <a:custGeom>
              <a:avLst/>
              <a:gdLst/>
              <a:ahLst/>
              <a:cxnLst/>
              <a:rect l="0" t="0" r="0" b="0"/>
              <a:pathLst>
                <a:path w="88901" h="91820">
                  <a:moveTo>
                    <a:pt x="0" y="6726"/>
                  </a:moveTo>
                  <a:lnTo>
                    <a:pt x="0" y="6726"/>
                  </a:lnTo>
                  <a:lnTo>
                    <a:pt x="0" y="16146"/>
                  </a:lnTo>
                  <a:lnTo>
                    <a:pt x="0" y="14911"/>
                  </a:lnTo>
                  <a:lnTo>
                    <a:pt x="3371" y="23732"/>
                  </a:lnTo>
                  <a:lnTo>
                    <a:pt x="6175" y="69890"/>
                  </a:lnTo>
                  <a:lnTo>
                    <a:pt x="6327" y="91819"/>
                  </a:lnTo>
                  <a:lnTo>
                    <a:pt x="15187" y="47997"/>
                  </a:lnTo>
                  <a:lnTo>
                    <a:pt x="32790" y="12735"/>
                  </a:lnTo>
                  <a:lnTo>
                    <a:pt x="41854" y="2812"/>
                  </a:lnTo>
                  <a:lnTo>
                    <a:pt x="46954" y="588"/>
                  </a:lnTo>
                  <a:lnTo>
                    <a:pt x="58263" y="0"/>
                  </a:lnTo>
                  <a:lnTo>
                    <a:pt x="63536" y="2948"/>
                  </a:lnTo>
                  <a:lnTo>
                    <a:pt x="73158" y="13749"/>
                  </a:lnTo>
                  <a:lnTo>
                    <a:pt x="83138" y="32325"/>
                  </a:lnTo>
                  <a:lnTo>
                    <a:pt x="88900" y="76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93"/>
            <p:cNvSpPr/>
            <p:nvPr>
              <p:custDataLst>
                <p:tags r:id="rId116"/>
              </p:custDataLst>
            </p:nvPr>
          </p:nvSpPr>
          <p:spPr>
            <a:xfrm>
              <a:off x="3524250" y="5318508"/>
              <a:ext cx="133351" cy="28193"/>
            </a:xfrm>
            <a:custGeom>
              <a:avLst/>
              <a:gdLst/>
              <a:ahLst/>
              <a:cxnLst/>
              <a:rect l="0" t="0" r="0" b="0"/>
              <a:pathLst>
                <a:path w="133351" h="28193">
                  <a:moveTo>
                    <a:pt x="0" y="28192"/>
                  </a:moveTo>
                  <a:lnTo>
                    <a:pt x="0" y="28192"/>
                  </a:lnTo>
                  <a:lnTo>
                    <a:pt x="3371" y="21450"/>
                  </a:lnTo>
                  <a:lnTo>
                    <a:pt x="10670" y="16259"/>
                  </a:lnTo>
                  <a:lnTo>
                    <a:pt x="40785" y="5009"/>
                  </a:lnTo>
                  <a:lnTo>
                    <a:pt x="72527" y="0"/>
                  </a:lnTo>
                  <a:lnTo>
                    <a:pt x="133350" y="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94"/>
            <p:cNvSpPr/>
            <p:nvPr>
              <p:custDataLst>
                <p:tags r:id="rId117"/>
              </p:custDataLst>
            </p:nvPr>
          </p:nvSpPr>
          <p:spPr>
            <a:xfrm>
              <a:off x="3733800" y="5107765"/>
              <a:ext cx="36295" cy="251636"/>
            </a:xfrm>
            <a:custGeom>
              <a:avLst/>
              <a:gdLst/>
              <a:ahLst/>
              <a:cxnLst/>
              <a:rect l="0" t="0" r="0" b="0"/>
              <a:pathLst>
                <a:path w="36295" h="251636">
                  <a:moveTo>
                    <a:pt x="0" y="29385"/>
                  </a:moveTo>
                  <a:lnTo>
                    <a:pt x="0" y="29385"/>
                  </a:lnTo>
                  <a:lnTo>
                    <a:pt x="0" y="26014"/>
                  </a:lnTo>
                  <a:lnTo>
                    <a:pt x="10139" y="13484"/>
                  </a:lnTo>
                  <a:lnTo>
                    <a:pt x="23111" y="0"/>
                  </a:lnTo>
                  <a:lnTo>
                    <a:pt x="24580" y="624"/>
                  </a:lnTo>
                  <a:lnTo>
                    <a:pt x="28092" y="5078"/>
                  </a:lnTo>
                  <a:lnTo>
                    <a:pt x="36294" y="50469"/>
                  </a:lnTo>
                  <a:lnTo>
                    <a:pt x="34372" y="96188"/>
                  </a:lnTo>
                  <a:lnTo>
                    <a:pt x="32527" y="143174"/>
                  </a:lnTo>
                  <a:lnTo>
                    <a:pt x="31980" y="189473"/>
                  </a:lnTo>
                  <a:lnTo>
                    <a:pt x="31750" y="251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95"/>
            <p:cNvSpPr/>
            <p:nvPr>
              <p:custDataLst>
                <p:tags r:id="rId118"/>
              </p:custDataLst>
            </p:nvPr>
          </p:nvSpPr>
          <p:spPr>
            <a:xfrm>
              <a:off x="3835400" y="53022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96"/>
            <p:cNvSpPr/>
            <p:nvPr>
              <p:custDataLst>
                <p:tags r:id="rId119"/>
              </p:custDataLst>
            </p:nvPr>
          </p:nvSpPr>
          <p:spPr>
            <a:xfrm>
              <a:off x="3841750" y="52070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146050"/>
                  </a:moveTo>
                  <a:lnTo>
                    <a:pt x="0" y="146050"/>
                  </a:lnTo>
                  <a:lnTo>
                    <a:pt x="0" y="103404"/>
                  </a:lnTo>
                  <a:lnTo>
                    <a:pt x="0" y="65759"/>
                  </a:lnTo>
                  <a:lnTo>
                    <a:pt x="1882" y="2668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97"/>
            <p:cNvSpPr/>
            <p:nvPr>
              <p:custDataLst>
                <p:tags r:id="rId120"/>
              </p:custDataLst>
            </p:nvPr>
          </p:nvSpPr>
          <p:spPr>
            <a:xfrm>
              <a:off x="3924384" y="5226050"/>
              <a:ext cx="69767" cy="141054"/>
            </a:xfrm>
            <a:custGeom>
              <a:avLst/>
              <a:gdLst/>
              <a:ahLst/>
              <a:cxnLst/>
              <a:rect l="0" t="0" r="0" b="0"/>
              <a:pathLst>
                <a:path w="69767" h="141054">
                  <a:moveTo>
                    <a:pt x="12616" y="0"/>
                  </a:moveTo>
                  <a:lnTo>
                    <a:pt x="12616" y="0"/>
                  </a:lnTo>
                  <a:lnTo>
                    <a:pt x="9245" y="46055"/>
                  </a:lnTo>
                  <a:lnTo>
                    <a:pt x="6149" y="88355"/>
                  </a:lnTo>
                  <a:lnTo>
                    <a:pt x="343" y="135533"/>
                  </a:lnTo>
                  <a:lnTo>
                    <a:pt x="42" y="141053"/>
                  </a:lnTo>
                  <a:lnTo>
                    <a:pt x="0" y="140601"/>
                  </a:lnTo>
                  <a:lnTo>
                    <a:pt x="17600" y="95587"/>
                  </a:lnTo>
                  <a:lnTo>
                    <a:pt x="39000" y="61163"/>
                  </a:lnTo>
                  <a:lnTo>
                    <a:pt x="51154" y="49291"/>
                  </a:lnTo>
                  <a:lnTo>
                    <a:pt x="55947" y="46972"/>
                  </a:lnTo>
                  <a:lnTo>
                    <a:pt x="59848" y="46837"/>
                  </a:lnTo>
                  <a:lnTo>
                    <a:pt x="63154" y="48158"/>
                  </a:lnTo>
                  <a:lnTo>
                    <a:pt x="65358" y="51861"/>
                  </a:lnTo>
                  <a:lnTo>
                    <a:pt x="68896" y="76201"/>
                  </a:lnTo>
                  <a:lnTo>
                    <a:pt x="6976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98"/>
            <p:cNvSpPr/>
            <p:nvPr>
              <p:custDataLst>
                <p:tags r:id="rId121"/>
              </p:custDataLst>
            </p:nvPr>
          </p:nvSpPr>
          <p:spPr>
            <a:xfrm>
              <a:off x="4038600" y="5263036"/>
              <a:ext cx="96454" cy="121765"/>
            </a:xfrm>
            <a:custGeom>
              <a:avLst/>
              <a:gdLst/>
              <a:ahLst/>
              <a:cxnLst/>
              <a:rect l="0" t="0" r="0" b="0"/>
              <a:pathLst>
                <a:path w="96454" h="121765">
                  <a:moveTo>
                    <a:pt x="0" y="64614"/>
                  </a:moveTo>
                  <a:lnTo>
                    <a:pt x="0" y="64614"/>
                  </a:lnTo>
                  <a:lnTo>
                    <a:pt x="3371" y="61243"/>
                  </a:lnTo>
                  <a:lnTo>
                    <a:pt x="5026" y="57707"/>
                  </a:lnTo>
                  <a:lnTo>
                    <a:pt x="5467" y="55775"/>
                  </a:lnTo>
                  <a:lnTo>
                    <a:pt x="7173" y="54488"/>
                  </a:lnTo>
                  <a:lnTo>
                    <a:pt x="50474" y="40444"/>
                  </a:lnTo>
                  <a:lnTo>
                    <a:pt x="94252" y="12834"/>
                  </a:lnTo>
                  <a:lnTo>
                    <a:pt x="95995" y="9633"/>
                  </a:lnTo>
                  <a:lnTo>
                    <a:pt x="96453" y="6088"/>
                  </a:lnTo>
                  <a:lnTo>
                    <a:pt x="96052" y="2313"/>
                  </a:lnTo>
                  <a:lnTo>
                    <a:pt x="94373" y="502"/>
                  </a:lnTo>
                  <a:lnTo>
                    <a:pt x="91843" y="0"/>
                  </a:lnTo>
                  <a:lnTo>
                    <a:pt x="83858" y="2030"/>
                  </a:lnTo>
                  <a:lnTo>
                    <a:pt x="70902" y="7636"/>
                  </a:lnTo>
                  <a:lnTo>
                    <a:pt x="35213" y="38511"/>
                  </a:lnTo>
                  <a:lnTo>
                    <a:pt x="27880" y="51837"/>
                  </a:lnTo>
                  <a:lnTo>
                    <a:pt x="21666" y="79173"/>
                  </a:lnTo>
                  <a:lnTo>
                    <a:pt x="20794" y="89137"/>
                  </a:lnTo>
                  <a:lnTo>
                    <a:pt x="22329" y="97190"/>
                  </a:lnTo>
                  <a:lnTo>
                    <a:pt x="38100" y="121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99"/>
            <p:cNvSpPr/>
            <p:nvPr>
              <p:custDataLst>
                <p:tags r:id="rId122"/>
              </p:custDataLst>
            </p:nvPr>
          </p:nvSpPr>
          <p:spPr>
            <a:xfrm>
              <a:off x="4178300" y="5295394"/>
              <a:ext cx="69851" cy="76707"/>
            </a:xfrm>
            <a:custGeom>
              <a:avLst/>
              <a:gdLst/>
              <a:ahLst/>
              <a:cxnLst/>
              <a:rect l="0" t="0" r="0" b="0"/>
              <a:pathLst>
                <a:path w="69851" h="76707">
                  <a:moveTo>
                    <a:pt x="0" y="70356"/>
                  </a:moveTo>
                  <a:lnTo>
                    <a:pt x="0" y="70356"/>
                  </a:lnTo>
                  <a:lnTo>
                    <a:pt x="34078" y="50582"/>
                  </a:lnTo>
                  <a:lnTo>
                    <a:pt x="48119" y="33139"/>
                  </a:lnTo>
                  <a:lnTo>
                    <a:pt x="54473" y="16839"/>
                  </a:lnTo>
                  <a:lnTo>
                    <a:pt x="53955" y="12100"/>
                  </a:lnTo>
                  <a:lnTo>
                    <a:pt x="49615" y="3072"/>
                  </a:lnTo>
                  <a:lnTo>
                    <a:pt x="46482" y="805"/>
                  </a:lnTo>
                  <a:lnTo>
                    <a:pt x="42982" y="0"/>
                  </a:lnTo>
                  <a:lnTo>
                    <a:pt x="39238" y="169"/>
                  </a:lnTo>
                  <a:lnTo>
                    <a:pt x="29434" y="6000"/>
                  </a:lnTo>
                  <a:lnTo>
                    <a:pt x="19431" y="15648"/>
                  </a:lnTo>
                  <a:lnTo>
                    <a:pt x="10540" y="31568"/>
                  </a:lnTo>
                  <a:lnTo>
                    <a:pt x="8212" y="38535"/>
                  </a:lnTo>
                  <a:lnTo>
                    <a:pt x="9003" y="41381"/>
                  </a:lnTo>
                  <a:lnTo>
                    <a:pt x="13643" y="46425"/>
                  </a:lnTo>
                  <a:lnTo>
                    <a:pt x="18529" y="49137"/>
                  </a:lnTo>
                  <a:lnTo>
                    <a:pt x="27127" y="50663"/>
                  </a:lnTo>
                  <a:lnTo>
                    <a:pt x="46296" y="51268"/>
                  </a:lnTo>
                  <a:lnTo>
                    <a:pt x="48503" y="53398"/>
                  </a:lnTo>
                  <a:lnTo>
                    <a:pt x="55686" y="65096"/>
                  </a:lnTo>
                  <a:lnTo>
                    <a:pt x="69850" y="7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00"/>
            <p:cNvSpPr/>
            <p:nvPr>
              <p:custDataLst>
                <p:tags r:id="rId123"/>
              </p:custDataLst>
            </p:nvPr>
          </p:nvSpPr>
          <p:spPr>
            <a:xfrm>
              <a:off x="4292862" y="5266777"/>
              <a:ext cx="133089" cy="119014"/>
            </a:xfrm>
            <a:custGeom>
              <a:avLst/>
              <a:gdLst/>
              <a:ahLst/>
              <a:cxnLst/>
              <a:rect l="0" t="0" r="0" b="0"/>
              <a:pathLst>
                <a:path w="133089" h="119014">
                  <a:moveTo>
                    <a:pt x="6088" y="35473"/>
                  </a:moveTo>
                  <a:lnTo>
                    <a:pt x="6088" y="35473"/>
                  </a:lnTo>
                  <a:lnTo>
                    <a:pt x="2717" y="32102"/>
                  </a:lnTo>
                  <a:lnTo>
                    <a:pt x="621" y="19893"/>
                  </a:lnTo>
                  <a:lnTo>
                    <a:pt x="0" y="6241"/>
                  </a:lnTo>
                  <a:lnTo>
                    <a:pt x="618" y="3285"/>
                  </a:lnTo>
                  <a:lnTo>
                    <a:pt x="1736" y="1314"/>
                  </a:lnTo>
                  <a:lnTo>
                    <a:pt x="3187" y="0"/>
                  </a:lnTo>
                  <a:lnTo>
                    <a:pt x="6270" y="536"/>
                  </a:lnTo>
                  <a:lnTo>
                    <a:pt x="15341" y="4893"/>
                  </a:lnTo>
                  <a:lnTo>
                    <a:pt x="39544" y="31995"/>
                  </a:lnTo>
                  <a:lnTo>
                    <a:pt x="49180" y="45921"/>
                  </a:lnTo>
                  <a:lnTo>
                    <a:pt x="59244" y="77623"/>
                  </a:lnTo>
                  <a:lnTo>
                    <a:pt x="58683" y="101663"/>
                  </a:lnTo>
                  <a:lnTo>
                    <a:pt x="54049" y="116546"/>
                  </a:lnTo>
                  <a:lnTo>
                    <a:pt x="52879" y="118449"/>
                  </a:lnTo>
                  <a:lnTo>
                    <a:pt x="52098" y="119013"/>
                  </a:lnTo>
                  <a:lnTo>
                    <a:pt x="51579" y="118683"/>
                  </a:lnTo>
                  <a:lnTo>
                    <a:pt x="50847" y="111477"/>
                  </a:lnTo>
                  <a:lnTo>
                    <a:pt x="60742" y="86921"/>
                  </a:lnTo>
                  <a:lnTo>
                    <a:pt x="96053" y="40305"/>
                  </a:lnTo>
                  <a:lnTo>
                    <a:pt x="133088" y="3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8"/>
          <p:cNvGrpSpPr/>
          <p:nvPr/>
        </p:nvGrpSpPr>
        <p:grpSpPr>
          <a:xfrm>
            <a:off x="4756187" y="5127156"/>
            <a:ext cx="1192711" cy="428743"/>
            <a:chOff x="4756187" y="5127156"/>
            <a:chExt cx="1192711" cy="428743"/>
          </a:xfrm>
        </p:grpSpPr>
        <p:sp>
          <p:nvSpPr>
            <p:cNvPr id="120" name="SMARTInkShape-401"/>
            <p:cNvSpPr/>
            <p:nvPr>
              <p:custDataLst>
                <p:tags r:id="rId105"/>
              </p:custDataLst>
            </p:nvPr>
          </p:nvSpPr>
          <p:spPr>
            <a:xfrm>
              <a:off x="5713773" y="5250414"/>
              <a:ext cx="45678" cy="20087"/>
            </a:xfrm>
            <a:custGeom>
              <a:avLst/>
              <a:gdLst/>
              <a:ahLst/>
              <a:cxnLst/>
              <a:rect l="0" t="0" r="0" b="0"/>
              <a:pathLst>
                <a:path w="45678" h="20087">
                  <a:moveTo>
                    <a:pt x="45677" y="20086"/>
                  </a:moveTo>
                  <a:lnTo>
                    <a:pt x="45677" y="20086"/>
                  </a:lnTo>
                  <a:lnTo>
                    <a:pt x="15790" y="2410"/>
                  </a:lnTo>
                  <a:lnTo>
                    <a:pt x="5818" y="0"/>
                  </a:lnTo>
                  <a:lnTo>
                    <a:pt x="445" y="576"/>
                  </a:lnTo>
                  <a:lnTo>
                    <a:pt x="0" y="729"/>
                  </a:lnTo>
                  <a:lnTo>
                    <a:pt x="409" y="831"/>
                  </a:lnTo>
                  <a:lnTo>
                    <a:pt x="7577" y="7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02"/>
            <p:cNvSpPr/>
            <p:nvPr>
              <p:custDataLst>
                <p:tags r:id="rId106"/>
              </p:custDataLst>
            </p:nvPr>
          </p:nvSpPr>
          <p:spPr>
            <a:xfrm>
              <a:off x="5854700" y="5302328"/>
              <a:ext cx="94198" cy="134641"/>
            </a:xfrm>
            <a:custGeom>
              <a:avLst/>
              <a:gdLst/>
              <a:ahLst/>
              <a:cxnLst/>
              <a:rect l="0" t="0" r="0" b="0"/>
              <a:pathLst>
                <a:path w="94198" h="134641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5" y="1908"/>
                  </a:lnTo>
                  <a:lnTo>
                    <a:pt x="1881" y="1246"/>
                  </a:lnTo>
                  <a:lnTo>
                    <a:pt x="11556" y="0"/>
                  </a:lnTo>
                  <a:lnTo>
                    <a:pt x="15732" y="6687"/>
                  </a:lnTo>
                  <a:lnTo>
                    <a:pt x="27597" y="44083"/>
                  </a:lnTo>
                  <a:lnTo>
                    <a:pt x="25860" y="82806"/>
                  </a:lnTo>
                  <a:lnTo>
                    <a:pt x="19970" y="106090"/>
                  </a:lnTo>
                  <a:lnTo>
                    <a:pt x="5052" y="132645"/>
                  </a:lnTo>
                  <a:lnTo>
                    <a:pt x="3368" y="134265"/>
                  </a:lnTo>
                  <a:lnTo>
                    <a:pt x="2246" y="134640"/>
                  </a:lnTo>
                  <a:lnTo>
                    <a:pt x="1496" y="134184"/>
                  </a:lnTo>
                  <a:lnTo>
                    <a:pt x="444" y="120058"/>
                  </a:lnTo>
                  <a:lnTo>
                    <a:pt x="18954" y="81979"/>
                  </a:lnTo>
                  <a:lnTo>
                    <a:pt x="48784" y="41773"/>
                  </a:lnTo>
                  <a:lnTo>
                    <a:pt x="60723" y="32634"/>
                  </a:lnTo>
                  <a:lnTo>
                    <a:pt x="65880" y="30197"/>
                  </a:lnTo>
                  <a:lnTo>
                    <a:pt x="71438" y="29983"/>
                  </a:lnTo>
                  <a:lnTo>
                    <a:pt x="83255" y="33508"/>
                  </a:lnTo>
                  <a:lnTo>
                    <a:pt x="87253" y="37129"/>
                  </a:lnTo>
                  <a:lnTo>
                    <a:pt x="91695" y="46797"/>
                  </a:lnTo>
                  <a:lnTo>
                    <a:pt x="94197" y="70883"/>
                  </a:lnTo>
                  <a:lnTo>
                    <a:pt x="91019" y="86493"/>
                  </a:lnTo>
                  <a:lnTo>
                    <a:pt x="69850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03"/>
            <p:cNvSpPr/>
            <p:nvPr>
              <p:custDataLst>
                <p:tags r:id="rId107"/>
              </p:custDataLst>
            </p:nvPr>
          </p:nvSpPr>
          <p:spPr>
            <a:xfrm>
              <a:off x="5736078" y="5325423"/>
              <a:ext cx="86873" cy="104952"/>
            </a:xfrm>
            <a:custGeom>
              <a:avLst/>
              <a:gdLst/>
              <a:ahLst/>
              <a:cxnLst/>
              <a:rect l="0" t="0" r="0" b="0"/>
              <a:pathLst>
                <a:path w="86873" h="104952">
                  <a:moveTo>
                    <a:pt x="86872" y="14927"/>
                  </a:moveTo>
                  <a:lnTo>
                    <a:pt x="86872" y="14927"/>
                  </a:lnTo>
                  <a:lnTo>
                    <a:pt x="86871" y="11556"/>
                  </a:lnTo>
                  <a:lnTo>
                    <a:pt x="83109" y="8019"/>
                  </a:lnTo>
                  <a:lnTo>
                    <a:pt x="80130" y="6089"/>
                  </a:lnTo>
                  <a:lnTo>
                    <a:pt x="59083" y="0"/>
                  </a:lnTo>
                  <a:lnTo>
                    <a:pt x="37245" y="470"/>
                  </a:lnTo>
                  <a:lnTo>
                    <a:pt x="23894" y="8972"/>
                  </a:lnTo>
                  <a:lnTo>
                    <a:pt x="12315" y="21452"/>
                  </a:lnTo>
                  <a:lnTo>
                    <a:pt x="4817" y="34055"/>
                  </a:lnTo>
                  <a:lnTo>
                    <a:pt x="0" y="63162"/>
                  </a:lnTo>
                  <a:lnTo>
                    <a:pt x="1943" y="88485"/>
                  </a:lnTo>
                  <a:lnTo>
                    <a:pt x="6988" y="102652"/>
                  </a:lnTo>
                  <a:lnTo>
                    <a:pt x="9627" y="104455"/>
                  </a:lnTo>
                  <a:lnTo>
                    <a:pt x="12798" y="104951"/>
                  </a:lnTo>
                  <a:lnTo>
                    <a:pt x="16322" y="104576"/>
                  </a:lnTo>
                  <a:lnTo>
                    <a:pt x="19378" y="102915"/>
                  </a:lnTo>
                  <a:lnTo>
                    <a:pt x="24653" y="97307"/>
                  </a:lnTo>
                  <a:lnTo>
                    <a:pt x="31591" y="76103"/>
                  </a:lnTo>
                  <a:lnTo>
                    <a:pt x="36072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04"/>
            <p:cNvSpPr/>
            <p:nvPr>
              <p:custDataLst>
                <p:tags r:id="rId108"/>
              </p:custDataLst>
            </p:nvPr>
          </p:nvSpPr>
          <p:spPr>
            <a:xfrm>
              <a:off x="5664200" y="53911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05"/>
            <p:cNvSpPr/>
            <p:nvPr>
              <p:custDataLst>
                <p:tags r:id="rId109"/>
              </p:custDataLst>
            </p:nvPr>
          </p:nvSpPr>
          <p:spPr>
            <a:xfrm>
              <a:off x="5349047" y="5310780"/>
              <a:ext cx="261537" cy="128793"/>
            </a:xfrm>
            <a:custGeom>
              <a:avLst/>
              <a:gdLst/>
              <a:ahLst/>
              <a:cxnLst/>
              <a:rect l="0" t="0" r="0" b="0"/>
              <a:pathLst>
                <a:path w="261537" h="128793">
                  <a:moveTo>
                    <a:pt x="29403" y="10520"/>
                  </a:moveTo>
                  <a:lnTo>
                    <a:pt x="29403" y="10520"/>
                  </a:lnTo>
                  <a:lnTo>
                    <a:pt x="26032" y="13891"/>
                  </a:lnTo>
                  <a:lnTo>
                    <a:pt x="11575" y="49985"/>
                  </a:lnTo>
                  <a:lnTo>
                    <a:pt x="12578" y="51646"/>
                  </a:lnTo>
                  <a:lnTo>
                    <a:pt x="14659" y="52754"/>
                  </a:lnTo>
                  <a:lnTo>
                    <a:pt x="17457" y="53493"/>
                  </a:lnTo>
                  <a:lnTo>
                    <a:pt x="24329" y="52432"/>
                  </a:lnTo>
                  <a:lnTo>
                    <a:pt x="33498" y="48198"/>
                  </a:lnTo>
                  <a:lnTo>
                    <a:pt x="53115" y="33208"/>
                  </a:lnTo>
                  <a:lnTo>
                    <a:pt x="69339" y="8860"/>
                  </a:lnTo>
                  <a:lnTo>
                    <a:pt x="70843" y="5180"/>
                  </a:lnTo>
                  <a:lnTo>
                    <a:pt x="69730" y="2726"/>
                  </a:lnTo>
                  <a:lnTo>
                    <a:pt x="66871" y="1091"/>
                  </a:lnTo>
                  <a:lnTo>
                    <a:pt x="62848" y="0"/>
                  </a:lnTo>
                  <a:lnTo>
                    <a:pt x="52734" y="2552"/>
                  </a:lnTo>
                  <a:lnTo>
                    <a:pt x="35140" y="13804"/>
                  </a:lnTo>
                  <a:lnTo>
                    <a:pt x="16974" y="29827"/>
                  </a:lnTo>
                  <a:lnTo>
                    <a:pt x="2933" y="62311"/>
                  </a:lnTo>
                  <a:lnTo>
                    <a:pt x="0" y="74931"/>
                  </a:lnTo>
                  <a:lnTo>
                    <a:pt x="2459" y="87125"/>
                  </a:lnTo>
                  <a:lnTo>
                    <a:pt x="5090" y="93339"/>
                  </a:lnTo>
                  <a:lnTo>
                    <a:pt x="10372" y="98189"/>
                  </a:lnTo>
                  <a:lnTo>
                    <a:pt x="25649" y="105458"/>
                  </a:lnTo>
                  <a:lnTo>
                    <a:pt x="42316" y="105396"/>
                  </a:lnTo>
                  <a:lnTo>
                    <a:pt x="86124" y="90487"/>
                  </a:lnTo>
                  <a:lnTo>
                    <a:pt x="114413" y="73255"/>
                  </a:lnTo>
                  <a:lnTo>
                    <a:pt x="141524" y="39741"/>
                  </a:lnTo>
                  <a:lnTo>
                    <a:pt x="153255" y="15037"/>
                  </a:lnTo>
                  <a:lnTo>
                    <a:pt x="154304" y="11415"/>
                  </a:lnTo>
                  <a:lnTo>
                    <a:pt x="155709" y="9706"/>
                  </a:lnTo>
                  <a:lnTo>
                    <a:pt x="157352" y="9272"/>
                  </a:lnTo>
                  <a:lnTo>
                    <a:pt x="159152" y="9688"/>
                  </a:lnTo>
                  <a:lnTo>
                    <a:pt x="163034" y="13913"/>
                  </a:lnTo>
                  <a:lnTo>
                    <a:pt x="171275" y="31494"/>
                  </a:lnTo>
                  <a:lnTo>
                    <a:pt x="179929" y="73507"/>
                  </a:lnTo>
                  <a:lnTo>
                    <a:pt x="179366" y="99268"/>
                  </a:lnTo>
                  <a:lnTo>
                    <a:pt x="174731" y="119130"/>
                  </a:lnTo>
                  <a:lnTo>
                    <a:pt x="170899" y="125819"/>
                  </a:lnTo>
                  <a:lnTo>
                    <a:pt x="166843" y="128792"/>
                  </a:lnTo>
                  <a:lnTo>
                    <a:pt x="166185" y="127468"/>
                  </a:lnTo>
                  <a:lnTo>
                    <a:pt x="171950" y="104446"/>
                  </a:lnTo>
                  <a:lnTo>
                    <a:pt x="199719" y="59139"/>
                  </a:lnTo>
                  <a:lnTo>
                    <a:pt x="242419" y="14376"/>
                  </a:lnTo>
                  <a:lnTo>
                    <a:pt x="261186" y="139"/>
                  </a:lnTo>
                  <a:lnTo>
                    <a:pt x="261536" y="72"/>
                  </a:lnTo>
                  <a:lnTo>
                    <a:pt x="258658" y="4759"/>
                  </a:lnTo>
                  <a:lnTo>
                    <a:pt x="247997" y="37235"/>
                  </a:lnTo>
                  <a:lnTo>
                    <a:pt x="244834" y="79835"/>
                  </a:lnTo>
                  <a:lnTo>
                    <a:pt x="242037" y="92832"/>
                  </a:lnTo>
                  <a:lnTo>
                    <a:pt x="222821" y="121036"/>
                  </a:lnTo>
                  <a:lnTo>
                    <a:pt x="220437" y="121592"/>
                  </a:lnTo>
                  <a:lnTo>
                    <a:pt x="214025" y="120328"/>
                  </a:lnTo>
                  <a:lnTo>
                    <a:pt x="211751" y="119003"/>
                  </a:lnTo>
                  <a:lnTo>
                    <a:pt x="207203" y="11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06"/>
            <p:cNvSpPr/>
            <p:nvPr>
              <p:custDataLst>
                <p:tags r:id="rId110"/>
              </p:custDataLst>
            </p:nvPr>
          </p:nvSpPr>
          <p:spPr>
            <a:xfrm>
              <a:off x="4756187" y="5127156"/>
              <a:ext cx="146014" cy="369662"/>
            </a:xfrm>
            <a:custGeom>
              <a:avLst/>
              <a:gdLst/>
              <a:ahLst/>
              <a:cxnLst/>
              <a:rect l="0" t="0" r="0" b="0"/>
              <a:pathLst>
                <a:path w="146014" h="369662">
                  <a:moveTo>
                    <a:pt x="19013" y="92544"/>
                  </a:moveTo>
                  <a:lnTo>
                    <a:pt x="19013" y="92544"/>
                  </a:lnTo>
                  <a:lnTo>
                    <a:pt x="15642" y="95915"/>
                  </a:lnTo>
                  <a:lnTo>
                    <a:pt x="13251" y="119995"/>
                  </a:lnTo>
                  <a:lnTo>
                    <a:pt x="12779" y="165935"/>
                  </a:lnTo>
                  <a:lnTo>
                    <a:pt x="10815" y="209774"/>
                  </a:lnTo>
                  <a:lnTo>
                    <a:pt x="7647" y="249105"/>
                  </a:lnTo>
                  <a:lnTo>
                    <a:pt x="3205" y="294841"/>
                  </a:lnTo>
                  <a:lnTo>
                    <a:pt x="390" y="340284"/>
                  </a:lnTo>
                  <a:lnTo>
                    <a:pt x="0" y="369661"/>
                  </a:lnTo>
                  <a:lnTo>
                    <a:pt x="4993" y="328269"/>
                  </a:lnTo>
                  <a:lnTo>
                    <a:pt x="7804" y="291035"/>
                  </a:lnTo>
                  <a:lnTo>
                    <a:pt x="11208" y="257668"/>
                  </a:lnTo>
                  <a:lnTo>
                    <a:pt x="17093" y="215083"/>
                  </a:lnTo>
                  <a:lnTo>
                    <a:pt x="23304" y="175653"/>
                  </a:lnTo>
                  <a:lnTo>
                    <a:pt x="29614" y="137160"/>
                  </a:lnTo>
                  <a:lnTo>
                    <a:pt x="37363" y="96826"/>
                  </a:lnTo>
                  <a:lnTo>
                    <a:pt x="46924" y="63403"/>
                  </a:lnTo>
                  <a:lnTo>
                    <a:pt x="67578" y="22369"/>
                  </a:lnTo>
                  <a:lnTo>
                    <a:pt x="81520" y="6557"/>
                  </a:lnTo>
                  <a:lnTo>
                    <a:pt x="88201" y="1352"/>
                  </a:lnTo>
                  <a:lnTo>
                    <a:pt x="96182" y="0"/>
                  </a:lnTo>
                  <a:lnTo>
                    <a:pt x="114459" y="4140"/>
                  </a:lnTo>
                  <a:lnTo>
                    <a:pt x="121449" y="9619"/>
                  </a:lnTo>
                  <a:lnTo>
                    <a:pt x="131097" y="25114"/>
                  </a:lnTo>
                  <a:lnTo>
                    <a:pt x="137125" y="63784"/>
                  </a:lnTo>
                  <a:lnTo>
                    <a:pt x="132890" y="89170"/>
                  </a:lnTo>
                  <a:lnTo>
                    <a:pt x="116296" y="134211"/>
                  </a:lnTo>
                  <a:lnTo>
                    <a:pt x="107877" y="148222"/>
                  </a:lnTo>
                  <a:lnTo>
                    <a:pt x="98018" y="157506"/>
                  </a:lnTo>
                  <a:lnTo>
                    <a:pt x="77308" y="169256"/>
                  </a:lnTo>
                  <a:lnTo>
                    <a:pt x="63971" y="172499"/>
                  </a:lnTo>
                  <a:lnTo>
                    <a:pt x="58158" y="171953"/>
                  </a:lnTo>
                  <a:lnTo>
                    <a:pt x="40989" y="163932"/>
                  </a:lnTo>
                  <a:lnTo>
                    <a:pt x="40013" y="164125"/>
                  </a:lnTo>
                  <a:lnTo>
                    <a:pt x="39363" y="164959"/>
                  </a:lnTo>
                  <a:lnTo>
                    <a:pt x="38930" y="166221"/>
                  </a:lnTo>
                  <a:lnTo>
                    <a:pt x="42211" y="171386"/>
                  </a:lnTo>
                  <a:lnTo>
                    <a:pt x="74681" y="216209"/>
                  </a:lnTo>
                  <a:lnTo>
                    <a:pt x="108665" y="258626"/>
                  </a:lnTo>
                  <a:lnTo>
                    <a:pt x="146013" y="302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07"/>
            <p:cNvSpPr/>
            <p:nvPr>
              <p:custDataLst>
                <p:tags r:id="rId111"/>
              </p:custDataLst>
            </p:nvPr>
          </p:nvSpPr>
          <p:spPr>
            <a:xfrm>
              <a:off x="4943279" y="5310816"/>
              <a:ext cx="229423" cy="245083"/>
            </a:xfrm>
            <a:custGeom>
              <a:avLst/>
              <a:gdLst/>
              <a:ahLst/>
              <a:cxnLst/>
              <a:rect l="0" t="0" r="0" b="0"/>
              <a:pathLst>
                <a:path w="229423" h="245083">
                  <a:moveTo>
                    <a:pt x="3371" y="86684"/>
                  </a:moveTo>
                  <a:lnTo>
                    <a:pt x="3371" y="86684"/>
                  </a:lnTo>
                  <a:lnTo>
                    <a:pt x="3371" y="83313"/>
                  </a:lnTo>
                  <a:lnTo>
                    <a:pt x="2666" y="82320"/>
                  </a:lnTo>
                  <a:lnTo>
                    <a:pt x="1489" y="81658"/>
                  </a:lnTo>
                  <a:lnTo>
                    <a:pt x="0" y="81217"/>
                  </a:lnTo>
                  <a:lnTo>
                    <a:pt x="418" y="80217"/>
                  </a:lnTo>
                  <a:lnTo>
                    <a:pt x="4646" y="77224"/>
                  </a:lnTo>
                  <a:lnTo>
                    <a:pt x="51882" y="67203"/>
                  </a:lnTo>
                  <a:lnTo>
                    <a:pt x="87585" y="55711"/>
                  </a:lnTo>
                  <a:lnTo>
                    <a:pt x="101007" y="46107"/>
                  </a:lnTo>
                  <a:lnTo>
                    <a:pt x="106561" y="40583"/>
                  </a:lnTo>
                  <a:lnTo>
                    <a:pt x="109559" y="34078"/>
                  </a:lnTo>
                  <a:lnTo>
                    <a:pt x="111008" y="19324"/>
                  </a:lnTo>
                  <a:lnTo>
                    <a:pt x="109701" y="13555"/>
                  </a:lnTo>
                  <a:lnTo>
                    <a:pt x="104486" y="5263"/>
                  </a:lnTo>
                  <a:lnTo>
                    <a:pt x="95583" y="1109"/>
                  </a:lnTo>
                  <a:lnTo>
                    <a:pt x="90245" y="0"/>
                  </a:lnTo>
                  <a:lnTo>
                    <a:pt x="76789" y="4413"/>
                  </a:lnTo>
                  <a:lnTo>
                    <a:pt x="69249" y="8553"/>
                  </a:lnTo>
                  <a:lnTo>
                    <a:pt x="64223" y="13430"/>
                  </a:lnTo>
                  <a:lnTo>
                    <a:pt x="58638" y="24493"/>
                  </a:lnTo>
                  <a:lnTo>
                    <a:pt x="58866" y="56106"/>
                  </a:lnTo>
                  <a:lnTo>
                    <a:pt x="65430" y="75210"/>
                  </a:lnTo>
                  <a:lnTo>
                    <a:pt x="70144" y="83268"/>
                  </a:lnTo>
                  <a:lnTo>
                    <a:pt x="97003" y="104722"/>
                  </a:lnTo>
                  <a:lnTo>
                    <a:pt x="123537" y="110459"/>
                  </a:lnTo>
                  <a:lnTo>
                    <a:pt x="162683" y="107840"/>
                  </a:lnTo>
                  <a:lnTo>
                    <a:pt x="182126" y="100320"/>
                  </a:lnTo>
                  <a:lnTo>
                    <a:pt x="202856" y="82335"/>
                  </a:lnTo>
                  <a:lnTo>
                    <a:pt x="210644" y="70187"/>
                  </a:lnTo>
                  <a:lnTo>
                    <a:pt x="214967" y="59596"/>
                  </a:lnTo>
                  <a:lnTo>
                    <a:pt x="213595" y="45952"/>
                  </a:lnTo>
                  <a:lnTo>
                    <a:pt x="208987" y="33303"/>
                  </a:lnTo>
                  <a:lnTo>
                    <a:pt x="204587" y="27681"/>
                  </a:lnTo>
                  <a:lnTo>
                    <a:pt x="198398" y="25183"/>
                  </a:lnTo>
                  <a:lnTo>
                    <a:pt x="194772" y="24516"/>
                  </a:lnTo>
                  <a:lnTo>
                    <a:pt x="186981" y="25657"/>
                  </a:lnTo>
                  <a:lnTo>
                    <a:pt x="182928" y="26950"/>
                  </a:lnTo>
                  <a:lnTo>
                    <a:pt x="180931" y="28517"/>
                  </a:lnTo>
                  <a:lnTo>
                    <a:pt x="180305" y="30267"/>
                  </a:lnTo>
                  <a:lnTo>
                    <a:pt x="180594" y="32139"/>
                  </a:lnTo>
                  <a:lnTo>
                    <a:pt x="182197" y="33388"/>
                  </a:lnTo>
                  <a:lnTo>
                    <a:pt x="218574" y="44625"/>
                  </a:lnTo>
                  <a:lnTo>
                    <a:pt x="224371" y="54351"/>
                  </a:lnTo>
                  <a:lnTo>
                    <a:pt x="228593" y="69492"/>
                  </a:lnTo>
                  <a:lnTo>
                    <a:pt x="229422" y="111823"/>
                  </a:lnTo>
                  <a:lnTo>
                    <a:pt x="221103" y="147519"/>
                  </a:lnTo>
                  <a:lnTo>
                    <a:pt x="202699" y="193716"/>
                  </a:lnTo>
                  <a:lnTo>
                    <a:pt x="186373" y="221251"/>
                  </a:lnTo>
                  <a:lnTo>
                    <a:pt x="164760" y="240542"/>
                  </a:lnTo>
                  <a:lnTo>
                    <a:pt x="152475" y="244906"/>
                  </a:lnTo>
                  <a:lnTo>
                    <a:pt x="147224" y="245082"/>
                  </a:lnTo>
                  <a:lnTo>
                    <a:pt x="143723" y="241671"/>
                  </a:lnTo>
                  <a:lnTo>
                    <a:pt x="143071" y="19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08"/>
            <p:cNvSpPr/>
            <p:nvPr>
              <p:custDataLst>
                <p:tags r:id="rId112"/>
              </p:custDataLst>
            </p:nvPr>
          </p:nvSpPr>
          <p:spPr>
            <a:xfrm>
              <a:off x="5240492" y="5295900"/>
              <a:ext cx="87159" cy="148522"/>
            </a:xfrm>
            <a:custGeom>
              <a:avLst/>
              <a:gdLst/>
              <a:ahLst/>
              <a:cxnLst/>
              <a:rect l="0" t="0" r="0" b="0"/>
              <a:pathLst>
                <a:path w="87159" h="148522">
                  <a:moveTo>
                    <a:pt x="4608" y="0"/>
                  </a:moveTo>
                  <a:lnTo>
                    <a:pt x="4608" y="0"/>
                  </a:lnTo>
                  <a:lnTo>
                    <a:pt x="7979" y="0"/>
                  </a:lnTo>
                  <a:lnTo>
                    <a:pt x="11515" y="1881"/>
                  </a:lnTo>
                  <a:lnTo>
                    <a:pt x="19535" y="8838"/>
                  </a:lnTo>
                  <a:lnTo>
                    <a:pt x="25807" y="28411"/>
                  </a:lnTo>
                  <a:lnTo>
                    <a:pt x="29178" y="67335"/>
                  </a:lnTo>
                  <a:lnTo>
                    <a:pt x="27962" y="111294"/>
                  </a:lnTo>
                  <a:lnTo>
                    <a:pt x="23454" y="129192"/>
                  </a:lnTo>
                  <a:lnTo>
                    <a:pt x="14395" y="144202"/>
                  </a:lnTo>
                  <a:lnTo>
                    <a:pt x="10427" y="147640"/>
                  </a:lnTo>
                  <a:lnTo>
                    <a:pt x="7076" y="148521"/>
                  </a:lnTo>
                  <a:lnTo>
                    <a:pt x="4137" y="147697"/>
                  </a:lnTo>
                  <a:lnTo>
                    <a:pt x="2177" y="144326"/>
                  </a:lnTo>
                  <a:lnTo>
                    <a:pt x="0" y="133055"/>
                  </a:lnTo>
                  <a:lnTo>
                    <a:pt x="5516" y="107471"/>
                  </a:lnTo>
                  <a:lnTo>
                    <a:pt x="24386" y="64973"/>
                  </a:lnTo>
                  <a:lnTo>
                    <a:pt x="871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409"/>
          <p:cNvSpPr/>
          <p:nvPr>
            <p:custDataLst>
              <p:tags r:id="rId1"/>
            </p:custDataLst>
          </p:nvPr>
        </p:nvSpPr>
        <p:spPr>
          <a:xfrm>
            <a:off x="3389032" y="2629303"/>
            <a:ext cx="1897236" cy="748872"/>
          </a:xfrm>
          <a:custGeom>
            <a:avLst/>
            <a:gdLst/>
            <a:ahLst/>
            <a:cxnLst/>
            <a:rect l="0" t="0" r="0" b="0"/>
            <a:pathLst>
              <a:path w="1897236" h="748872">
                <a:moveTo>
                  <a:pt x="116168" y="75797"/>
                </a:moveTo>
                <a:lnTo>
                  <a:pt x="116168" y="75797"/>
                </a:lnTo>
                <a:lnTo>
                  <a:pt x="112797" y="75797"/>
                </a:lnTo>
                <a:lnTo>
                  <a:pt x="92402" y="61491"/>
                </a:lnTo>
                <a:lnTo>
                  <a:pt x="90446" y="59204"/>
                </a:lnTo>
                <a:lnTo>
                  <a:pt x="89848" y="56974"/>
                </a:lnTo>
                <a:lnTo>
                  <a:pt x="90155" y="54782"/>
                </a:lnTo>
                <a:lnTo>
                  <a:pt x="91770" y="53320"/>
                </a:lnTo>
                <a:lnTo>
                  <a:pt x="129014" y="45584"/>
                </a:lnTo>
                <a:lnTo>
                  <a:pt x="175725" y="39464"/>
                </a:lnTo>
                <a:lnTo>
                  <a:pt x="215189" y="36339"/>
                </a:lnTo>
                <a:lnTo>
                  <a:pt x="249077" y="32860"/>
                </a:lnTo>
                <a:lnTo>
                  <a:pt x="292662" y="27641"/>
                </a:lnTo>
                <a:lnTo>
                  <a:pt x="336541" y="25075"/>
                </a:lnTo>
                <a:lnTo>
                  <a:pt x="381527" y="20160"/>
                </a:lnTo>
                <a:lnTo>
                  <a:pt x="413787" y="16262"/>
                </a:lnTo>
                <a:lnTo>
                  <a:pt x="446940" y="14059"/>
                </a:lnTo>
                <a:lnTo>
                  <a:pt x="481194" y="12375"/>
                </a:lnTo>
                <a:lnTo>
                  <a:pt x="517585" y="9274"/>
                </a:lnTo>
                <a:lnTo>
                  <a:pt x="554925" y="7426"/>
                </a:lnTo>
                <a:lnTo>
                  <a:pt x="591982" y="6604"/>
                </a:lnTo>
                <a:lnTo>
                  <a:pt x="627267" y="6239"/>
                </a:lnTo>
                <a:lnTo>
                  <a:pt x="663645" y="4196"/>
                </a:lnTo>
                <a:lnTo>
                  <a:pt x="701685" y="1641"/>
                </a:lnTo>
                <a:lnTo>
                  <a:pt x="742110" y="505"/>
                </a:lnTo>
                <a:lnTo>
                  <a:pt x="781715" y="0"/>
                </a:lnTo>
                <a:lnTo>
                  <a:pt x="820483" y="482"/>
                </a:lnTo>
                <a:lnTo>
                  <a:pt x="858880" y="3048"/>
                </a:lnTo>
                <a:lnTo>
                  <a:pt x="898994" y="4658"/>
                </a:lnTo>
                <a:lnTo>
                  <a:pt x="939635" y="5374"/>
                </a:lnTo>
                <a:lnTo>
                  <a:pt x="978864" y="5692"/>
                </a:lnTo>
                <a:lnTo>
                  <a:pt x="1019348" y="7715"/>
                </a:lnTo>
                <a:lnTo>
                  <a:pt x="1059448" y="10966"/>
                </a:lnTo>
                <a:lnTo>
                  <a:pt x="1096085" y="14763"/>
                </a:lnTo>
                <a:lnTo>
                  <a:pt x="1134946" y="18802"/>
                </a:lnTo>
                <a:lnTo>
                  <a:pt x="1175031" y="22949"/>
                </a:lnTo>
                <a:lnTo>
                  <a:pt x="1214013" y="27144"/>
                </a:lnTo>
                <a:lnTo>
                  <a:pt x="1250622" y="31360"/>
                </a:lnTo>
                <a:lnTo>
                  <a:pt x="1286414" y="35586"/>
                </a:lnTo>
                <a:lnTo>
                  <a:pt x="1323488" y="39816"/>
                </a:lnTo>
                <a:lnTo>
                  <a:pt x="1359251" y="45930"/>
                </a:lnTo>
                <a:lnTo>
                  <a:pt x="1393254" y="52645"/>
                </a:lnTo>
                <a:lnTo>
                  <a:pt x="1440871" y="61098"/>
                </a:lnTo>
                <a:lnTo>
                  <a:pt x="1473745" y="68323"/>
                </a:lnTo>
                <a:lnTo>
                  <a:pt x="1520615" y="80325"/>
                </a:lnTo>
                <a:lnTo>
                  <a:pt x="1562412" y="96188"/>
                </a:lnTo>
                <a:lnTo>
                  <a:pt x="1601606" y="110924"/>
                </a:lnTo>
                <a:lnTo>
                  <a:pt x="1640031" y="124226"/>
                </a:lnTo>
                <a:lnTo>
                  <a:pt x="1685871" y="142069"/>
                </a:lnTo>
                <a:lnTo>
                  <a:pt x="1720346" y="160579"/>
                </a:lnTo>
                <a:lnTo>
                  <a:pt x="1763956" y="187780"/>
                </a:lnTo>
                <a:lnTo>
                  <a:pt x="1802199" y="216770"/>
                </a:lnTo>
                <a:lnTo>
                  <a:pt x="1845498" y="263041"/>
                </a:lnTo>
                <a:lnTo>
                  <a:pt x="1867518" y="302334"/>
                </a:lnTo>
                <a:lnTo>
                  <a:pt x="1884076" y="341885"/>
                </a:lnTo>
                <a:lnTo>
                  <a:pt x="1892880" y="385154"/>
                </a:lnTo>
                <a:lnTo>
                  <a:pt x="1897235" y="424202"/>
                </a:lnTo>
                <a:lnTo>
                  <a:pt x="1894685" y="461486"/>
                </a:lnTo>
                <a:lnTo>
                  <a:pt x="1883739" y="503846"/>
                </a:lnTo>
                <a:lnTo>
                  <a:pt x="1859190" y="551291"/>
                </a:lnTo>
                <a:lnTo>
                  <a:pt x="1821497" y="594447"/>
                </a:lnTo>
                <a:lnTo>
                  <a:pt x="1779157" y="624832"/>
                </a:lnTo>
                <a:lnTo>
                  <a:pt x="1735670" y="649602"/>
                </a:lnTo>
                <a:lnTo>
                  <a:pt x="1695538" y="668082"/>
                </a:lnTo>
                <a:lnTo>
                  <a:pt x="1655940" y="683440"/>
                </a:lnTo>
                <a:lnTo>
                  <a:pt x="1620146" y="691167"/>
                </a:lnTo>
                <a:lnTo>
                  <a:pt x="1582730" y="699807"/>
                </a:lnTo>
                <a:lnTo>
                  <a:pt x="1544832" y="709422"/>
                </a:lnTo>
                <a:lnTo>
                  <a:pt x="1504912" y="716740"/>
                </a:lnTo>
                <a:lnTo>
                  <a:pt x="1461803" y="721495"/>
                </a:lnTo>
                <a:lnTo>
                  <a:pt x="1417751" y="724785"/>
                </a:lnTo>
                <a:lnTo>
                  <a:pt x="1371537" y="730228"/>
                </a:lnTo>
                <a:lnTo>
                  <a:pt x="1323977" y="736310"/>
                </a:lnTo>
                <a:lnTo>
                  <a:pt x="1276725" y="740699"/>
                </a:lnTo>
                <a:lnTo>
                  <a:pt x="1243688" y="742431"/>
                </a:lnTo>
                <a:lnTo>
                  <a:pt x="1210190" y="745553"/>
                </a:lnTo>
                <a:lnTo>
                  <a:pt x="1176487" y="747411"/>
                </a:lnTo>
                <a:lnTo>
                  <a:pt x="1141987" y="748236"/>
                </a:lnTo>
                <a:lnTo>
                  <a:pt x="1105488" y="748604"/>
                </a:lnTo>
                <a:lnTo>
                  <a:pt x="1069981" y="748766"/>
                </a:lnTo>
                <a:lnTo>
                  <a:pt x="1034679" y="748839"/>
                </a:lnTo>
                <a:lnTo>
                  <a:pt x="997823" y="748871"/>
                </a:lnTo>
                <a:lnTo>
                  <a:pt x="960276" y="747004"/>
                </a:lnTo>
                <a:lnTo>
                  <a:pt x="922421" y="744528"/>
                </a:lnTo>
                <a:lnTo>
                  <a:pt x="884430" y="743427"/>
                </a:lnTo>
                <a:lnTo>
                  <a:pt x="848261" y="742938"/>
                </a:lnTo>
                <a:lnTo>
                  <a:pt x="812664" y="742016"/>
                </a:lnTo>
                <a:lnTo>
                  <a:pt x="775677" y="739253"/>
                </a:lnTo>
                <a:lnTo>
                  <a:pt x="738072" y="735674"/>
                </a:lnTo>
                <a:lnTo>
                  <a:pt x="700192" y="731731"/>
                </a:lnTo>
                <a:lnTo>
                  <a:pt x="662189" y="727627"/>
                </a:lnTo>
                <a:lnTo>
                  <a:pt x="624133" y="721569"/>
                </a:lnTo>
                <a:lnTo>
                  <a:pt x="586758" y="714879"/>
                </a:lnTo>
                <a:lnTo>
                  <a:pt x="551332" y="709554"/>
                </a:lnTo>
                <a:lnTo>
                  <a:pt x="514891" y="702954"/>
                </a:lnTo>
                <a:lnTo>
                  <a:pt x="478233" y="695316"/>
                </a:lnTo>
                <a:lnTo>
                  <a:pt x="443127" y="687219"/>
                </a:lnTo>
                <a:lnTo>
                  <a:pt x="410590" y="678916"/>
                </a:lnTo>
                <a:lnTo>
                  <a:pt x="378961" y="670522"/>
                </a:lnTo>
                <a:lnTo>
                  <a:pt x="346089" y="662087"/>
                </a:lnTo>
                <a:lnTo>
                  <a:pt x="299220" y="646034"/>
                </a:lnTo>
                <a:lnTo>
                  <a:pt x="254053" y="627873"/>
                </a:lnTo>
                <a:lnTo>
                  <a:pt x="209391" y="609086"/>
                </a:lnTo>
                <a:lnTo>
                  <a:pt x="168249" y="586743"/>
                </a:lnTo>
                <a:lnTo>
                  <a:pt x="121491" y="558273"/>
                </a:lnTo>
                <a:lnTo>
                  <a:pt x="78283" y="526204"/>
                </a:lnTo>
                <a:lnTo>
                  <a:pt x="50145" y="499234"/>
                </a:lnTo>
                <a:lnTo>
                  <a:pt x="20142" y="452429"/>
                </a:lnTo>
                <a:lnTo>
                  <a:pt x="4014" y="411902"/>
                </a:lnTo>
                <a:lnTo>
                  <a:pt x="0" y="390277"/>
                </a:lnTo>
                <a:lnTo>
                  <a:pt x="3823" y="351480"/>
                </a:lnTo>
                <a:lnTo>
                  <a:pt x="14966" y="315915"/>
                </a:lnTo>
                <a:lnTo>
                  <a:pt x="33736" y="273081"/>
                </a:lnTo>
                <a:lnTo>
                  <a:pt x="56074" y="234676"/>
                </a:lnTo>
                <a:lnTo>
                  <a:pt x="94681" y="193206"/>
                </a:lnTo>
                <a:lnTo>
                  <a:pt x="130028" y="162247"/>
                </a:lnTo>
                <a:lnTo>
                  <a:pt x="168017" y="130731"/>
                </a:lnTo>
                <a:lnTo>
                  <a:pt x="224118" y="884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80"/>
          <p:cNvGrpSpPr/>
          <p:nvPr/>
        </p:nvGrpSpPr>
        <p:grpSpPr>
          <a:xfrm>
            <a:off x="3258433" y="5867662"/>
            <a:ext cx="430918" cy="310889"/>
            <a:chOff x="3258433" y="5867662"/>
            <a:chExt cx="430918" cy="310889"/>
          </a:xfrm>
        </p:grpSpPr>
        <p:sp>
          <p:nvSpPr>
            <p:cNvPr id="130" name="SMARTInkShape-410"/>
            <p:cNvSpPr/>
            <p:nvPr>
              <p:custDataLst>
                <p:tags r:id="rId101"/>
              </p:custDataLst>
            </p:nvPr>
          </p:nvSpPr>
          <p:spPr>
            <a:xfrm>
              <a:off x="3556191" y="6127750"/>
              <a:ext cx="133160" cy="50801"/>
            </a:xfrm>
            <a:custGeom>
              <a:avLst/>
              <a:gdLst/>
              <a:ahLst/>
              <a:cxnLst/>
              <a:rect l="0" t="0" r="0" b="0"/>
              <a:pathLst>
                <a:path w="133160" h="50801">
                  <a:moveTo>
                    <a:pt x="25209" y="0"/>
                  </a:moveTo>
                  <a:lnTo>
                    <a:pt x="25209" y="0"/>
                  </a:lnTo>
                  <a:lnTo>
                    <a:pt x="4161" y="12209"/>
                  </a:lnTo>
                  <a:lnTo>
                    <a:pt x="1299" y="15195"/>
                  </a:lnTo>
                  <a:lnTo>
                    <a:pt x="97" y="17891"/>
                  </a:lnTo>
                  <a:lnTo>
                    <a:pt x="0" y="20394"/>
                  </a:lnTo>
                  <a:lnTo>
                    <a:pt x="1348" y="22768"/>
                  </a:lnTo>
                  <a:lnTo>
                    <a:pt x="6608" y="27287"/>
                  </a:lnTo>
                  <a:lnTo>
                    <a:pt x="33738" y="35938"/>
                  </a:lnTo>
                  <a:lnTo>
                    <a:pt x="71402" y="42320"/>
                  </a:lnTo>
                  <a:lnTo>
                    <a:pt x="13315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11"/>
            <p:cNvSpPr/>
            <p:nvPr>
              <p:custDataLst>
                <p:tags r:id="rId102"/>
              </p:custDataLst>
            </p:nvPr>
          </p:nvSpPr>
          <p:spPr>
            <a:xfrm>
              <a:off x="3575389" y="6051549"/>
              <a:ext cx="88562" cy="12702"/>
            </a:xfrm>
            <a:custGeom>
              <a:avLst/>
              <a:gdLst/>
              <a:ahLst/>
              <a:cxnLst/>
              <a:rect l="0" t="0" r="0" b="0"/>
              <a:pathLst>
                <a:path w="88562" h="12702">
                  <a:moveTo>
                    <a:pt x="12361" y="1"/>
                  </a:moveTo>
                  <a:lnTo>
                    <a:pt x="12361" y="1"/>
                  </a:lnTo>
                  <a:lnTo>
                    <a:pt x="8990" y="0"/>
                  </a:lnTo>
                  <a:lnTo>
                    <a:pt x="5453" y="1883"/>
                  </a:lnTo>
                  <a:lnTo>
                    <a:pt x="0" y="6089"/>
                  </a:lnTo>
                  <a:lnTo>
                    <a:pt x="40169" y="8223"/>
                  </a:lnTo>
                  <a:lnTo>
                    <a:pt x="88561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12"/>
            <p:cNvSpPr/>
            <p:nvPr>
              <p:custDataLst>
                <p:tags r:id="rId103"/>
              </p:custDataLst>
            </p:nvPr>
          </p:nvSpPr>
          <p:spPr>
            <a:xfrm>
              <a:off x="3391662" y="5869631"/>
              <a:ext cx="106044" cy="296220"/>
            </a:xfrm>
            <a:custGeom>
              <a:avLst/>
              <a:gdLst/>
              <a:ahLst/>
              <a:cxnLst/>
              <a:rect l="0" t="0" r="0" b="0"/>
              <a:pathLst>
                <a:path w="106044" h="296220">
                  <a:moveTo>
                    <a:pt x="94488" y="23169"/>
                  </a:moveTo>
                  <a:lnTo>
                    <a:pt x="94488" y="23169"/>
                  </a:lnTo>
                  <a:lnTo>
                    <a:pt x="106043" y="58"/>
                  </a:lnTo>
                  <a:lnTo>
                    <a:pt x="105720" y="0"/>
                  </a:lnTo>
                  <a:lnTo>
                    <a:pt x="61593" y="37284"/>
                  </a:lnTo>
                  <a:lnTo>
                    <a:pt x="21106" y="75412"/>
                  </a:lnTo>
                  <a:lnTo>
                    <a:pt x="7912" y="103559"/>
                  </a:lnTo>
                  <a:lnTo>
                    <a:pt x="1808" y="142081"/>
                  </a:lnTo>
                  <a:lnTo>
                    <a:pt x="0" y="178033"/>
                  </a:lnTo>
                  <a:lnTo>
                    <a:pt x="3752" y="225444"/>
                  </a:lnTo>
                  <a:lnTo>
                    <a:pt x="5346" y="272256"/>
                  </a:lnTo>
                  <a:lnTo>
                    <a:pt x="5588" y="296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13"/>
            <p:cNvSpPr/>
            <p:nvPr>
              <p:custDataLst>
                <p:tags r:id="rId104"/>
              </p:custDataLst>
            </p:nvPr>
          </p:nvSpPr>
          <p:spPr>
            <a:xfrm>
              <a:off x="3258433" y="5867662"/>
              <a:ext cx="113418" cy="145789"/>
            </a:xfrm>
            <a:custGeom>
              <a:avLst/>
              <a:gdLst/>
              <a:ahLst/>
              <a:cxnLst/>
              <a:rect l="0" t="0" r="0" b="0"/>
              <a:pathLst>
                <a:path w="113418" h="145789">
                  <a:moveTo>
                    <a:pt x="5467" y="6088"/>
                  </a:moveTo>
                  <a:lnTo>
                    <a:pt x="5467" y="6088"/>
                  </a:lnTo>
                  <a:lnTo>
                    <a:pt x="5467" y="2717"/>
                  </a:lnTo>
                  <a:lnTo>
                    <a:pt x="4761" y="1724"/>
                  </a:lnTo>
                  <a:lnTo>
                    <a:pt x="3585" y="1062"/>
                  </a:lnTo>
                  <a:lnTo>
                    <a:pt x="0" y="0"/>
                  </a:lnTo>
                  <a:lnTo>
                    <a:pt x="28645" y="38030"/>
                  </a:lnTo>
                  <a:lnTo>
                    <a:pt x="55828" y="76838"/>
                  </a:lnTo>
                  <a:lnTo>
                    <a:pt x="81581" y="118998"/>
                  </a:lnTo>
                  <a:lnTo>
                    <a:pt x="113417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81"/>
          <p:cNvGrpSpPr/>
          <p:nvPr/>
        </p:nvGrpSpPr>
        <p:grpSpPr>
          <a:xfrm>
            <a:off x="3949700" y="5868283"/>
            <a:ext cx="698501" cy="377209"/>
            <a:chOff x="3949700" y="5868283"/>
            <a:chExt cx="698501" cy="377209"/>
          </a:xfrm>
        </p:grpSpPr>
        <p:sp>
          <p:nvSpPr>
            <p:cNvPr id="135" name="SMARTInkShape-414"/>
            <p:cNvSpPr/>
            <p:nvPr>
              <p:custDataLst>
                <p:tags r:id="rId96"/>
              </p:custDataLst>
            </p:nvPr>
          </p:nvSpPr>
          <p:spPr>
            <a:xfrm>
              <a:off x="4451350" y="5868283"/>
              <a:ext cx="196851" cy="195968"/>
            </a:xfrm>
            <a:custGeom>
              <a:avLst/>
              <a:gdLst/>
              <a:ahLst/>
              <a:cxnLst/>
              <a:rect l="0" t="0" r="0" b="0"/>
              <a:pathLst>
                <a:path w="196851" h="195968">
                  <a:moveTo>
                    <a:pt x="196850" y="5467"/>
                  </a:moveTo>
                  <a:lnTo>
                    <a:pt x="196850" y="5467"/>
                  </a:lnTo>
                  <a:lnTo>
                    <a:pt x="196850" y="2096"/>
                  </a:lnTo>
                  <a:lnTo>
                    <a:pt x="196144" y="1103"/>
                  </a:lnTo>
                  <a:lnTo>
                    <a:pt x="194969" y="441"/>
                  </a:lnTo>
                  <a:lnTo>
                    <a:pt x="193479" y="0"/>
                  </a:lnTo>
                  <a:lnTo>
                    <a:pt x="191781" y="411"/>
                  </a:lnTo>
                  <a:lnTo>
                    <a:pt x="188011" y="2749"/>
                  </a:lnTo>
                  <a:lnTo>
                    <a:pt x="141051" y="49338"/>
                  </a:lnTo>
                  <a:lnTo>
                    <a:pt x="105917" y="88738"/>
                  </a:lnTo>
                  <a:lnTo>
                    <a:pt x="67857" y="131595"/>
                  </a:lnTo>
                  <a:lnTo>
                    <a:pt x="20882" y="179143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15"/>
            <p:cNvSpPr/>
            <p:nvPr>
              <p:custDataLst>
                <p:tags r:id="rId97"/>
              </p:custDataLst>
            </p:nvPr>
          </p:nvSpPr>
          <p:spPr>
            <a:xfrm>
              <a:off x="4485792" y="5886450"/>
              <a:ext cx="130659" cy="127001"/>
            </a:xfrm>
            <a:custGeom>
              <a:avLst/>
              <a:gdLst/>
              <a:ahLst/>
              <a:cxnLst/>
              <a:rect l="0" t="0" r="0" b="0"/>
              <a:pathLst>
                <a:path w="130659" h="1270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3763"/>
                  </a:lnTo>
                  <a:lnTo>
                    <a:pt x="36529" y="47810"/>
                  </a:lnTo>
                  <a:lnTo>
                    <a:pt x="76160" y="93193"/>
                  </a:lnTo>
                  <a:lnTo>
                    <a:pt x="79510" y="98112"/>
                  </a:lnTo>
                  <a:lnTo>
                    <a:pt x="13065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16"/>
            <p:cNvSpPr/>
            <p:nvPr>
              <p:custDataLst>
                <p:tags r:id="rId98"/>
              </p:custDataLst>
            </p:nvPr>
          </p:nvSpPr>
          <p:spPr>
            <a:xfrm>
              <a:off x="4327804" y="6084998"/>
              <a:ext cx="142597" cy="134155"/>
            </a:xfrm>
            <a:custGeom>
              <a:avLst/>
              <a:gdLst/>
              <a:ahLst/>
              <a:cxnLst/>
              <a:rect l="0" t="0" r="0" b="0"/>
              <a:pathLst>
                <a:path w="142597" h="134155">
                  <a:moveTo>
                    <a:pt x="15596" y="30052"/>
                  </a:moveTo>
                  <a:lnTo>
                    <a:pt x="15596" y="30052"/>
                  </a:lnTo>
                  <a:lnTo>
                    <a:pt x="12225" y="30052"/>
                  </a:lnTo>
                  <a:lnTo>
                    <a:pt x="8688" y="31933"/>
                  </a:lnTo>
                  <a:lnTo>
                    <a:pt x="4764" y="34416"/>
                  </a:lnTo>
                  <a:lnTo>
                    <a:pt x="669" y="35519"/>
                  </a:lnTo>
                  <a:lnTo>
                    <a:pt x="0" y="37225"/>
                  </a:lnTo>
                  <a:lnTo>
                    <a:pt x="1139" y="42883"/>
                  </a:lnTo>
                  <a:lnTo>
                    <a:pt x="5747" y="50630"/>
                  </a:lnTo>
                  <a:lnTo>
                    <a:pt x="18322" y="60766"/>
                  </a:lnTo>
                  <a:lnTo>
                    <a:pt x="31388" y="64869"/>
                  </a:lnTo>
                  <a:lnTo>
                    <a:pt x="56494" y="65298"/>
                  </a:lnTo>
                  <a:lnTo>
                    <a:pt x="84394" y="59075"/>
                  </a:lnTo>
                  <a:lnTo>
                    <a:pt x="106771" y="48294"/>
                  </a:lnTo>
                  <a:lnTo>
                    <a:pt x="116796" y="39570"/>
                  </a:lnTo>
                  <a:lnTo>
                    <a:pt x="123604" y="28638"/>
                  </a:lnTo>
                  <a:lnTo>
                    <a:pt x="125218" y="18605"/>
                  </a:lnTo>
                  <a:lnTo>
                    <a:pt x="124661" y="13953"/>
                  </a:lnTo>
                  <a:lnTo>
                    <a:pt x="122172" y="10148"/>
                  </a:lnTo>
                  <a:lnTo>
                    <a:pt x="113763" y="4037"/>
                  </a:lnTo>
                  <a:lnTo>
                    <a:pt x="90387" y="0"/>
                  </a:lnTo>
                  <a:lnTo>
                    <a:pt x="64489" y="2176"/>
                  </a:lnTo>
                  <a:lnTo>
                    <a:pt x="32199" y="14031"/>
                  </a:lnTo>
                  <a:lnTo>
                    <a:pt x="15684" y="30693"/>
                  </a:lnTo>
                  <a:lnTo>
                    <a:pt x="5052" y="50798"/>
                  </a:lnTo>
                  <a:lnTo>
                    <a:pt x="326" y="69141"/>
                  </a:lnTo>
                  <a:lnTo>
                    <a:pt x="3871" y="88582"/>
                  </a:lnTo>
                  <a:lnTo>
                    <a:pt x="13207" y="107571"/>
                  </a:lnTo>
                  <a:lnTo>
                    <a:pt x="26763" y="123066"/>
                  </a:lnTo>
                  <a:lnTo>
                    <a:pt x="47841" y="131365"/>
                  </a:lnTo>
                  <a:lnTo>
                    <a:pt x="83712" y="134154"/>
                  </a:lnTo>
                  <a:lnTo>
                    <a:pt x="142596" y="118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17"/>
            <p:cNvSpPr/>
            <p:nvPr>
              <p:custDataLst>
                <p:tags r:id="rId99"/>
              </p:custDataLst>
            </p:nvPr>
          </p:nvSpPr>
          <p:spPr>
            <a:xfrm>
              <a:off x="3949700" y="5993251"/>
              <a:ext cx="219272" cy="252241"/>
            </a:xfrm>
            <a:custGeom>
              <a:avLst/>
              <a:gdLst/>
              <a:ahLst/>
              <a:cxnLst/>
              <a:rect l="0" t="0" r="0" b="0"/>
              <a:pathLst>
                <a:path w="219272" h="252241">
                  <a:moveTo>
                    <a:pt x="215900" y="45599"/>
                  </a:moveTo>
                  <a:lnTo>
                    <a:pt x="215900" y="45599"/>
                  </a:lnTo>
                  <a:lnTo>
                    <a:pt x="219271" y="38857"/>
                  </a:lnTo>
                  <a:lnTo>
                    <a:pt x="219044" y="29902"/>
                  </a:lnTo>
                  <a:lnTo>
                    <a:pt x="214295" y="3325"/>
                  </a:lnTo>
                  <a:lnTo>
                    <a:pt x="212713" y="482"/>
                  </a:lnTo>
                  <a:lnTo>
                    <a:pt x="210248" y="0"/>
                  </a:lnTo>
                  <a:lnTo>
                    <a:pt x="203745" y="3224"/>
                  </a:lnTo>
                  <a:lnTo>
                    <a:pt x="182062" y="24514"/>
                  </a:lnTo>
                  <a:lnTo>
                    <a:pt x="149011" y="70115"/>
                  </a:lnTo>
                  <a:lnTo>
                    <a:pt x="119054" y="113660"/>
                  </a:lnTo>
                  <a:lnTo>
                    <a:pt x="86774" y="157755"/>
                  </a:lnTo>
                  <a:lnTo>
                    <a:pt x="53499" y="198109"/>
                  </a:lnTo>
                  <a:lnTo>
                    <a:pt x="12936" y="243997"/>
                  </a:lnTo>
                  <a:lnTo>
                    <a:pt x="3833" y="251845"/>
                  </a:lnTo>
                  <a:lnTo>
                    <a:pt x="2556" y="252240"/>
                  </a:lnTo>
                  <a:lnTo>
                    <a:pt x="0" y="248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18"/>
            <p:cNvSpPr/>
            <p:nvPr>
              <p:custDataLst>
                <p:tags r:id="rId100"/>
              </p:custDataLst>
            </p:nvPr>
          </p:nvSpPr>
          <p:spPr>
            <a:xfrm>
              <a:off x="3962484" y="5994477"/>
              <a:ext cx="177717" cy="218709"/>
            </a:xfrm>
            <a:custGeom>
              <a:avLst/>
              <a:gdLst/>
              <a:ahLst/>
              <a:cxnLst/>
              <a:rect l="0" t="0" r="0" b="0"/>
              <a:pathLst>
                <a:path w="177717" h="218709">
                  <a:moveTo>
                    <a:pt x="12616" y="6273"/>
                  </a:moveTo>
                  <a:lnTo>
                    <a:pt x="12616" y="6273"/>
                  </a:lnTo>
                  <a:lnTo>
                    <a:pt x="7149" y="806"/>
                  </a:lnTo>
                  <a:lnTo>
                    <a:pt x="876" y="0"/>
                  </a:lnTo>
                  <a:lnTo>
                    <a:pt x="556" y="680"/>
                  </a:lnTo>
                  <a:lnTo>
                    <a:pt x="0" y="5397"/>
                  </a:lnTo>
                  <a:lnTo>
                    <a:pt x="11860" y="21854"/>
                  </a:lnTo>
                  <a:lnTo>
                    <a:pt x="17924" y="32954"/>
                  </a:lnTo>
                  <a:lnTo>
                    <a:pt x="52689" y="77056"/>
                  </a:lnTo>
                  <a:lnTo>
                    <a:pt x="91085" y="121868"/>
                  </a:lnTo>
                  <a:lnTo>
                    <a:pt x="130432" y="168600"/>
                  </a:lnTo>
                  <a:lnTo>
                    <a:pt x="171636" y="215965"/>
                  </a:lnTo>
                  <a:lnTo>
                    <a:pt x="173663" y="218035"/>
                  </a:lnTo>
                  <a:lnTo>
                    <a:pt x="175014" y="218708"/>
                  </a:lnTo>
                  <a:lnTo>
                    <a:pt x="175915" y="218452"/>
                  </a:lnTo>
                  <a:lnTo>
                    <a:pt x="176515" y="217576"/>
                  </a:lnTo>
                  <a:lnTo>
                    <a:pt x="177716" y="20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419"/>
          <p:cNvSpPr/>
          <p:nvPr>
            <p:custDataLst>
              <p:tags r:id="rId2"/>
            </p:custDataLst>
          </p:nvPr>
        </p:nvSpPr>
        <p:spPr>
          <a:xfrm>
            <a:off x="5016500" y="6254750"/>
            <a:ext cx="68968" cy="57151"/>
          </a:xfrm>
          <a:custGeom>
            <a:avLst/>
            <a:gdLst/>
            <a:ahLst/>
            <a:cxnLst/>
            <a:rect l="0" t="0" r="0" b="0"/>
            <a:pathLst>
              <a:path w="68968" h="57151">
                <a:moveTo>
                  <a:pt x="63500" y="0"/>
                </a:moveTo>
                <a:lnTo>
                  <a:pt x="63500" y="0"/>
                </a:lnTo>
                <a:lnTo>
                  <a:pt x="66870" y="0"/>
                </a:lnTo>
                <a:lnTo>
                  <a:pt x="67864" y="705"/>
                </a:lnTo>
                <a:lnTo>
                  <a:pt x="68526" y="1881"/>
                </a:lnTo>
                <a:lnTo>
                  <a:pt x="68967" y="3371"/>
                </a:lnTo>
                <a:lnTo>
                  <a:pt x="67851" y="5069"/>
                </a:lnTo>
                <a:lnTo>
                  <a:pt x="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83"/>
          <p:cNvGrpSpPr/>
          <p:nvPr/>
        </p:nvGrpSpPr>
        <p:grpSpPr>
          <a:xfrm>
            <a:off x="5696833" y="5972861"/>
            <a:ext cx="1192918" cy="408890"/>
            <a:chOff x="5696833" y="5972861"/>
            <a:chExt cx="1192918" cy="408890"/>
          </a:xfrm>
        </p:grpSpPr>
        <p:sp>
          <p:nvSpPr>
            <p:cNvPr id="142" name="SMARTInkShape-420"/>
            <p:cNvSpPr/>
            <p:nvPr>
              <p:custDataLst>
                <p:tags r:id="rId85"/>
              </p:custDataLst>
            </p:nvPr>
          </p:nvSpPr>
          <p:spPr>
            <a:xfrm>
              <a:off x="6775450" y="6299200"/>
              <a:ext cx="114301" cy="82551"/>
            </a:xfrm>
            <a:custGeom>
              <a:avLst/>
              <a:gdLst/>
              <a:ahLst/>
              <a:cxnLst/>
              <a:rect l="0" t="0" r="0" b="0"/>
              <a:pathLst>
                <a:path w="114301" h="82551">
                  <a:moveTo>
                    <a:pt x="114300" y="0"/>
                  </a:moveTo>
                  <a:lnTo>
                    <a:pt x="114300" y="0"/>
                  </a:lnTo>
                  <a:lnTo>
                    <a:pt x="114299" y="6742"/>
                  </a:lnTo>
                  <a:lnTo>
                    <a:pt x="97444" y="24419"/>
                  </a:lnTo>
                  <a:lnTo>
                    <a:pt x="49974" y="570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21"/>
            <p:cNvSpPr/>
            <p:nvPr>
              <p:custDataLst>
                <p:tags r:id="rId86"/>
              </p:custDataLst>
            </p:nvPr>
          </p:nvSpPr>
          <p:spPr>
            <a:xfrm>
              <a:off x="6699250" y="5972861"/>
              <a:ext cx="62080" cy="307290"/>
            </a:xfrm>
            <a:custGeom>
              <a:avLst/>
              <a:gdLst/>
              <a:ahLst/>
              <a:cxnLst/>
              <a:rect l="0" t="0" r="0" b="0"/>
              <a:pathLst>
                <a:path w="62080" h="307290">
                  <a:moveTo>
                    <a:pt x="19050" y="8839"/>
                  </a:moveTo>
                  <a:lnTo>
                    <a:pt x="19050" y="8839"/>
                  </a:lnTo>
                  <a:lnTo>
                    <a:pt x="27888" y="0"/>
                  </a:lnTo>
                  <a:lnTo>
                    <a:pt x="29176" y="829"/>
                  </a:lnTo>
                  <a:lnTo>
                    <a:pt x="38506" y="43674"/>
                  </a:lnTo>
                  <a:lnTo>
                    <a:pt x="46646" y="83531"/>
                  </a:lnTo>
                  <a:lnTo>
                    <a:pt x="56311" y="121595"/>
                  </a:lnTo>
                  <a:lnTo>
                    <a:pt x="62079" y="160542"/>
                  </a:lnTo>
                  <a:lnTo>
                    <a:pt x="61337" y="201161"/>
                  </a:lnTo>
                  <a:lnTo>
                    <a:pt x="51236" y="236937"/>
                  </a:lnTo>
                  <a:lnTo>
                    <a:pt x="26502" y="277781"/>
                  </a:lnTo>
                  <a:lnTo>
                    <a:pt x="0" y="307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22"/>
            <p:cNvSpPr/>
            <p:nvPr>
              <p:custDataLst>
                <p:tags r:id="rId87"/>
              </p:custDataLst>
            </p:nvPr>
          </p:nvSpPr>
          <p:spPr>
            <a:xfrm>
              <a:off x="6553200" y="6085947"/>
              <a:ext cx="114301" cy="137054"/>
            </a:xfrm>
            <a:custGeom>
              <a:avLst/>
              <a:gdLst/>
              <a:ahLst/>
              <a:cxnLst/>
              <a:rect l="0" t="0" r="0" b="0"/>
              <a:pathLst>
                <a:path w="114301" h="137054">
                  <a:moveTo>
                    <a:pt x="114300" y="16403"/>
                  </a:moveTo>
                  <a:lnTo>
                    <a:pt x="114300" y="16403"/>
                  </a:lnTo>
                  <a:lnTo>
                    <a:pt x="109231" y="3311"/>
                  </a:lnTo>
                  <a:lnTo>
                    <a:pt x="105461" y="0"/>
                  </a:lnTo>
                  <a:lnTo>
                    <a:pt x="95790" y="4175"/>
                  </a:lnTo>
                  <a:lnTo>
                    <a:pt x="55315" y="32908"/>
                  </a:lnTo>
                  <a:lnTo>
                    <a:pt x="24713" y="63209"/>
                  </a:lnTo>
                  <a:lnTo>
                    <a:pt x="2305" y="105030"/>
                  </a:lnTo>
                  <a:lnTo>
                    <a:pt x="0" y="137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23"/>
            <p:cNvSpPr/>
            <p:nvPr>
              <p:custDataLst>
                <p:tags r:id="rId88"/>
              </p:custDataLst>
            </p:nvPr>
          </p:nvSpPr>
          <p:spPr>
            <a:xfrm>
              <a:off x="6540500" y="6064250"/>
              <a:ext cx="95251" cy="158751"/>
            </a:xfrm>
            <a:custGeom>
              <a:avLst/>
              <a:gdLst/>
              <a:ahLst/>
              <a:cxnLst/>
              <a:rect l="0" t="0" r="0" b="0"/>
              <a:pathLst>
                <a:path w="9525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8835" y="46548"/>
                  </a:lnTo>
                  <a:lnTo>
                    <a:pt x="56365" y="88687"/>
                  </a:lnTo>
                  <a:lnTo>
                    <a:pt x="70322" y="114943"/>
                  </a:lnTo>
                  <a:lnTo>
                    <a:pt x="952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24"/>
            <p:cNvSpPr/>
            <p:nvPr>
              <p:custDataLst>
                <p:tags r:id="rId89"/>
              </p:custDataLst>
            </p:nvPr>
          </p:nvSpPr>
          <p:spPr>
            <a:xfrm>
              <a:off x="6420379" y="6008244"/>
              <a:ext cx="50272" cy="221107"/>
            </a:xfrm>
            <a:custGeom>
              <a:avLst/>
              <a:gdLst/>
              <a:ahLst/>
              <a:cxnLst/>
              <a:rect l="0" t="0" r="0" b="0"/>
              <a:pathLst>
                <a:path w="50272" h="221107">
                  <a:moveTo>
                    <a:pt x="37571" y="11556"/>
                  </a:moveTo>
                  <a:lnTo>
                    <a:pt x="37571" y="11556"/>
                  </a:lnTo>
                  <a:lnTo>
                    <a:pt x="37571" y="8185"/>
                  </a:lnTo>
                  <a:lnTo>
                    <a:pt x="39452" y="4649"/>
                  </a:lnTo>
                  <a:lnTo>
                    <a:pt x="40942" y="2717"/>
                  </a:lnTo>
                  <a:lnTo>
                    <a:pt x="40524" y="1430"/>
                  </a:lnTo>
                  <a:lnTo>
                    <a:pt x="38834" y="572"/>
                  </a:lnTo>
                  <a:lnTo>
                    <a:pt x="36295" y="0"/>
                  </a:lnTo>
                  <a:lnTo>
                    <a:pt x="33899" y="1030"/>
                  </a:lnTo>
                  <a:lnTo>
                    <a:pt x="29353" y="5936"/>
                  </a:lnTo>
                  <a:lnTo>
                    <a:pt x="11959" y="44521"/>
                  </a:lnTo>
                  <a:lnTo>
                    <a:pt x="2147" y="89459"/>
                  </a:lnTo>
                  <a:lnTo>
                    <a:pt x="0" y="128779"/>
                  </a:lnTo>
                  <a:lnTo>
                    <a:pt x="5351" y="167068"/>
                  </a:lnTo>
                  <a:lnTo>
                    <a:pt x="19879" y="205636"/>
                  </a:lnTo>
                  <a:lnTo>
                    <a:pt x="50271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25"/>
            <p:cNvSpPr/>
            <p:nvPr>
              <p:custDataLst>
                <p:tags r:id="rId90"/>
              </p:custDataLst>
            </p:nvPr>
          </p:nvSpPr>
          <p:spPr>
            <a:xfrm>
              <a:off x="6204855" y="6096000"/>
              <a:ext cx="76904" cy="95251"/>
            </a:xfrm>
            <a:custGeom>
              <a:avLst/>
              <a:gdLst/>
              <a:ahLst/>
              <a:cxnLst/>
              <a:rect l="0" t="0" r="0" b="0"/>
              <a:pathLst>
                <a:path w="76904" h="95251">
                  <a:moveTo>
                    <a:pt x="11795" y="0"/>
                  </a:moveTo>
                  <a:lnTo>
                    <a:pt x="11795" y="0"/>
                  </a:lnTo>
                  <a:lnTo>
                    <a:pt x="11090" y="12243"/>
                  </a:lnTo>
                  <a:lnTo>
                    <a:pt x="6033" y="40603"/>
                  </a:lnTo>
                  <a:lnTo>
                    <a:pt x="3680" y="62114"/>
                  </a:lnTo>
                  <a:lnTo>
                    <a:pt x="0" y="76788"/>
                  </a:lnTo>
                  <a:lnTo>
                    <a:pt x="404" y="78003"/>
                  </a:lnTo>
                  <a:lnTo>
                    <a:pt x="1379" y="78108"/>
                  </a:lnTo>
                  <a:lnTo>
                    <a:pt x="2734" y="77472"/>
                  </a:lnTo>
                  <a:lnTo>
                    <a:pt x="10686" y="64901"/>
                  </a:lnTo>
                  <a:lnTo>
                    <a:pt x="32511" y="32074"/>
                  </a:lnTo>
                  <a:lnTo>
                    <a:pt x="42403" y="24838"/>
                  </a:lnTo>
                  <a:lnTo>
                    <a:pt x="47017" y="22909"/>
                  </a:lnTo>
                  <a:lnTo>
                    <a:pt x="52210" y="23033"/>
                  </a:lnTo>
                  <a:lnTo>
                    <a:pt x="63624" y="26935"/>
                  </a:lnTo>
                  <a:lnTo>
                    <a:pt x="71990" y="33373"/>
                  </a:lnTo>
                  <a:lnTo>
                    <a:pt x="75208" y="37065"/>
                  </a:lnTo>
                  <a:lnTo>
                    <a:pt x="76903" y="50575"/>
                  </a:lnTo>
                  <a:lnTo>
                    <a:pt x="74599" y="66928"/>
                  </a:lnTo>
                  <a:lnTo>
                    <a:pt x="6259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6"/>
            <p:cNvSpPr/>
            <p:nvPr>
              <p:custDataLst>
                <p:tags r:id="rId91"/>
              </p:custDataLst>
            </p:nvPr>
          </p:nvSpPr>
          <p:spPr>
            <a:xfrm>
              <a:off x="6154033" y="607695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21306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27"/>
            <p:cNvSpPr/>
            <p:nvPr>
              <p:custDataLst>
                <p:tags r:id="rId92"/>
              </p:custDataLst>
            </p:nvPr>
          </p:nvSpPr>
          <p:spPr>
            <a:xfrm>
              <a:off x="6146800" y="6159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17675"/>
                  </a:lnTo>
                  <a:lnTo>
                    <a:pt x="5645" y="20251"/>
                  </a:lnTo>
                  <a:lnTo>
                    <a:pt x="4469" y="21966"/>
                  </a:lnTo>
                  <a:lnTo>
                    <a:pt x="2979" y="23111"/>
                  </a:lnTo>
                  <a:lnTo>
                    <a:pt x="1324" y="2814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28"/>
            <p:cNvSpPr/>
            <p:nvPr>
              <p:custDataLst>
                <p:tags r:id="rId93"/>
              </p:custDataLst>
            </p:nvPr>
          </p:nvSpPr>
          <p:spPr>
            <a:xfrm>
              <a:off x="6026150" y="6096262"/>
              <a:ext cx="88901" cy="112460"/>
            </a:xfrm>
            <a:custGeom>
              <a:avLst/>
              <a:gdLst/>
              <a:ahLst/>
              <a:cxnLst/>
              <a:rect l="0" t="0" r="0" b="0"/>
              <a:pathLst>
                <a:path w="88901" h="112460">
                  <a:moveTo>
                    <a:pt x="88900" y="6088"/>
                  </a:moveTo>
                  <a:lnTo>
                    <a:pt x="88900" y="6088"/>
                  </a:lnTo>
                  <a:lnTo>
                    <a:pt x="76348" y="4206"/>
                  </a:lnTo>
                  <a:lnTo>
                    <a:pt x="38501" y="0"/>
                  </a:lnTo>
                  <a:lnTo>
                    <a:pt x="23637" y="3187"/>
                  </a:lnTo>
                  <a:lnTo>
                    <a:pt x="12570" y="8598"/>
                  </a:lnTo>
                  <a:lnTo>
                    <a:pt x="9114" y="12613"/>
                  </a:lnTo>
                  <a:lnTo>
                    <a:pt x="8193" y="14672"/>
                  </a:lnTo>
                  <a:lnTo>
                    <a:pt x="10268" y="27682"/>
                  </a:lnTo>
                  <a:lnTo>
                    <a:pt x="21169" y="52198"/>
                  </a:lnTo>
                  <a:lnTo>
                    <a:pt x="42066" y="88343"/>
                  </a:lnTo>
                  <a:lnTo>
                    <a:pt x="41449" y="91969"/>
                  </a:lnTo>
                  <a:lnTo>
                    <a:pt x="34545" y="103109"/>
                  </a:lnTo>
                  <a:lnTo>
                    <a:pt x="29935" y="108710"/>
                  </a:lnTo>
                  <a:lnTo>
                    <a:pt x="21772" y="111670"/>
                  </a:lnTo>
                  <a:lnTo>
                    <a:pt x="16630" y="112459"/>
                  </a:lnTo>
                  <a:lnTo>
                    <a:pt x="12498" y="111575"/>
                  </a:lnTo>
                  <a:lnTo>
                    <a:pt x="6025" y="106828"/>
                  </a:lnTo>
                  <a:lnTo>
                    <a:pt x="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29"/>
            <p:cNvSpPr/>
            <p:nvPr>
              <p:custDataLst>
                <p:tags r:id="rId94"/>
              </p:custDataLst>
            </p:nvPr>
          </p:nvSpPr>
          <p:spPr>
            <a:xfrm>
              <a:off x="5756675" y="6010079"/>
              <a:ext cx="180576" cy="206572"/>
            </a:xfrm>
            <a:custGeom>
              <a:avLst/>
              <a:gdLst/>
              <a:ahLst/>
              <a:cxnLst/>
              <a:rect l="0" t="0" r="0" b="0"/>
              <a:pathLst>
                <a:path w="180576" h="206572">
                  <a:moveTo>
                    <a:pt x="180575" y="3371"/>
                  </a:moveTo>
                  <a:lnTo>
                    <a:pt x="180575" y="3371"/>
                  </a:lnTo>
                  <a:lnTo>
                    <a:pt x="173833" y="0"/>
                  </a:lnTo>
                  <a:lnTo>
                    <a:pt x="170435" y="418"/>
                  </a:lnTo>
                  <a:lnTo>
                    <a:pt x="149201" y="14991"/>
                  </a:lnTo>
                  <a:lnTo>
                    <a:pt x="102882" y="56407"/>
                  </a:lnTo>
                  <a:lnTo>
                    <a:pt x="60172" y="98471"/>
                  </a:lnTo>
                  <a:lnTo>
                    <a:pt x="21455" y="139226"/>
                  </a:lnTo>
                  <a:lnTo>
                    <a:pt x="0" y="178321"/>
                  </a:lnTo>
                  <a:lnTo>
                    <a:pt x="2775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30"/>
            <p:cNvSpPr/>
            <p:nvPr>
              <p:custDataLst>
                <p:tags r:id="rId95"/>
              </p:custDataLst>
            </p:nvPr>
          </p:nvSpPr>
          <p:spPr>
            <a:xfrm>
              <a:off x="5696833" y="6032762"/>
              <a:ext cx="176918" cy="183889"/>
            </a:xfrm>
            <a:custGeom>
              <a:avLst/>
              <a:gdLst/>
              <a:ahLst/>
              <a:cxnLst/>
              <a:rect l="0" t="0" r="0" b="0"/>
              <a:pathLst>
                <a:path w="176918" h="1838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35114" y="20808"/>
                  </a:lnTo>
                  <a:lnTo>
                    <a:pt x="77885" y="59698"/>
                  </a:lnTo>
                  <a:lnTo>
                    <a:pt x="112780" y="97754"/>
                  </a:lnTo>
                  <a:lnTo>
                    <a:pt x="143202" y="143931"/>
                  </a:lnTo>
                  <a:lnTo>
                    <a:pt x="152055" y="154136"/>
                  </a:lnTo>
                  <a:lnTo>
                    <a:pt x="176917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84"/>
          <p:cNvGrpSpPr/>
          <p:nvPr/>
        </p:nvGrpSpPr>
        <p:grpSpPr>
          <a:xfrm>
            <a:off x="7232159" y="5836281"/>
            <a:ext cx="864092" cy="634942"/>
            <a:chOff x="7232159" y="5836281"/>
            <a:chExt cx="864092" cy="634942"/>
          </a:xfrm>
        </p:grpSpPr>
        <p:sp>
          <p:nvSpPr>
            <p:cNvPr id="154" name="SMARTInkShape-431"/>
            <p:cNvSpPr/>
            <p:nvPr>
              <p:custDataLst>
                <p:tags r:id="rId74"/>
              </p:custDataLst>
            </p:nvPr>
          </p:nvSpPr>
          <p:spPr>
            <a:xfrm>
              <a:off x="7931150" y="6292850"/>
              <a:ext cx="165101" cy="133351"/>
            </a:xfrm>
            <a:custGeom>
              <a:avLst/>
              <a:gdLst/>
              <a:ahLst/>
              <a:cxnLst/>
              <a:rect l="0" t="0" r="0" b="0"/>
              <a:pathLst>
                <a:path w="165101" h="13335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14819" y="38724"/>
                  </a:lnTo>
                  <a:lnTo>
                    <a:pt x="77426" y="70131"/>
                  </a:lnTo>
                  <a:lnTo>
                    <a:pt x="31859" y="10901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32"/>
            <p:cNvSpPr/>
            <p:nvPr>
              <p:custDataLst>
                <p:tags r:id="rId75"/>
              </p:custDataLst>
            </p:nvPr>
          </p:nvSpPr>
          <p:spPr>
            <a:xfrm>
              <a:off x="7950722" y="6281033"/>
              <a:ext cx="94729" cy="170568"/>
            </a:xfrm>
            <a:custGeom>
              <a:avLst/>
              <a:gdLst/>
              <a:ahLst/>
              <a:cxnLst/>
              <a:rect l="0" t="0" r="0" b="0"/>
              <a:pathLst>
                <a:path w="94729" h="170568">
                  <a:moveTo>
                    <a:pt x="12178" y="5467"/>
                  </a:moveTo>
                  <a:lnTo>
                    <a:pt x="12178" y="5467"/>
                  </a:lnTo>
                  <a:lnTo>
                    <a:pt x="5436" y="5467"/>
                  </a:lnTo>
                  <a:lnTo>
                    <a:pt x="3451" y="4762"/>
                  </a:lnTo>
                  <a:lnTo>
                    <a:pt x="2125" y="3586"/>
                  </a:lnTo>
                  <a:lnTo>
                    <a:pt x="0" y="0"/>
                  </a:lnTo>
                  <a:lnTo>
                    <a:pt x="3004" y="2749"/>
                  </a:lnTo>
                  <a:lnTo>
                    <a:pt x="31616" y="50176"/>
                  </a:lnTo>
                  <a:lnTo>
                    <a:pt x="50607" y="93634"/>
                  </a:lnTo>
                  <a:lnTo>
                    <a:pt x="64957" y="117669"/>
                  </a:lnTo>
                  <a:lnTo>
                    <a:pt x="9472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33"/>
            <p:cNvSpPr/>
            <p:nvPr>
              <p:custDataLst>
                <p:tags r:id="rId76"/>
              </p:custDataLst>
            </p:nvPr>
          </p:nvSpPr>
          <p:spPr>
            <a:xfrm>
              <a:off x="7772400" y="6254750"/>
              <a:ext cx="114301" cy="182435"/>
            </a:xfrm>
            <a:custGeom>
              <a:avLst/>
              <a:gdLst/>
              <a:ahLst/>
              <a:cxnLst/>
              <a:rect l="0" t="0" r="0" b="0"/>
              <a:pathLst>
                <a:path w="114301" h="182435">
                  <a:moveTo>
                    <a:pt x="114300" y="0"/>
                  </a:moveTo>
                  <a:lnTo>
                    <a:pt x="114300" y="0"/>
                  </a:lnTo>
                  <a:lnTo>
                    <a:pt x="72237" y="3371"/>
                  </a:lnTo>
                  <a:lnTo>
                    <a:pt x="35330" y="9460"/>
                  </a:lnTo>
                  <a:lnTo>
                    <a:pt x="24971" y="15110"/>
                  </a:lnTo>
                  <a:lnTo>
                    <a:pt x="17434" y="21253"/>
                  </a:lnTo>
                  <a:lnTo>
                    <a:pt x="16561" y="24047"/>
                  </a:lnTo>
                  <a:lnTo>
                    <a:pt x="18989" y="66363"/>
                  </a:lnTo>
                  <a:lnTo>
                    <a:pt x="19046" y="87070"/>
                  </a:lnTo>
                  <a:lnTo>
                    <a:pt x="19753" y="86975"/>
                  </a:lnTo>
                  <a:lnTo>
                    <a:pt x="37347" y="73926"/>
                  </a:lnTo>
                  <a:lnTo>
                    <a:pt x="41125" y="73273"/>
                  </a:lnTo>
                  <a:lnTo>
                    <a:pt x="49088" y="74429"/>
                  </a:lnTo>
                  <a:lnTo>
                    <a:pt x="61503" y="79046"/>
                  </a:lnTo>
                  <a:lnTo>
                    <a:pt x="69903" y="88519"/>
                  </a:lnTo>
                  <a:lnTo>
                    <a:pt x="83423" y="114224"/>
                  </a:lnTo>
                  <a:lnTo>
                    <a:pt x="87277" y="136699"/>
                  </a:lnTo>
                  <a:lnTo>
                    <a:pt x="82534" y="154829"/>
                  </a:lnTo>
                  <a:lnTo>
                    <a:pt x="78306" y="164602"/>
                  </a:lnTo>
                  <a:lnTo>
                    <a:pt x="73370" y="171118"/>
                  </a:lnTo>
                  <a:lnTo>
                    <a:pt x="62243" y="178357"/>
                  </a:lnTo>
                  <a:lnTo>
                    <a:pt x="44078" y="182434"/>
                  </a:lnTo>
                  <a:lnTo>
                    <a:pt x="31584" y="179625"/>
                  </a:lnTo>
                  <a:lnTo>
                    <a:pt x="14532" y="170109"/>
                  </a:lnTo>
                  <a:lnTo>
                    <a:pt x="6458" y="16309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34"/>
            <p:cNvSpPr/>
            <p:nvPr>
              <p:custDataLst>
                <p:tags r:id="rId77"/>
              </p:custDataLst>
            </p:nvPr>
          </p:nvSpPr>
          <p:spPr>
            <a:xfrm>
              <a:off x="7595495" y="6299199"/>
              <a:ext cx="11806" cy="139702"/>
            </a:xfrm>
            <a:custGeom>
              <a:avLst/>
              <a:gdLst/>
              <a:ahLst/>
              <a:cxnLst/>
              <a:rect l="0" t="0" r="0" b="0"/>
              <a:pathLst>
                <a:path w="11806" h="139702">
                  <a:moveTo>
                    <a:pt x="11805" y="1"/>
                  </a:moveTo>
                  <a:lnTo>
                    <a:pt x="11805" y="1"/>
                  </a:lnTo>
                  <a:lnTo>
                    <a:pt x="8434" y="0"/>
                  </a:lnTo>
                  <a:lnTo>
                    <a:pt x="7441" y="1412"/>
                  </a:lnTo>
                  <a:lnTo>
                    <a:pt x="65" y="39967"/>
                  </a:lnTo>
                  <a:lnTo>
                    <a:pt x="0" y="84174"/>
                  </a:lnTo>
                  <a:lnTo>
                    <a:pt x="11805" y="13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35"/>
            <p:cNvSpPr/>
            <p:nvPr>
              <p:custDataLst>
                <p:tags r:id="rId78"/>
              </p:custDataLst>
            </p:nvPr>
          </p:nvSpPr>
          <p:spPr>
            <a:xfrm>
              <a:off x="7531100" y="6357549"/>
              <a:ext cx="127001" cy="15160"/>
            </a:xfrm>
            <a:custGeom>
              <a:avLst/>
              <a:gdLst/>
              <a:ahLst/>
              <a:cxnLst/>
              <a:rect l="0" t="0" r="0" b="0"/>
              <a:pathLst>
                <a:path w="127001" h="15160">
                  <a:moveTo>
                    <a:pt x="0" y="11501"/>
                  </a:moveTo>
                  <a:lnTo>
                    <a:pt x="0" y="11501"/>
                  </a:lnTo>
                  <a:lnTo>
                    <a:pt x="0" y="14872"/>
                  </a:lnTo>
                  <a:lnTo>
                    <a:pt x="705" y="15159"/>
                  </a:lnTo>
                  <a:lnTo>
                    <a:pt x="30507" y="2847"/>
                  </a:lnTo>
                  <a:lnTo>
                    <a:pt x="57173" y="0"/>
                  </a:lnTo>
                  <a:lnTo>
                    <a:pt x="127000" y="11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36"/>
            <p:cNvSpPr/>
            <p:nvPr>
              <p:custDataLst>
                <p:tags r:id="rId79"/>
              </p:custDataLst>
            </p:nvPr>
          </p:nvSpPr>
          <p:spPr>
            <a:xfrm>
              <a:off x="7321311" y="6293287"/>
              <a:ext cx="108190" cy="135789"/>
            </a:xfrm>
            <a:custGeom>
              <a:avLst/>
              <a:gdLst/>
              <a:ahLst/>
              <a:cxnLst/>
              <a:rect l="0" t="0" r="0" b="0"/>
              <a:pathLst>
                <a:path w="108190" h="135789">
                  <a:moveTo>
                    <a:pt x="19289" y="18613"/>
                  </a:moveTo>
                  <a:lnTo>
                    <a:pt x="19289" y="18613"/>
                  </a:lnTo>
                  <a:lnTo>
                    <a:pt x="19289" y="15242"/>
                  </a:lnTo>
                  <a:lnTo>
                    <a:pt x="17408" y="11706"/>
                  </a:lnTo>
                  <a:lnTo>
                    <a:pt x="13821" y="7057"/>
                  </a:lnTo>
                  <a:lnTo>
                    <a:pt x="14232" y="5970"/>
                  </a:lnTo>
                  <a:lnTo>
                    <a:pt x="16571" y="2881"/>
                  </a:lnTo>
                  <a:lnTo>
                    <a:pt x="19963" y="1038"/>
                  </a:lnTo>
                  <a:lnTo>
                    <a:pt x="29601" y="0"/>
                  </a:lnTo>
                  <a:lnTo>
                    <a:pt x="39394" y="463"/>
                  </a:lnTo>
                  <a:lnTo>
                    <a:pt x="48451" y="3021"/>
                  </a:lnTo>
                  <a:lnTo>
                    <a:pt x="57179" y="10272"/>
                  </a:lnTo>
                  <a:lnTo>
                    <a:pt x="61483" y="15169"/>
                  </a:lnTo>
                  <a:lnTo>
                    <a:pt x="63645" y="21256"/>
                  </a:lnTo>
                  <a:lnTo>
                    <a:pt x="64168" y="35544"/>
                  </a:lnTo>
                  <a:lnTo>
                    <a:pt x="57123" y="62827"/>
                  </a:lnTo>
                  <a:lnTo>
                    <a:pt x="31800" y="103564"/>
                  </a:lnTo>
                  <a:lnTo>
                    <a:pt x="940" y="127265"/>
                  </a:lnTo>
                  <a:lnTo>
                    <a:pt x="0" y="129147"/>
                  </a:lnTo>
                  <a:lnTo>
                    <a:pt x="785" y="130402"/>
                  </a:lnTo>
                  <a:lnTo>
                    <a:pt x="12184" y="135788"/>
                  </a:lnTo>
                  <a:lnTo>
                    <a:pt x="25538" y="133956"/>
                  </a:lnTo>
                  <a:lnTo>
                    <a:pt x="68260" y="123449"/>
                  </a:lnTo>
                  <a:lnTo>
                    <a:pt x="108189" y="10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37"/>
            <p:cNvSpPr/>
            <p:nvPr>
              <p:custDataLst>
                <p:tags r:id="rId80"/>
              </p:custDataLst>
            </p:nvPr>
          </p:nvSpPr>
          <p:spPr>
            <a:xfrm>
              <a:off x="7245350" y="6192988"/>
              <a:ext cx="203201" cy="278235"/>
            </a:xfrm>
            <a:custGeom>
              <a:avLst/>
              <a:gdLst/>
              <a:ahLst/>
              <a:cxnLst/>
              <a:rect l="0" t="0" r="0" b="0"/>
              <a:pathLst>
                <a:path w="203201" h="278235">
                  <a:moveTo>
                    <a:pt x="0" y="182412"/>
                  </a:moveTo>
                  <a:lnTo>
                    <a:pt x="0" y="182412"/>
                  </a:lnTo>
                  <a:lnTo>
                    <a:pt x="0" y="226551"/>
                  </a:lnTo>
                  <a:lnTo>
                    <a:pt x="1881" y="247314"/>
                  </a:lnTo>
                  <a:lnTo>
                    <a:pt x="7172" y="272072"/>
                  </a:lnTo>
                  <a:lnTo>
                    <a:pt x="12830" y="278234"/>
                  </a:lnTo>
                  <a:lnTo>
                    <a:pt x="16315" y="277338"/>
                  </a:lnTo>
                  <a:lnTo>
                    <a:pt x="23950" y="268816"/>
                  </a:lnTo>
                  <a:lnTo>
                    <a:pt x="35278" y="225140"/>
                  </a:lnTo>
                  <a:lnTo>
                    <a:pt x="41418" y="186213"/>
                  </a:lnTo>
                  <a:lnTo>
                    <a:pt x="41970" y="145141"/>
                  </a:lnTo>
                  <a:lnTo>
                    <a:pt x="39246" y="106458"/>
                  </a:lnTo>
                  <a:lnTo>
                    <a:pt x="38250" y="62317"/>
                  </a:lnTo>
                  <a:lnTo>
                    <a:pt x="40011" y="36472"/>
                  </a:lnTo>
                  <a:lnTo>
                    <a:pt x="41490" y="30085"/>
                  </a:lnTo>
                  <a:lnTo>
                    <a:pt x="46004" y="24417"/>
                  </a:lnTo>
                  <a:lnTo>
                    <a:pt x="60427" y="14355"/>
                  </a:lnTo>
                  <a:lnTo>
                    <a:pt x="88381" y="4127"/>
                  </a:lnTo>
                  <a:lnTo>
                    <a:pt x="119007" y="0"/>
                  </a:lnTo>
                  <a:lnTo>
                    <a:pt x="157166" y="5519"/>
                  </a:lnTo>
                  <a:lnTo>
                    <a:pt x="182897" y="16091"/>
                  </a:lnTo>
                  <a:lnTo>
                    <a:pt x="203200" y="36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38"/>
            <p:cNvSpPr/>
            <p:nvPr>
              <p:custDataLst>
                <p:tags r:id="rId81"/>
              </p:custDataLst>
            </p:nvPr>
          </p:nvSpPr>
          <p:spPr>
            <a:xfrm>
              <a:off x="7232159" y="6127750"/>
              <a:ext cx="616442" cy="18013"/>
            </a:xfrm>
            <a:custGeom>
              <a:avLst/>
              <a:gdLst/>
              <a:ahLst/>
              <a:cxnLst/>
              <a:rect l="0" t="0" r="0" b="0"/>
              <a:pathLst>
                <a:path w="616442" h="18013">
                  <a:moveTo>
                    <a:pt x="44941" y="0"/>
                  </a:moveTo>
                  <a:lnTo>
                    <a:pt x="44941" y="0"/>
                  </a:lnTo>
                  <a:lnTo>
                    <a:pt x="25368" y="8728"/>
                  </a:lnTo>
                  <a:lnTo>
                    <a:pt x="4150" y="13797"/>
                  </a:lnTo>
                  <a:lnTo>
                    <a:pt x="813" y="15548"/>
                  </a:lnTo>
                  <a:lnTo>
                    <a:pt x="0" y="16716"/>
                  </a:lnTo>
                  <a:lnTo>
                    <a:pt x="869" y="17494"/>
                  </a:lnTo>
                  <a:lnTo>
                    <a:pt x="2860" y="18012"/>
                  </a:lnTo>
                  <a:lnTo>
                    <a:pt x="40836" y="14481"/>
                  </a:lnTo>
                  <a:lnTo>
                    <a:pt x="78061" y="12522"/>
                  </a:lnTo>
                  <a:lnTo>
                    <a:pt x="120762" y="8492"/>
                  </a:lnTo>
                  <a:lnTo>
                    <a:pt x="152488" y="7302"/>
                  </a:lnTo>
                  <a:lnTo>
                    <a:pt x="187284" y="4892"/>
                  </a:lnTo>
                  <a:lnTo>
                    <a:pt x="224621" y="2174"/>
                  </a:lnTo>
                  <a:lnTo>
                    <a:pt x="264734" y="966"/>
                  </a:lnTo>
                  <a:lnTo>
                    <a:pt x="306081" y="429"/>
                  </a:lnTo>
                  <a:lnTo>
                    <a:pt x="348681" y="191"/>
                  </a:lnTo>
                  <a:lnTo>
                    <a:pt x="393485" y="85"/>
                  </a:lnTo>
                  <a:lnTo>
                    <a:pt x="437386" y="38"/>
                  </a:lnTo>
                  <a:lnTo>
                    <a:pt x="480417" y="721"/>
                  </a:lnTo>
                  <a:lnTo>
                    <a:pt x="523059" y="3378"/>
                  </a:lnTo>
                  <a:lnTo>
                    <a:pt x="561768" y="5030"/>
                  </a:lnTo>
                  <a:lnTo>
                    <a:pt x="61644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39"/>
            <p:cNvSpPr/>
            <p:nvPr>
              <p:custDataLst>
                <p:tags r:id="rId82"/>
              </p:custDataLst>
            </p:nvPr>
          </p:nvSpPr>
          <p:spPr>
            <a:xfrm>
              <a:off x="7493000" y="5869165"/>
              <a:ext cx="203201" cy="137936"/>
            </a:xfrm>
            <a:custGeom>
              <a:avLst/>
              <a:gdLst/>
              <a:ahLst/>
              <a:cxnLst/>
              <a:rect l="0" t="0" r="0" b="0"/>
              <a:pathLst>
                <a:path w="203201" h="137936">
                  <a:moveTo>
                    <a:pt x="203200" y="10935"/>
                  </a:moveTo>
                  <a:lnTo>
                    <a:pt x="203200" y="10935"/>
                  </a:lnTo>
                  <a:lnTo>
                    <a:pt x="203200" y="4193"/>
                  </a:lnTo>
                  <a:lnTo>
                    <a:pt x="201788" y="2206"/>
                  </a:lnTo>
                  <a:lnTo>
                    <a:pt x="196458" y="0"/>
                  </a:lnTo>
                  <a:lnTo>
                    <a:pt x="178781" y="5500"/>
                  </a:lnTo>
                  <a:lnTo>
                    <a:pt x="134318" y="33602"/>
                  </a:lnTo>
                  <a:lnTo>
                    <a:pt x="93638" y="61169"/>
                  </a:lnTo>
                  <a:lnTo>
                    <a:pt x="47024" y="95414"/>
                  </a:lnTo>
                  <a:lnTo>
                    <a:pt x="0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40"/>
            <p:cNvSpPr/>
            <p:nvPr>
              <p:custDataLst>
                <p:tags r:id="rId83"/>
              </p:custDataLst>
            </p:nvPr>
          </p:nvSpPr>
          <p:spPr>
            <a:xfrm>
              <a:off x="7569200" y="5848873"/>
              <a:ext cx="50801" cy="164578"/>
            </a:xfrm>
            <a:custGeom>
              <a:avLst/>
              <a:gdLst/>
              <a:ahLst/>
              <a:cxnLst/>
              <a:rect l="0" t="0" r="0" b="0"/>
              <a:pathLst>
                <a:path w="50801" h="164578">
                  <a:moveTo>
                    <a:pt x="0" y="12177"/>
                  </a:moveTo>
                  <a:lnTo>
                    <a:pt x="0" y="12177"/>
                  </a:lnTo>
                  <a:lnTo>
                    <a:pt x="6089" y="0"/>
                  </a:lnTo>
                  <a:lnTo>
                    <a:pt x="17166" y="42140"/>
                  </a:lnTo>
                  <a:lnTo>
                    <a:pt x="25446" y="84392"/>
                  </a:lnTo>
                  <a:lnTo>
                    <a:pt x="36694" y="131335"/>
                  </a:lnTo>
                  <a:lnTo>
                    <a:pt x="50800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41"/>
            <p:cNvSpPr/>
            <p:nvPr>
              <p:custDataLst>
                <p:tags r:id="rId84"/>
              </p:custDataLst>
            </p:nvPr>
          </p:nvSpPr>
          <p:spPr>
            <a:xfrm>
              <a:off x="7387916" y="5836281"/>
              <a:ext cx="91249" cy="192715"/>
            </a:xfrm>
            <a:custGeom>
              <a:avLst/>
              <a:gdLst/>
              <a:ahLst/>
              <a:cxnLst/>
              <a:rect l="0" t="0" r="0" b="0"/>
              <a:pathLst>
                <a:path w="91249" h="192715">
                  <a:moveTo>
                    <a:pt x="9834" y="31119"/>
                  </a:moveTo>
                  <a:lnTo>
                    <a:pt x="9834" y="31119"/>
                  </a:lnTo>
                  <a:lnTo>
                    <a:pt x="6463" y="27748"/>
                  </a:lnTo>
                  <a:lnTo>
                    <a:pt x="4807" y="24212"/>
                  </a:lnTo>
                  <a:lnTo>
                    <a:pt x="4366" y="22280"/>
                  </a:lnTo>
                  <a:lnTo>
                    <a:pt x="374" y="16192"/>
                  </a:lnTo>
                  <a:lnTo>
                    <a:pt x="0" y="13407"/>
                  </a:lnTo>
                  <a:lnTo>
                    <a:pt x="1465" y="6548"/>
                  </a:lnTo>
                  <a:lnTo>
                    <a:pt x="4254" y="4156"/>
                  </a:lnTo>
                  <a:lnTo>
                    <a:pt x="12998" y="1497"/>
                  </a:lnTo>
                  <a:lnTo>
                    <a:pt x="26450" y="0"/>
                  </a:lnTo>
                  <a:lnTo>
                    <a:pt x="53776" y="5268"/>
                  </a:lnTo>
                  <a:lnTo>
                    <a:pt x="84599" y="19779"/>
                  </a:lnTo>
                  <a:lnTo>
                    <a:pt x="86488" y="23559"/>
                  </a:lnTo>
                  <a:lnTo>
                    <a:pt x="86706" y="33404"/>
                  </a:lnTo>
                  <a:lnTo>
                    <a:pt x="84451" y="41071"/>
                  </a:lnTo>
                  <a:lnTo>
                    <a:pt x="77333" y="51236"/>
                  </a:lnTo>
                  <a:lnTo>
                    <a:pt x="62122" y="67656"/>
                  </a:lnTo>
                  <a:lnTo>
                    <a:pt x="61295" y="70406"/>
                  </a:lnTo>
                  <a:lnTo>
                    <a:pt x="61075" y="72126"/>
                  </a:lnTo>
                  <a:lnTo>
                    <a:pt x="64593" y="77802"/>
                  </a:lnTo>
                  <a:lnTo>
                    <a:pt x="85032" y="112075"/>
                  </a:lnTo>
                  <a:lnTo>
                    <a:pt x="90206" y="132246"/>
                  </a:lnTo>
                  <a:lnTo>
                    <a:pt x="91248" y="157320"/>
                  </a:lnTo>
                  <a:lnTo>
                    <a:pt x="88821" y="167406"/>
                  </a:lnTo>
                  <a:lnTo>
                    <a:pt x="76747" y="184390"/>
                  </a:lnTo>
                  <a:lnTo>
                    <a:pt x="63797" y="190962"/>
                  </a:lnTo>
                  <a:lnTo>
                    <a:pt x="56392" y="192714"/>
                  </a:lnTo>
                  <a:lnTo>
                    <a:pt x="50045" y="192472"/>
                  </a:lnTo>
                  <a:lnTo>
                    <a:pt x="39229" y="188438"/>
                  </a:lnTo>
                  <a:lnTo>
                    <a:pt x="25207" y="178234"/>
                  </a:lnTo>
                  <a:lnTo>
                    <a:pt x="23611" y="172940"/>
                  </a:lnTo>
                  <a:lnTo>
                    <a:pt x="25599" y="159532"/>
                  </a:lnTo>
                  <a:lnTo>
                    <a:pt x="35234" y="13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85"/>
          <p:cNvGrpSpPr/>
          <p:nvPr/>
        </p:nvGrpSpPr>
        <p:grpSpPr>
          <a:xfrm>
            <a:off x="6642983" y="2635254"/>
            <a:ext cx="2418468" cy="2546347"/>
            <a:chOff x="6642983" y="2635254"/>
            <a:chExt cx="2418468" cy="2546347"/>
          </a:xfrm>
        </p:grpSpPr>
        <p:sp>
          <p:nvSpPr>
            <p:cNvPr id="166" name="SMARTInkShape-442"/>
            <p:cNvSpPr/>
            <p:nvPr>
              <p:custDataLst>
                <p:tags r:id="rId53"/>
              </p:custDataLst>
            </p:nvPr>
          </p:nvSpPr>
          <p:spPr>
            <a:xfrm>
              <a:off x="8949842" y="2909835"/>
              <a:ext cx="111609" cy="102595"/>
            </a:xfrm>
            <a:custGeom>
              <a:avLst/>
              <a:gdLst/>
              <a:ahLst/>
              <a:cxnLst/>
              <a:rect l="0" t="0" r="0" b="0"/>
              <a:pathLst>
                <a:path w="111609" h="102595">
                  <a:moveTo>
                    <a:pt x="3658" y="23865"/>
                  </a:moveTo>
                  <a:lnTo>
                    <a:pt x="3658" y="23865"/>
                  </a:lnTo>
                  <a:lnTo>
                    <a:pt x="3658" y="20494"/>
                  </a:lnTo>
                  <a:lnTo>
                    <a:pt x="1777" y="16958"/>
                  </a:lnTo>
                  <a:lnTo>
                    <a:pt x="287" y="15027"/>
                  </a:lnTo>
                  <a:lnTo>
                    <a:pt x="0" y="13034"/>
                  </a:lnTo>
                  <a:lnTo>
                    <a:pt x="1561" y="8938"/>
                  </a:lnTo>
                  <a:lnTo>
                    <a:pt x="6409" y="2666"/>
                  </a:lnTo>
                  <a:lnTo>
                    <a:pt x="14053" y="332"/>
                  </a:lnTo>
                  <a:lnTo>
                    <a:pt x="23799" y="0"/>
                  </a:lnTo>
                  <a:lnTo>
                    <a:pt x="32836" y="2205"/>
                  </a:lnTo>
                  <a:lnTo>
                    <a:pt x="36516" y="5191"/>
                  </a:lnTo>
                  <a:lnTo>
                    <a:pt x="42486" y="14155"/>
                  </a:lnTo>
                  <a:lnTo>
                    <a:pt x="43728" y="28957"/>
                  </a:lnTo>
                  <a:lnTo>
                    <a:pt x="41222" y="45178"/>
                  </a:lnTo>
                  <a:lnTo>
                    <a:pt x="35405" y="57091"/>
                  </a:lnTo>
                  <a:lnTo>
                    <a:pt x="9842" y="90474"/>
                  </a:lnTo>
                  <a:lnTo>
                    <a:pt x="8486" y="93671"/>
                  </a:lnTo>
                  <a:lnTo>
                    <a:pt x="8288" y="95802"/>
                  </a:lnTo>
                  <a:lnTo>
                    <a:pt x="8861" y="97223"/>
                  </a:lnTo>
                  <a:lnTo>
                    <a:pt x="23152" y="102594"/>
                  </a:lnTo>
                  <a:lnTo>
                    <a:pt x="111608" y="100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43"/>
            <p:cNvSpPr/>
            <p:nvPr>
              <p:custDataLst>
                <p:tags r:id="rId54"/>
              </p:custDataLst>
            </p:nvPr>
          </p:nvSpPr>
          <p:spPr>
            <a:xfrm>
              <a:off x="8769350" y="3082729"/>
              <a:ext cx="171451" cy="174822"/>
            </a:xfrm>
            <a:custGeom>
              <a:avLst/>
              <a:gdLst/>
              <a:ahLst/>
              <a:cxnLst/>
              <a:rect l="0" t="0" r="0" b="0"/>
              <a:pathLst>
                <a:path w="171451" h="174822">
                  <a:moveTo>
                    <a:pt x="171450" y="3371"/>
                  </a:moveTo>
                  <a:lnTo>
                    <a:pt x="171450" y="3371"/>
                  </a:lnTo>
                  <a:lnTo>
                    <a:pt x="171449" y="0"/>
                  </a:lnTo>
                  <a:lnTo>
                    <a:pt x="170745" y="418"/>
                  </a:lnTo>
                  <a:lnTo>
                    <a:pt x="164970" y="7749"/>
                  </a:lnTo>
                  <a:lnTo>
                    <a:pt x="124738" y="42160"/>
                  </a:lnTo>
                  <a:lnTo>
                    <a:pt x="84171" y="81513"/>
                  </a:lnTo>
                  <a:lnTo>
                    <a:pt x="37683" y="128017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4"/>
            <p:cNvSpPr/>
            <p:nvPr>
              <p:custDataLst>
                <p:tags r:id="rId55"/>
              </p:custDataLst>
            </p:nvPr>
          </p:nvSpPr>
          <p:spPr>
            <a:xfrm>
              <a:off x="8782050" y="3086983"/>
              <a:ext cx="114301" cy="151518"/>
            </a:xfrm>
            <a:custGeom>
              <a:avLst/>
              <a:gdLst/>
              <a:ahLst/>
              <a:cxnLst/>
              <a:rect l="0" t="0" r="0" b="0"/>
              <a:pathLst>
                <a:path w="114301" h="151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50"/>
                  </a:lnTo>
                  <a:lnTo>
                    <a:pt x="26006" y="46788"/>
                  </a:lnTo>
                  <a:lnTo>
                    <a:pt x="45825" y="83166"/>
                  </a:lnTo>
                  <a:lnTo>
                    <a:pt x="85253" y="128575"/>
                  </a:lnTo>
                  <a:lnTo>
                    <a:pt x="114300" y="15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45"/>
            <p:cNvSpPr/>
            <p:nvPr>
              <p:custDataLst>
                <p:tags r:id="rId56"/>
              </p:custDataLst>
            </p:nvPr>
          </p:nvSpPr>
          <p:spPr>
            <a:xfrm>
              <a:off x="8627077" y="3210030"/>
              <a:ext cx="91474" cy="85087"/>
            </a:xfrm>
            <a:custGeom>
              <a:avLst/>
              <a:gdLst/>
              <a:ahLst/>
              <a:cxnLst/>
              <a:rect l="0" t="0" r="0" b="0"/>
              <a:pathLst>
                <a:path w="91474" h="85087">
                  <a:moveTo>
                    <a:pt x="15273" y="9420"/>
                  </a:moveTo>
                  <a:lnTo>
                    <a:pt x="15273" y="9420"/>
                  </a:lnTo>
                  <a:lnTo>
                    <a:pt x="7103" y="9420"/>
                  </a:lnTo>
                  <a:lnTo>
                    <a:pt x="7710" y="9420"/>
                  </a:lnTo>
                  <a:lnTo>
                    <a:pt x="21026" y="582"/>
                  </a:lnTo>
                  <a:lnTo>
                    <a:pt x="24753" y="0"/>
                  </a:lnTo>
                  <a:lnTo>
                    <a:pt x="32657" y="1235"/>
                  </a:lnTo>
                  <a:lnTo>
                    <a:pt x="41668" y="5897"/>
                  </a:lnTo>
                  <a:lnTo>
                    <a:pt x="43453" y="8483"/>
                  </a:lnTo>
                  <a:lnTo>
                    <a:pt x="45436" y="15118"/>
                  </a:lnTo>
                  <a:lnTo>
                    <a:pt x="42554" y="24652"/>
                  </a:lnTo>
                  <a:lnTo>
                    <a:pt x="20903" y="57862"/>
                  </a:lnTo>
                  <a:lnTo>
                    <a:pt x="6612" y="76505"/>
                  </a:lnTo>
                  <a:lnTo>
                    <a:pt x="5266" y="79543"/>
                  </a:lnTo>
                  <a:lnTo>
                    <a:pt x="3662" y="81569"/>
                  </a:lnTo>
                  <a:lnTo>
                    <a:pt x="0" y="83819"/>
                  </a:lnTo>
                  <a:lnTo>
                    <a:pt x="151" y="84420"/>
                  </a:lnTo>
                  <a:lnTo>
                    <a:pt x="4085" y="85086"/>
                  </a:lnTo>
                  <a:lnTo>
                    <a:pt x="47613" y="77710"/>
                  </a:lnTo>
                  <a:lnTo>
                    <a:pt x="91473" y="60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46"/>
            <p:cNvSpPr/>
            <p:nvPr>
              <p:custDataLst>
                <p:tags r:id="rId57"/>
              </p:custDataLst>
            </p:nvPr>
          </p:nvSpPr>
          <p:spPr>
            <a:xfrm>
              <a:off x="8467065" y="3102675"/>
              <a:ext cx="111786" cy="116776"/>
            </a:xfrm>
            <a:custGeom>
              <a:avLst/>
              <a:gdLst/>
              <a:ahLst/>
              <a:cxnLst/>
              <a:rect l="0" t="0" r="0" b="0"/>
              <a:pathLst>
                <a:path w="111786" h="116776">
                  <a:moveTo>
                    <a:pt x="111785" y="34225"/>
                  </a:moveTo>
                  <a:lnTo>
                    <a:pt x="111785" y="34225"/>
                  </a:lnTo>
                  <a:lnTo>
                    <a:pt x="108414" y="30854"/>
                  </a:lnTo>
                  <a:lnTo>
                    <a:pt x="106759" y="27318"/>
                  </a:lnTo>
                  <a:lnTo>
                    <a:pt x="102326" y="15927"/>
                  </a:lnTo>
                  <a:lnTo>
                    <a:pt x="96674" y="7559"/>
                  </a:lnTo>
                  <a:lnTo>
                    <a:pt x="83788" y="611"/>
                  </a:lnTo>
                  <a:lnTo>
                    <a:pt x="72531" y="0"/>
                  </a:lnTo>
                  <a:lnTo>
                    <a:pt x="60473" y="2786"/>
                  </a:lnTo>
                  <a:lnTo>
                    <a:pt x="31721" y="19836"/>
                  </a:lnTo>
                  <a:lnTo>
                    <a:pt x="15523" y="33474"/>
                  </a:lnTo>
                  <a:lnTo>
                    <a:pt x="5972" y="46591"/>
                  </a:lnTo>
                  <a:lnTo>
                    <a:pt x="0" y="72618"/>
                  </a:lnTo>
                  <a:lnTo>
                    <a:pt x="572" y="79576"/>
                  </a:lnTo>
                  <a:lnTo>
                    <a:pt x="2365" y="84920"/>
                  </a:lnTo>
                  <a:lnTo>
                    <a:pt x="8121" y="92740"/>
                  </a:lnTo>
                  <a:lnTo>
                    <a:pt x="15382" y="98567"/>
                  </a:lnTo>
                  <a:lnTo>
                    <a:pt x="20705" y="98992"/>
                  </a:lnTo>
                  <a:lnTo>
                    <a:pt x="34146" y="95701"/>
                  </a:lnTo>
                  <a:lnTo>
                    <a:pt x="63382" y="74985"/>
                  </a:lnTo>
                  <a:lnTo>
                    <a:pt x="102706" y="31463"/>
                  </a:lnTo>
                  <a:lnTo>
                    <a:pt x="103617" y="32384"/>
                  </a:lnTo>
                  <a:lnTo>
                    <a:pt x="105195" y="54705"/>
                  </a:lnTo>
                  <a:lnTo>
                    <a:pt x="105435" y="116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47"/>
            <p:cNvSpPr/>
            <p:nvPr>
              <p:custDataLst>
                <p:tags r:id="rId58"/>
              </p:custDataLst>
            </p:nvPr>
          </p:nvSpPr>
          <p:spPr>
            <a:xfrm>
              <a:off x="8350838" y="3105150"/>
              <a:ext cx="12113" cy="139701"/>
            </a:xfrm>
            <a:custGeom>
              <a:avLst/>
              <a:gdLst/>
              <a:ahLst/>
              <a:cxnLst/>
              <a:rect l="0" t="0" r="0" b="0"/>
              <a:pathLst>
                <a:path w="12113" h="139701">
                  <a:moveTo>
                    <a:pt x="5762" y="0"/>
                  </a:moveTo>
                  <a:lnTo>
                    <a:pt x="5762" y="0"/>
                  </a:lnTo>
                  <a:lnTo>
                    <a:pt x="2392" y="0"/>
                  </a:lnTo>
                  <a:lnTo>
                    <a:pt x="1399" y="706"/>
                  </a:lnTo>
                  <a:lnTo>
                    <a:pt x="736" y="1881"/>
                  </a:lnTo>
                  <a:lnTo>
                    <a:pt x="0" y="7186"/>
                  </a:lnTo>
                  <a:lnTo>
                    <a:pt x="169" y="50206"/>
                  </a:lnTo>
                  <a:lnTo>
                    <a:pt x="6329" y="89619"/>
                  </a:lnTo>
                  <a:lnTo>
                    <a:pt x="12112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48"/>
            <p:cNvSpPr/>
            <p:nvPr>
              <p:custDataLst>
                <p:tags r:id="rId59"/>
              </p:custDataLst>
            </p:nvPr>
          </p:nvSpPr>
          <p:spPr>
            <a:xfrm>
              <a:off x="8267700" y="3168650"/>
              <a:ext cx="146051" cy="6317"/>
            </a:xfrm>
            <a:custGeom>
              <a:avLst/>
              <a:gdLst/>
              <a:ahLst/>
              <a:cxnLst/>
              <a:rect l="0" t="0" r="0" b="0"/>
              <a:pathLst>
                <a:path w="146051" h="631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6" y="4364"/>
                  </a:lnTo>
                  <a:lnTo>
                    <a:pt x="42632" y="6176"/>
                  </a:lnTo>
                  <a:lnTo>
                    <a:pt x="86790" y="631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49"/>
            <p:cNvSpPr/>
            <p:nvPr>
              <p:custDataLst>
                <p:tags r:id="rId60"/>
              </p:custDataLst>
            </p:nvPr>
          </p:nvSpPr>
          <p:spPr>
            <a:xfrm>
              <a:off x="8032750" y="3089380"/>
              <a:ext cx="171451" cy="168171"/>
            </a:xfrm>
            <a:custGeom>
              <a:avLst/>
              <a:gdLst/>
              <a:ahLst/>
              <a:cxnLst/>
              <a:rect l="0" t="0" r="0" b="0"/>
              <a:pathLst>
                <a:path w="171451" h="168171">
                  <a:moveTo>
                    <a:pt x="171450" y="9420"/>
                  </a:moveTo>
                  <a:lnTo>
                    <a:pt x="171450" y="9420"/>
                  </a:lnTo>
                  <a:lnTo>
                    <a:pt x="162612" y="582"/>
                  </a:lnTo>
                  <a:lnTo>
                    <a:pt x="159207" y="0"/>
                  </a:lnTo>
                  <a:lnTo>
                    <a:pt x="149781" y="1235"/>
                  </a:lnTo>
                  <a:lnTo>
                    <a:pt x="140419" y="6017"/>
                  </a:lnTo>
                  <a:lnTo>
                    <a:pt x="97983" y="44930"/>
                  </a:lnTo>
                  <a:lnTo>
                    <a:pt x="55254" y="90906"/>
                  </a:lnTo>
                  <a:lnTo>
                    <a:pt x="29688" y="130975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50"/>
            <p:cNvSpPr/>
            <p:nvPr>
              <p:custDataLst>
                <p:tags r:id="rId61"/>
              </p:custDataLst>
            </p:nvPr>
          </p:nvSpPr>
          <p:spPr>
            <a:xfrm>
              <a:off x="8059032" y="3068815"/>
              <a:ext cx="88019" cy="176036"/>
            </a:xfrm>
            <a:custGeom>
              <a:avLst/>
              <a:gdLst/>
              <a:ahLst/>
              <a:cxnLst/>
              <a:rect l="0" t="0" r="0" b="0"/>
              <a:pathLst>
                <a:path w="88019" h="176036">
                  <a:moveTo>
                    <a:pt x="5468" y="10935"/>
                  </a:moveTo>
                  <a:lnTo>
                    <a:pt x="5468" y="10935"/>
                  </a:lnTo>
                  <a:lnTo>
                    <a:pt x="0" y="0"/>
                  </a:lnTo>
                  <a:lnTo>
                    <a:pt x="17975" y="44739"/>
                  </a:lnTo>
                  <a:lnTo>
                    <a:pt x="29967" y="83700"/>
                  </a:lnTo>
                  <a:lnTo>
                    <a:pt x="51960" y="130854"/>
                  </a:lnTo>
                  <a:lnTo>
                    <a:pt x="88018" y="176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51"/>
            <p:cNvSpPr/>
            <p:nvPr>
              <p:custDataLst>
                <p:tags r:id="rId62"/>
              </p:custDataLst>
            </p:nvPr>
          </p:nvSpPr>
          <p:spPr>
            <a:xfrm>
              <a:off x="7962900" y="32131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8481" y="12209"/>
                  </a:lnTo>
                  <a:lnTo>
                    <a:pt x="22325" y="17891"/>
                  </a:lnTo>
                  <a:lnTo>
                    <a:pt x="25444" y="23474"/>
                  </a:lnTo>
                  <a:lnTo>
                    <a:pt x="381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52"/>
            <p:cNvSpPr/>
            <p:nvPr>
              <p:custDataLst>
                <p:tags r:id="rId63"/>
              </p:custDataLst>
            </p:nvPr>
          </p:nvSpPr>
          <p:spPr>
            <a:xfrm>
              <a:off x="7829975" y="3109451"/>
              <a:ext cx="107526" cy="116350"/>
            </a:xfrm>
            <a:custGeom>
              <a:avLst/>
              <a:gdLst/>
              <a:ahLst/>
              <a:cxnLst/>
              <a:rect l="0" t="0" r="0" b="0"/>
              <a:pathLst>
                <a:path w="107526" h="116350">
                  <a:moveTo>
                    <a:pt x="82125" y="46499"/>
                  </a:moveTo>
                  <a:lnTo>
                    <a:pt x="82125" y="46499"/>
                  </a:lnTo>
                  <a:lnTo>
                    <a:pt x="82125" y="43128"/>
                  </a:lnTo>
                  <a:lnTo>
                    <a:pt x="78754" y="34290"/>
                  </a:lnTo>
                  <a:lnTo>
                    <a:pt x="79172" y="30598"/>
                  </a:lnTo>
                  <a:lnTo>
                    <a:pt x="83399" y="22734"/>
                  </a:lnTo>
                  <a:lnTo>
                    <a:pt x="83680" y="18661"/>
                  </a:lnTo>
                  <a:lnTo>
                    <a:pt x="80229" y="10373"/>
                  </a:lnTo>
                  <a:lnTo>
                    <a:pt x="73991" y="3867"/>
                  </a:lnTo>
                  <a:lnTo>
                    <a:pt x="70352" y="1144"/>
                  </a:lnTo>
                  <a:lnTo>
                    <a:pt x="58783" y="0"/>
                  </a:lnTo>
                  <a:lnTo>
                    <a:pt x="44940" y="2550"/>
                  </a:lnTo>
                  <a:lnTo>
                    <a:pt x="31731" y="8387"/>
                  </a:lnTo>
                  <a:lnTo>
                    <a:pt x="12395" y="29719"/>
                  </a:lnTo>
                  <a:lnTo>
                    <a:pt x="3" y="51640"/>
                  </a:lnTo>
                  <a:lnTo>
                    <a:pt x="0" y="66893"/>
                  </a:lnTo>
                  <a:lnTo>
                    <a:pt x="4703" y="80963"/>
                  </a:lnTo>
                  <a:lnTo>
                    <a:pt x="11497" y="89568"/>
                  </a:lnTo>
                  <a:lnTo>
                    <a:pt x="22983" y="93863"/>
                  </a:lnTo>
                  <a:lnTo>
                    <a:pt x="29996" y="95008"/>
                  </a:lnTo>
                  <a:lnTo>
                    <a:pt x="47198" y="90637"/>
                  </a:lnTo>
                  <a:lnTo>
                    <a:pt x="76872" y="73954"/>
                  </a:lnTo>
                  <a:lnTo>
                    <a:pt x="88408" y="61297"/>
                  </a:lnTo>
                  <a:lnTo>
                    <a:pt x="99729" y="42656"/>
                  </a:lnTo>
                  <a:lnTo>
                    <a:pt x="100210" y="43232"/>
                  </a:lnTo>
                  <a:lnTo>
                    <a:pt x="103039" y="90309"/>
                  </a:lnTo>
                  <a:lnTo>
                    <a:pt x="107525" y="116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53"/>
            <p:cNvSpPr/>
            <p:nvPr>
              <p:custDataLst>
                <p:tags r:id="rId64"/>
              </p:custDataLst>
            </p:nvPr>
          </p:nvSpPr>
          <p:spPr>
            <a:xfrm>
              <a:off x="7709783" y="312420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5109" y="54908"/>
                  </a:lnTo>
                  <a:lnTo>
                    <a:pt x="5467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54"/>
            <p:cNvSpPr/>
            <p:nvPr>
              <p:custDataLst>
                <p:tags r:id="rId65"/>
              </p:custDataLst>
            </p:nvPr>
          </p:nvSpPr>
          <p:spPr>
            <a:xfrm>
              <a:off x="7658100" y="3149600"/>
              <a:ext cx="95251" cy="18168"/>
            </a:xfrm>
            <a:custGeom>
              <a:avLst/>
              <a:gdLst/>
              <a:ahLst/>
              <a:cxnLst/>
              <a:rect l="0" t="0" r="0" b="0"/>
              <a:pathLst>
                <a:path w="952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3370" y="18167"/>
                  </a:lnTo>
                  <a:lnTo>
                    <a:pt x="48808" y="81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55"/>
            <p:cNvSpPr/>
            <p:nvPr>
              <p:custDataLst>
                <p:tags r:id="rId66"/>
              </p:custDataLst>
            </p:nvPr>
          </p:nvSpPr>
          <p:spPr>
            <a:xfrm>
              <a:off x="7507284" y="3196742"/>
              <a:ext cx="66292" cy="97284"/>
            </a:xfrm>
            <a:custGeom>
              <a:avLst/>
              <a:gdLst/>
              <a:ahLst/>
              <a:cxnLst/>
              <a:rect l="0" t="0" r="0" b="0"/>
              <a:pathLst>
                <a:path w="66292" h="97284">
                  <a:moveTo>
                    <a:pt x="36516" y="3658"/>
                  </a:moveTo>
                  <a:lnTo>
                    <a:pt x="36516" y="3658"/>
                  </a:lnTo>
                  <a:lnTo>
                    <a:pt x="36516" y="287"/>
                  </a:lnTo>
                  <a:lnTo>
                    <a:pt x="35810" y="0"/>
                  </a:lnTo>
                  <a:lnTo>
                    <a:pt x="33145" y="1562"/>
                  </a:lnTo>
                  <a:lnTo>
                    <a:pt x="12751" y="24521"/>
                  </a:lnTo>
                  <a:lnTo>
                    <a:pt x="3760" y="42295"/>
                  </a:lnTo>
                  <a:lnTo>
                    <a:pt x="0" y="67709"/>
                  </a:lnTo>
                  <a:lnTo>
                    <a:pt x="1000" y="79868"/>
                  </a:lnTo>
                  <a:lnTo>
                    <a:pt x="2255" y="84098"/>
                  </a:lnTo>
                  <a:lnTo>
                    <a:pt x="5209" y="87623"/>
                  </a:lnTo>
                  <a:lnTo>
                    <a:pt x="14135" y="93422"/>
                  </a:lnTo>
                  <a:lnTo>
                    <a:pt x="31061" y="97283"/>
                  </a:lnTo>
                  <a:lnTo>
                    <a:pt x="43264" y="94423"/>
                  </a:lnTo>
                  <a:lnTo>
                    <a:pt x="54331" y="88448"/>
                  </a:lnTo>
                  <a:lnTo>
                    <a:pt x="61602" y="81088"/>
                  </a:lnTo>
                  <a:lnTo>
                    <a:pt x="65303" y="73114"/>
                  </a:lnTo>
                  <a:lnTo>
                    <a:pt x="66291" y="69012"/>
                  </a:lnTo>
                  <a:lnTo>
                    <a:pt x="65538" y="64866"/>
                  </a:lnTo>
                  <a:lnTo>
                    <a:pt x="57736" y="52289"/>
                  </a:lnTo>
                  <a:lnTo>
                    <a:pt x="30166" y="29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56"/>
            <p:cNvSpPr/>
            <p:nvPr>
              <p:custDataLst>
                <p:tags r:id="rId67"/>
              </p:custDataLst>
            </p:nvPr>
          </p:nvSpPr>
          <p:spPr>
            <a:xfrm>
              <a:off x="7332374" y="3107315"/>
              <a:ext cx="141577" cy="118486"/>
            </a:xfrm>
            <a:custGeom>
              <a:avLst/>
              <a:gdLst/>
              <a:ahLst/>
              <a:cxnLst/>
              <a:rect l="0" t="0" r="0" b="0"/>
              <a:pathLst>
                <a:path w="141577" h="118486">
                  <a:moveTo>
                    <a:pt x="71726" y="35935"/>
                  </a:moveTo>
                  <a:lnTo>
                    <a:pt x="71726" y="35935"/>
                  </a:lnTo>
                  <a:lnTo>
                    <a:pt x="81185" y="35935"/>
                  </a:lnTo>
                  <a:lnTo>
                    <a:pt x="98447" y="30468"/>
                  </a:lnTo>
                  <a:lnTo>
                    <a:pt x="100123" y="28762"/>
                  </a:lnTo>
                  <a:lnTo>
                    <a:pt x="101986" y="23104"/>
                  </a:lnTo>
                  <a:lnTo>
                    <a:pt x="101777" y="20326"/>
                  </a:lnTo>
                  <a:lnTo>
                    <a:pt x="99663" y="15357"/>
                  </a:lnTo>
                  <a:lnTo>
                    <a:pt x="87765" y="5222"/>
                  </a:lnTo>
                  <a:lnTo>
                    <a:pt x="76737" y="1118"/>
                  </a:lnTo>
                  <a:lnTo>
                    <a:pt x="64075" y="0"/>
                  </a:lnTo>
                  <a:lnTo>
                    <a:pt x="49041" y="1854"/>
                  </a:lnTo>
                  <a:lnTo>
                    <a:pt x="34832" y="8793"/>
                  </a:lnTo>
                  <a:lnTo>
                    <a:pt x="12175" y="27108"/>
                  </a:lnTo>
                  <a:lnTo>
                    <a:pt x="6924" y="34599"/>
                  </a:lnTo>
                  <a:lnTo>
                    <a:pt x="0" y="56863"/>
                  </a:lnTo>
                  <a:lnTo>
                    <a:pt x="1278" y="73929"/>
                  </a:lnTo>
                  <a:lnTo>
                    <a:pt x="3594" y="82431"/>
                  </a:lnTo>
                  <a:lnTo>
                    <a:pt x="11811" y="93759"/>
                  </a:lnTo>
                  <a:lnTo>
                    <a:pt x="16966" y="97768"/>
                  </a:lnTo>
                  <a:lnTo>
                    <a:pt x="32100" y="100340"/>
                  </a:lnTo>
                  <a:lnTo>
                    <a:pt x="49175" y="98426"/>
                  </a:lnTo>
                  <a:lnTo>
                    <a:pt x="63820" y="92872"/>
                  </a:lnTo>
                  <a:lnTo>
                    <a:pt x="83965" y="75069"/>
                  </a:lnTo>
                  <a:lnTo>
                    <a:pt x="98889" y="50250"/>
                  </a:lnTo>
                  <a:lnTo>
                    <a:pt x="102872" y="37959"/>
                  </a:lnTo>
                  <a:lnTo>
                    <a:pt x="103779" y="38695"/>
                  </a:lnTo>
                  <a:lnTo>
                    <a:pt x="106668" y="43276"/>
                  </a:lnTo>
                  <a:lnTo>
                    <a:pt x="123517" y="86090"/>
                  </a:lnTo>
                  <a:lnTo>
                    <a:pt x="141576" y="118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57"/>
            <p:cNvSpPr/>
            <p:nvPr>
              <p:custDataLst>
                <p:tags r:id="rId68"/>
              </p:custDataLst>
            </p:nvPr>
          </p:nvSpPr>
          <p:spPr>
            <a:xfrm>
              <a:off x="7089248" y="3206750"/>
              <a:ext cx="149753" cy="26706"/>
            </a:xfrm>
            <a:custGeom>
              <a:avLst/>
              <a:gdLst/>
              <a:ahLst/>
              <a:cxnLst/>
              <a:rect l="0" t="0" r="0" b="0"/>
              <a:pathLst>
                <a:path w="149753" h="26706">
                  <a:moveTo>
                    <a:pt x="16402" y="0"/>
                  </a:moveTo>
                  <a:lnTo>
                    <a:pt x="16402" y="0"/>
                  </a:lnTo>
                  <a:lnTo>
                    <a:pt x="1324" y="21985"/>
                  </a:lnTo>
                  <a:lnTo>
                    <a:pt x="0" y="25240"/>
                  </a:lnTo>
                  <a:lnTo>
                    <a:pt x="1234" y="26705"/>
                  </a:lnTo>
                  <a:lnTo>
                    <a:pt x="37891" y="24902"/>
                  </a:lnTo>
                  <a:lnTo>
                    <a:pt x="77410" y="19686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58"/>
            <p:cNvSpPr/>
            <p:nvPr>
              <p:custDataLst>
                <p:tags r:id="rId69"/>
              </p:custDataLst>
            </p:nvPr>
          </p:nvSpPr>
          <p:spPr>
            <a:xfrm>
              <a:off x="7087482" y="3111500"/>
              <a:ext cx="126119" cy="19051"/>
            </a:xfrm>
            <a:custGeom>
              <a:avLst/>
              <a:gdLst/>
              <a:ahLst/>
              <a:cxnLst/>
              <a:rect l="0" t="0" r="0" b="0"/>
              <a:pathLst>
                <a:path w="1261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36389" y="15679"/>
                  </a:lnTo>
                  <a:lnTo>
                    <a:pt x="73975" y="6841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59"/>
            <p:cNvSpPr/>
            <p:nvPr>
              <p:custDataLst>
                <p:tags r:id="rId70"/>
              </p:custDataLst>
            </p:nvPr>
          </p:nvSpPr>
          <p:spPr>
            <a:xfrm>
              <a:off x="6965950" y="2979817"/>
              <a:ext cx="68968" cy="303134"/>
            </a:xfrm>
            <a:custGeom>
              <a:avLst/>
              <a:gdLst/>
              <a:ahLst/>
              <a:cxnLst/>
              <a:rect l="0" t="0" r="0" b="0"/>
              <a:pathLst>
                <a:path w="68968" h="303134">
                  <a:moveTo>
                    <a:pt x="63500" y="23733"/>
                  </a:moveTo>
                  <a:lnTo>
                    <a:pt x="63500" y="23733"/>
                  </a:lnTo>
                  <a:lnTo>
                    <a:pt x="68967" y="3960"/>
                  </a:lnTo>
                  <a:lnTo>
                    <a:pt x="68556" y="2084"/>
                  </a:lnTo>
                  <a:lnTo>
                    <a:pt x="67576" y="834"/>
                  </a:lnTo>
                  <a:lnTo>
                    <a:pt x="66217" y="0"/>
                  </a:lnTo>
                  <a:lnTo>
                    <a:pt x="64606" y="150"/>
                  </a:lnTo>
                  <a:lnTo>
                    <a:pt x="60933" y="2198"/>
                  </a:lnTo>
                  <a:lnTo>
                    <a:pt x="45272" y="16674"/>
                  </a:lnTo>
                  <a:lnTo>
                    <a:pt x="27111" y="48552"/>
                  </a:lnTo>
                  <a:lnTo>
                    <a:pt x="15042" y="91651"/>
                  </a:lnTo>
                  <a:lnTo>
                    <a:pt x="8275" y="135143"/>
                  </a:lnTo>
                  <a:lnTo>
                    <a:pt x="6730" y="178070"/>
                  </a:lnTo>
                  <a:lnTo>
                    <a:pt x="6425" y="218587"/>
                  </a:lnTo>
                  <a:lnTo>
                    <a:pt x="4483" y="262130"/>
                  </a:lnTo>
                  <a:lnTo>
                    <a:pt x="0" y="303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60"/>
            <p:cNvSpPr/>
            <p:nvPr>
              <p:custDataLst>
                <p:tags r:id="rId71"/>
              </p:custDataLst>
            </p:nvPr>
          </p:nvSpPr>
          <p:spPr>
            <a:xfrm>
              <a:off x="6820782" y="3011665"/>
              <a:ext cx="164219" cy="112536"/>
            </a:xfrm>
            <a:custGeom>
              <a:avLst/>
              <a:gdLst/>
              <a:ahLst/>
              <a:cxnLst/>
              <a:rect l="0" t="0" r="0" b="0"/>
              <a:pathLst>
                <a:path w="164219" h="112536">
                  <a:moveTo>
                    <a:pt x="5468" y="10935"/>
                  </a:moveTo>
                  <a:lnTo>
                    <a:pt x="5468" y="10935"/>
                  </a:lnTo>
                  <a:lnTo>
                    <a:pt x="0" y="0"/>
                  </a:lnTo>
                  <a:lnTo>
                    <a:pt x="43991" y="35951"/>
                  </a:lnTo>
                  <a:lnTo>
                    <a:pt x="86122" y="68034"/>
                  </a:lnTo>
                  <a:lnTo>
                    <a:pt x="132694" y="95245"/>
                  </a:lnTo>
                  <a:lnTo>
                    <a:pt x="164218" y="112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61"/>
            <p:cNvSpPr/>
            <p:nvPr>
              <p:custDataLst>
                <p:tags r:id="rId72"/>
              </p:custDataLst>
            </p:nvPr>
          </p:nvSpPr>
          <p:spPr>
            <a:xfrm>
              <a:off x="6642983" y="2828729"/>
              <a:ext cx="2069218" cy="2352872"/>
            </a:xfrm>
            <a:custGeom>
              <a:avLst/>
              <a:gdLst/>
              <a:ahLst/>
              <a:cxnLst/>
              <a:rect l="0" t="0" r="0" b="0"/>
              <a:pathLst>
                <a:path w="2069218" h="2352872">
                  <a:moveTo>
                    <a:pt x="5467" y="3371"/>
                  </a:moveTo>
                  <a:lnTo>
                    <a:pt x="5467" y="3371"/>
                  </a:lnTo>
                  <a:lnTo>
                    <a:pt x="2096" y="3371"/>
                  </a:lnTo>
                  <a:lnTo>
                    <a:pt x="1103" y="2665"/>
                  </a:lnTo>
                  <a:lnTo>
                    <a:pt x="441" y="1490"/>
                  </a:lnTo>
                  <a:lnTo>
                    <a:pt x="0" y="0"/>
                  </a:lnTo>
                  <a:lnTo>
                    <a:pt x="410" y="418"/>
                  </a:lnTo>
                  <a:lnTo>
                    <a:pt x="2749" y="4646"/>
                  </a:lnTo>
                  <a:lnTo>
                    <a:pt x="8599" y="45903"/>
                  </a:lnTo>
                  <a:lnTo>
                    <a:pt x="11887" y="81466"/>
                  </a:lnTo>
                  <a:lnTo>
                    <a:pt x="15992" y="120663"/>
                  </a:lnTo>
                  <a:lnTo>
                    <a:pt x="19619" y="164384"/>
                  </a:lnTo>
                  <a:lnTo>
                    <a:pt x="23550" y="209997"/>
                  </a:lnTo>
                  <a:lnTo>
                    <a:pt x="24230" y="249057"/>
                  </a:lnTo>
                  <a:lnTo>
                    <a:pt x="24431" y="288539"/>
                  </a:lnTo>
                  <a:lnTo>
                    <a:pt x="27863" y="333791"/>
                  </a:lnTo>
                  <a:lnTo>
                    <a:pt x="29976" y="379575"/>
                  </a:lnTo>
                  <a:lnTo>
                    <a:pt x="32352" y="413284"/>
                  </a:lnTo>
                  <a:lnTo>
                    <a:pt x="35055" y="448727"/>
                  </a:lnTo>
                  <a:lnTo>
                    <a:pt x="36256" y="483294"/>
                  </a:lnTo>
                  <a:lnTo>
                    <a:pt x="36790" y="519353"/>
                  </a:lnTo>
                  <a:lnTo>
                    <a:pt x="37028" y="557252"/>
                  </a:lnTo>
                  <a:lnTo>
                    <a:pt x="37133" y="597614"/>
                  </a:lnTo>
                  <a:lnTo>
                    <a:pt x="37179" y="637190"/>
                  </a:lnTo>
                  <a:lnTo>
                    <a:pt x="37200" y="676652"/>
                  </a:lnTo>
                  <a:lnTo>
                    <a:pt x="37209" y="717709"/>
                  </a:lnTo>
                  <a:lnTo>
                    <a:pt x="35333" y="759474"/>
                  </a:lnTo>
                  <a:lnTo>
                    <a:pt x="32851" y="801556"/>
                  </a:lnTo>
                  <a:lnTo>
                    <a:pt x="31749" y="843777"/>
                  </a:lnTo>
                  <a:lnTo>
                    <a:pt x="31258" y="887942"/>
                  </a:lnTo>
                  <a:lnTo>
                    <a:pt x="30335" y="933441"/>
                  </a:lnTo>
                  <a:lnTo>
                    <a:pt x="27573" y="979534"/>
                  </a:lnTo>
                  <a:lnTo>
                    <a:pt x="25875" y="1025890"/>
                  </a:lnTo>
                  <a:lnTo>
                    <a:pt x="24415" y="1072362"/>
                  </a:lnTo>
                  <a:lnTo>
                    <a:pt x="21414" y="1118887"/>
                  </a:lnTo>
                  <a:lnTo>
                    <a:pt x="20331" y="1142865"/>
                  </a:lnTo>
                  <a:lnTo>
                    <a:pt x="19610" y="1167317"/>
                  </a:lnTo>
                  <a:lnTo>
                    <a:pt x="19129" y="1192085"/>
                  </a:lnTo>
                  <a:lnTo>
                    <a:pt x="18103" y="1216358"/>
                  </a:lnTo>
                  <a:lnTo>
                    <a:pt x="16713" y="1240301"/>
                  </a:lnTo>
                  <a:lnTo>
                    <a:pt x="15080" y="1264024"/>
                  </a:lnTo>
                  <a:lnTo>
                    <a:pt x="13992" y="1288307"/>
                  </a:lnTo>
                  <a:lnTo>
                    <a:pt x="13267" y="1312961"/>
                  </a:lnTo>
                  <a:lnTo>
                    <a:pt x="12784" y="1337864"/>
                  </a:lnTo>
                  <a:lnTo>
                    <a:pt x="12462" y="1362228"/>
                  </a:lnTo>
                  <a:lnTo>
                    <a:pt x="12246" y="1386231"/>
                  </a:lnTo>
                  <a:lnTo>
                    <a:pt x="12008" y="1432892"/>
                  </a:lnTo>
                  <a:lnTo>
                    <a:pt x="11902" y="1477149"/>
                  </a:lnTo>
                  <a:lnTo>
                    <a:pt x="11855" y="1522219"/>
                  </a:lnTo>
                  <a:lnTo>
                    <a:pt x="12539" y="1567414"/>
                  </a:lnTo>
                  <a:lnTo>
                    <a:pt x="15195" y="1611020"/>
                  </a:lnTo>
                  <a:lnTo>
                    <a:pt x="16846" y="1652037"/>
                  </a:lnTo>
                  <a:lnTo>
                    <a:pt x="18285" y="1691433"/>
                  </a:lnTo>
                  <a:lnTo>
                    <a:pt x="21277" y="1730110"/>
                  </a:lnTo>
                  <a:lnTo>
                    <a:pt x="24959" y="1768466"/>
                  </a:lnTo>
                  <a:lnTo>
                    <a:pt x="28947" y="1805974"/>
                  </a:lnTo>
                  <a:lnTo>
                    <a:pt x="33071" y="1841460"/>
                  </a:lnTo>
                  <a:lnTo>
                    <a:pt x="37256" y="1877927"/>
                  </a:lnTo>
                  <a:lnTo>
                    <a:pt x="41467" y="1913890"/>
                  </a:lnTo>
                  <a:lnTo>
                    <a:pt x="45692" y="1946337"/>
                  </a:lnTo>
                  <a:lnTo>
                    <a:pt x="52036" y="1992371"/>
                  </a:lnTo>
                  <a:lnTo>
                    <a:pt x="58384" y="2037290"/>
                  </a:lnTo>
                  <a:lnTo>
                    <a:pt x="64733" y="2078508"/>
                  </a:lnTo>
                  <a:lnTo>
                    <a:pt x="67713" y="2117532"/>
                  </a:lnTo>
                  <a:lnTo>
                    <a:pt x="78153" y="2162869"/>
                  </a:lnTo>
                  <a:lnTo>
                    <a:pt x="91504" y="2205378"/>
                  </a:lnTo>
                  <a:lnTo>
                    <a:pt x="107363" y="2247223"/>
                  </a:lnTo>
                  <a:lnTo>
                    <a:pt x="143394" y="2292540"/>
                  </a:lnTo>
                  <a:lnTo>
                    <a:pt x="160606" y="2307007"/>
                  </a:lnTo>
                  <a:lnTo>
                    <a:pt x="204148" y="2326346"/>
                  </a:lnTo>
                  <a:lnTo>
                    <a:pt x="243818" y="2336614"/>
                  </a:lnTo>
                  <a:lnTo>
                    <a:pt x="277912" y="2342118"/>
                  </a:lnTo>
                  <a:lnTo>
                    <a:pt x="309292" y="2345270"/>
                  </a:lnTo>
                  <a:lnTo>
                    <a:pt x="344407" y="2349022"/>
                  </a:lnTo>
                  <a:lnTo>
                    <a:pt x="381179" y="2351161"/>
                  </a:lnTo>
                  <a:lnTo>
                    <a:pt x="419394" y="2352111"/>
                  </a:lnTo>
                  <a:lnTo>
                    <a:pt x="459897" y="2352533"/>
                  </a:lnTo>
                  <a:lnTo>
                    <a:pt x="503299" y="2350840"/>
                  </a:lnTo>
                  <a:lnTo>
                    <a:pt x="549164" y="2348440"/>
                  </a:lnTo>
                  <a:lnTo>
                    <a:pt x="573249" y="2347800"/>
                  </a:lnTo>
                  <a:lnTo>
                    <a:pt x="597770" y="2347374"/>
                  </a:lnTo>
                  <a:lnTo>
                    <a:pt x="623997" y="2346384"/>
                  </a:lnTo>
                  <a:lnTo>
                    <a:pt x="651359" y="2345018"/>
                  </a:lnTo>
                  <a:lnTo>
                    <a:pt x="679479" y="2343403"/>
                  </a:lnTo>
                  <a:lnTo>
                    <a:pt x="708808" y="2341620"/>
                  </a:lnTo>
                  <a:lnTo>
                    <a:pt x="738945" y="2339725"/>
                  </a:lnTo>
                  <a:lnTo>
                    <a:pt x="769618" y="2337757"/>
                  </a:lnTo>
                  <a:lnTo>
                    <a:pt x="800652" y="2336445"/>
                  </a:lnTo>
                  <a:lnTo>
                    <a:pt x="831924" y="2335570"/>
                  </a:lnTo>
                  <a:lnTo>
                    <a:pt x="863354" y="2334987"/>
                  </a:lnTo>
                  <a:lnTo>
                    <a:pt x="896303" y="2334598"/>
                  </a:lnTo>
                  <a:lnTo>
                    <a:pt x="930263" y="2334340"/>
                  </a:lnTo>
                  <a:lnTo>
                    <a:pt x="964898" y="2334166"/>
                  </a:lnTo>
                  <a:lnTo>
                    <a:pt x="999982" y="2334052"/>
                  </a:lnTo>
                  <a:lnTo>
                    <a:pt x="1035365" y="2333974"/>
                  </a:lnTo>
                  <a:lnTo>
                    <a:pt x="1070949" y="2333923"/>
                  </a:lnTo>
                  <a:lnTo>
                    <a:pt x="1106666" y="2333889"/>
                  </a:lnTo>
                  <a:lnTo>
                    <a:pt x="1142472" y="2333866"/>
                  </a:lnTo>
                  <a:lnTo>
                    <a:pt x="1178337" y="2333851"/>
                  </a:lnTo>
                  <a:lnTo>
                    <a:pt x="1214947" y="2333841"/>
                  </a:lnTo>
                  <a:lnTo>
                    <a:pt x="1252054" y="2333834"/>
                  </a:lnTo>
                  <a:lnTo>
                    <a:pt x="1289491" y="2333830"/>
                  </a:lnTo>
                  <a:lnTo>
                    <a:pt x="1327855" y="2334533"/>
                  </a:lnTo>
                  <a:lnTo>
                    <a:pt x="1366837" y="2335706"/>
                  </a:lnTo>
                  <a:lnTo>
                    <a:pt x="1406230" y="2337194"/>
                  </a:lnTo>
                  <a:lnTo>
                    <a:pt x="1444487" y="2338186"/>
                  </a:lnTo>
                  <a:lnTo>
                    <a:pt x="1481985" y="2338848"/>
                  </a:lnTo>
                  <a:lnTo>
                    <a:pt x="1518979" y="2339289"/>
                  </a:lnTo>
                  <a:lnTo>
                    <a:pt x="1557047" y="2340288"/>
                  </a:lnTo>
                  <a:lnTo>
                    <a:pt x="1595831" y="2341660"/>
                  </a:lnTo>
                  <a:lnTo>
                    <a:pt x="1635093" y="2343280"/>
                  </a:lnTo>
                  <a:lnTo>
                    <a:pt x="1672557" y="2344360"/>
                  </a:lnTo>
                  <a:lnTo>
                    <a:pt x="1708821" y="2345080"/>
                  </a:lnTo>
                  <a:lnTo>
                    <a:pt x="1744286" y="2345560"/>
                  </a:lnTo>
                  <a:lnTo>
                    <a:pt x="1777808" y="2346586"/>
                  </a:lnTo>
                  <a:lnTo>
                    <a:pt x="1810032" y="2347976"/>
                  </a:lnTo>
                  <a:lnTo>
                    <a:pt x="1841394" y="2349607"/>
                  </a:lnTo>
                  <a:lnTo>
                    <a:pt x="1872179" y="2350696"/>
                  </a:lnTo>
                  <a:lnTo>
                    <a:pt x="1902581" y="2351420"/>
                  </a:lnTo>
                  <a:lnTo>
                    <a:pt x="1932726" y="2351904"/>
                  </a:lnTo>
                  <a:lnTo>
                    <a:pt x="1961289" y="2352226"/>
                  </a:lnTo>
                  <a:lnTo>
                    <a:pt x="2069217" y="2352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62"/>
            <p:cNvSpPr/>
            <p:nvPr>
              <p:custDataLst>
                <p:tags r:id="rId73"/>
              </p:custDataLst>
            </p:nvPr>
          </p:nvSpPr>
          <p:spPr>
            <a:xfrm>
              <a:off x="6680585" y="2635254"/>
              <a:ext cx="2141346" cy="177794"/>
            </a:xfrm>
            <a:custGeom>
              <a:avLst/>
              <a:gdLst/>
              <a:ahLst/>
              <a:cxnLst/>
              <a:rect l="0" t="0" r="0" b="0"/>
              <a:pathLst>
                <a:path w="2141346" h="177794">
                  <a:moveTo>
                    <a:pt x="25015" y="165096"/>
                  </a:moveTo>
                  <a:lnTo>
                    <a:pt x="25015" y="165096"/>
                  </a:lnTo>
                  <a:lnTo>
                    <a:pt x="0" y="177695"/>
                  </a:lnTo>
                  <a:lnTo>
                    <a:pt x="17922" y="177793"/>
                  </a:lnTo>
                  <a:lnTo>
                    <a:pt x="23744" y="175913"/>
                  </a:lnTo>
                  <a:lnTo>
                    <a:pt x="26284" y="174424"/>
                  </a:lnTo>
                  <a:lnTo>
                    <a:pt x="68631" y="166551"/>
                  </a:lnTo>
                  <a:lnTo>
                    <a:pt x="105231" y="158615"/>
                  </a:lnTo>
                  <a:lnTo>
                    <a:pt x="152809" y="150253"/>
                  </a:lnTo>
                  <a:lnTo>
                    <a:pt x="193721" y="140551"/>
                  </a:lnTo>
                  <a:lnTo>
                    <a:pt x="237122" y="132110"/>
                  </a:lnTo>
                  <a:lnTo>
                    <a:pt x="284633" y="125140"/>
                  </a:lnTo>
                  <a:lnTo>
                    <a:pt x="319612" y="118880"/>
                  </a:lnTo>
                  <a:lnTo>
                    <a:pt x="357030" y="111395"/>
                  </a:lnTo>
                  <a:lnTo>
                    <a:pt x="397178" y="103364"/>
                  </a:lnTo>
                  <a:lnTo>
                    <a:pt x="440423" y="96972"/>
                  </a:lnTo>
                  <a:lnTo>
                    <a:pt x="484807" y="91074"/>
                  </a:lnTo>
                  <a:lnTo>
                    <a:pt x="528053" y="83749"/>
                  </a:lnTo>
                  <a:lnTo>
                    <a:pt x="574554" y="77671"/>
                  </a:lnTo>
                  <a:lnTo>
                    <a:pt x="598807" y="75063"/>
                  </a:lnTo>
                  <a:lnTo>
                    <a:pt x="622738" y="72619"/>
                  </a:lnTo>
                  <a:lnTo>
                    <a:pt x="670024" y="68021"/>
                  </a:lnTo>
                  <a:lnTo>
                    <a:pt x="694204" y="65807"/>
                  </a:lnTo>
                  <a:lnTo>
                    <a:pt x="718790" y="63625"/>
                  </a:lnTo>
                  <a:lnTo>
                    <a:pt x="743649" y="61466"/>
                  </a:lnTo>
                  <a:lnTo>
                    <a:pt x="768687" y="59320"/>
                  </a:lnTo>
                  <a:lnTo>
                    <a:pt x="793846" y="57184"/>
                  </a:lnTo>
                  <a:lnTo>
                    <a:pt x="819086" y="55055"/>
                  </a:lnTo>
                  <a:lnTo>
                    <a:pt x="844379" y="52930"/>
                  </a:lnTo>
                  <a:lnTo>
                    <a:pt x="869708" y="50807"/>
                  </a:lnTo>
                  <a:lnTo>
                    <a:pt x="895060" y="48687"/>
                  </a:lnTo>
                  <a:lnTo>
                    <a:pt x="921134" y="46568"/>
                  </a:lnTo>
                  <a:lnTo>
                    <a:pt x="947688" y="44449"/>
                  </a:lnTo>
                  <a:lnTo>
                    <a:pt x="974564" y="42332"/>
                  </a:lnTo>
                  <a:lnTo>
                    <a:pt x="1000947" y="40919"/>
                  </a:lnTo>
                  <a:lnTo>
                    <a:pt x="1027003" y="39978"/>
                  </a:lnTo>
                  <a:lnTo>
                    <a:pt x="1052841" y="39351"/>
                  </a:lnTo>
                  <a:lnTo>
                    <a:pt x="1079237" y="38227"/>
                  </a:lnTo>
                  <a:lnTo>
                    <a:pt x="1106008" y="36772"/>
                  </a:lnTo>
                  <a:lnTo>
                    <a:pt x="1133026" y="35097"/>
                  </a:lnTo>
                  <a:lnTo>
                    <a:pt x="1160211" y="33274"/>
                  </a:lnTo>
                  <a:lnTo>
                    <a:pt x="1187507" y="31354"/>
                  </a:lnTo>
                  <a:lnTo>
                    <a:pt x="1214876" y="29368"/>
                  </a:lnTo>
                  <a:lnTo>
                    <a:pt x="1242294" y="27338"/>
                  </a:lnTo>
                  <a:lnTo>
                    <a:pt x="1269746" y="25280"/>
                  </a:lnTo>
                  <a:lnTo>
                    <a:pt x="1297219" y="23202"/>
                  </a:lnTo>
                  <a:lnTo>
                    <a:pt x="1324001" y="21817"/>
                  </a:lnTo>
                  <a:lnTo>
                    <a:pt x="1350322" y="20893"/>
                  </a:lnTo>
                  <a:lnTo>
                    <a:pt x="1376336" y="20278"/>
                  </a:lnTo>
                  <a:lnTo>
                    <a:pt x="1402851" y="19161"/>
                  </a:lnTo>
                  <a:lnTo>
                    <a:pt x="1429700" y="17712"/>
                  </a:lnTo>
                  <a:lnTo>
                    <a:pt x="1456772" y="16040"/>
                  </a:lnTo>
                  <a:lnTo>
                    <a:pt x="1483991" y="14925"/>
                  </a:lnTo>
                  <a:lnTo>
                    <a:pt x="1511310" y="14182"/>
                  </a:lnTo>
                  <a:lnTo>
                    <a:pt x="1538695" y="13687"/>
                  </a:lnTo>
                  <a:lnTo>
                    <a:pt x="1565419" y="12651"/>
                  </a:lnTo>
                  <a:lnTo>
                    <a:pt x="1591701" y="11255"/>
                  </a:lnTo>
                  <a:lnTo>
                    <a:pt x="1617688" y="9618"/>
                  </a:lnTo>
                  <a:lnTo>
                    <a:pt x="1643480" y="8528"/>
                  </a:lnTo>
                  <a:lnTo>
                    <a:pt x="1669143" y="7801"/>
                  </a:lnTo>
                  <a:lnTo>
                    <a:pt x="1694716" y="7316"/>
                  </a:lnTo>
                  <a:lnTo>
                    <a:pt x="1719526" y="6992"/>
                  </a:lnTo>
                  <a:lnTo>
                    <a:pt x="1743829" y="6777"/>
                  </a:lnTo>
                  <a:lnTo>
                    <a:pt x="1767791" y="6634"/>
                  </a:lnTo>
                  <a:lnTo>
                    <a:pt x="1815111" y="4592"/>
                  </a:lnTo>
                  <a:lnTo>
                    <a:pt x="1860601" y="2039"/>
                  </a:lnTo>
                  <a:lnTo>
                    <a:pt x="1901987" y="904"/>
                  </a:lnTo>
                  <a:lnTo>
                    <a:pt x="1941547" y="400"/>
                  </a:lnTo>
                  <a:lnTo>
                    <a:pt x="1978885" y="175"/>
                  </a:lnTo>
                  <a:lnTo>
                    <a:pt x="2011943" y="75"/>
                  </a:lnTo>
                  <a:lnTo>
                    <a:pt x="2054948" y="20"/>
                  </a:lnTo>
                  <a:lnTo>
                    <a:pt x="2096561" y="0"/>
                  </a:lnTo>
                  <a:lnTo>
                    <a:pt x="2124016" y="1878"/>
                  </a:lnTo>
                  <a:lnTo>
                    <a:pt x="2141177" y="5757"/>
                  </a:lnTo>
                  <a:lnTo>
                    <a:pt x="2141345" y="5954"/>
                  </a:lnTo>
                  <a:lnTo>
                    <a:pt x="2139565" y="6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86"/>
          <p:cNvGrpSpPr/>
          <p:nvPr/>
        </p:nvGrpSpPr>
        <p:grpSpPr>
          <a:xfrm>
            <a:off x="6921500" y="3435428"/>
            <a:ext cx="946151" cy="349173"/>
            <a:chOff x="6921500" y="3435428"/>
            <a:chExt cx="946151" cy="349173"/>
          </a:xfrm>
        </p:grpSpPr>
        <p:sp>
          <p:nvSpPr>
            <p:cNvPr id="188" name="SMARTInkShape-463"/>
            <p:cNvSpPr/>
            <p:nvPr>
              <p:custDataLst>
                <p:tags r:id="rId45"/>
              </p:custDataLst>
            </p:nvPr>
          </p:nvSpPr>
          <p:spPr>
            <a:xfrm>
              <a:off x="7670800" y="3588633"/>
              <a:ext cx="196851" cy="132468"/>
            </a:xfrm>
            <a:custGeom>
              <a:avLst/>
              <a:gdLst/>
              <a:ahLst/>
              <a:cxnLst/>
              <a:rect l="0" t="0" r="0" b="0"/>
              <a:pathLst>
                <a:path w="196851" h="132468">
                  <a:moveTo>
                    <a:pt x="196850" y="5467"/>
                  </a:moveTo>
                  <a:lnTo>
                    <a:pt x="196850" y="5467"/>
                  </a:lnTo>
                  <a:lnTo>
                    <a:pt x="191383" y="0"/>
                  </a:lnTo>
                  <a:lnTo>
                    <a:pt x="190382" y="411"/>
                  </a:lnTo>
                  <a:lnTo>
                    <a:pt x="143614" y="35114"/>
                  </a:lnTo>
                  <a:lnTo>
                    <a:pt x="101981" y="65860"/>
                  </a:lnTo>
                  <a:lnTo>
                    <a:pt x="65535" y="90748"/>
                  </a:lnTo>
                  <a:lnTo>
                    <a:pt x="21568" y="119052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64"/>
            <p:cNvSpPr/>
            <p:nvPr>
              <p:custDataLst>
                <p:tags r:id="rId46"/>
              </p:custDataLst>
            </p:nvPr>
          </p:nvSpPr>
          <p:spPr>
            <a:xfrm>
              <a:off x="7689849" y="3578029"/>
              <a:ext cx="107952" cy="130372"/>
            </a:xfrm>
            <a:custGeom>
              <a:avLst/>
              <a:gdLst/>
              <a:ahLst/>
              <a:cxnLst/>
              <a:rect l="0" t="0" r="0" b="0"/>
              <a:pathLst>
                <a:path w="107952" h="1303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10114" y="4645"/>
                  </a:lnTo>
                  <a:lnTo>
                    <a:pt x="16960" y="11228"/>
                  </a:lnTo>
                  <a:lnTo>
                    <a:pt x="60014" y="56962"/>
                  </a:lnTo>
                  <a:lnTo>
                    <a:pt x="66890" y="65289"/>
                  </a:lnTo>
                  <a:lnTo>
                    <a:pt x="94787" y="108398"/>
                  </a:lnTo>
                  <a:lnTo>
                    <a:pt x="107951" y="130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65"/>
            <p:cNvSpPr/>
            <p:nvPr>
              <p:custDataLst>
                <p:tags r:id="rId47"/>
              </p:custDataLst>
            </p:nvPr>
          </p:nvSpPr>
          <p:spPr>
            <a:xfrm>
              <a:off x="7384638" y="3695700"/>
              <a:ext cx="140113" cy="24101"/>
            </a:xfrm>
            <a:custGeom>
              <a:avLst/>
              <a:gdLst/>
              <a:ahLst/>
              <a:cxnLst/>
              <a:rect l="0" t="0" r="0" b="0"/>
              <a:pathLst>
                <a:path w="140113" h="24101">
                  <a:moveTo>
                    <a:pt x="38512" y="0"/>
                  </a:moveTo>
                  <a:lnTo>
                    <a:pt x="38512" y="0"/>
                  </a:lnTo>
                  <a:lnTo>
                    <a:pt x="27668" y="9434"/>
                  </a:lnTo>
                  <a:lnTo>
                    <a:pt x="853" y="22477"/>
                  </a:lnTo>
                  <a:lnTo>
                    <a:pt x="0" y="23451"/>
                  </a:lnTo>
                  <a:lnTo>
                    <a:pt x="138" y="24100"/>
                  </a:lnTo>
                  <a:lnTo>
                    <a:pt x="44426" y="18151"/>
                  </a:lnTo>
                  <a:lnTo>
                    <a:pt x="87304" y="8183"/>
                  </a:lnTo>
                  <a:lnTo>
                    <a:pt x="1401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66"/>
            <p:cNvSpPr/>
            <p:nvPr>
              <p:custDataLst>
                <p:tags r:id="rId48"/>
              </p:custDataLst>
            </p:nvPr>
          </p:nvSpPr>
          <p:spPr>
            <a:xfrm>
              <a:off x="7404178" y="3595424"/>
              <a:ext cx="120573" cy="11377"/>
            </a:xfrm>
            <a:custGeom>
              <a:avLst/>
              <a:gdLst/>
              <a:ahLst/>
              <a:cxnLst/>
              <a:rect l="0" t="0" r="0" b="0"/>
              <a:pathLst>
                <a:path w="120573" h="11377">
                  <a:moveTo>
                    <a:pt x="6272" y="5026"/>
                  </a:moveTo>
                  <a:lnTo>
                    <a:pt x="6272" y="5026"/>
                  </a:lnTo>
                  <a:lnTo>
                    <a:pt x="0" y="5026"/>
                  </a:lnTo>
                  <a:lnTo>
                    <a:pt x="43821" y="0"/>
                  </a:lnTo>
                  <a:lnTo>
                    <a:pt x="89331" y="674"/>
                  </a:lnTo>
                  <a:lnTo>
                    <a:pt x="120572" y="11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67"/>
            <p:cNvSpPr/>
            <p:nvPr>
              <p:custDataLst>
                <p:tags r:id="rId49"/>
              </p:custDataLst>
            </p:nvPr>
          </p:nvSpPr>
          <p:spPr>
            <a:xfrm>
              <a:off x="7182993" y="3435428"/>
              <a:ext cx="62903" cy="120573"/>
            </a:xfrm>
            <a:custGeom>
              <a:avLst/>
              <a:gdLst/>
              <a:ahLst/>
              <a:cxnLst/>
              <a:rect l="0" t="0" r="0" b="0"/>
              <a:pathLst>
                <a:path w="62903" h="120573">
                  <a:moveTo>
                    <a:pt x="11557" y="6272"/>
                  </a:moveTo>
                  <a:lnTo>
                    <a:pt x="11557" y="6272"/>
                  </a:lnTo>
                  <a:lnTo>
                    <a:pt x="8186" y="2901"/>
                  </a:lnTo>
                  <a:lnTo>
                    <a:pt x="4650" y="1246"/>
                  </a:lnTo>
                  <a:lnTo>
                    <a:pt x="0" y="183"/>
                  </a:lnTo>
                  <a:lnTo>
                    <a:pt x="5938" y="0"/>
                  </a:lnTo>
                  <a:lnTo>
                    <a:pt x="37578" y="8767"/>
                  </a:lnTo>
                  <a:lnTo>
                    <a:pt x="48052" y="18434"/>
                  </a:lnTo>
                  <a:lnTo>
                    <a:pt x="62902" y="44266"/>
                  </a:lnTo>
                  <a:lnTo>
                    <a:pt x="62364" y="60788"/>
                  </a:lnTo>
                  <a:lnTo>
                    <a:pt x="51069" y="95975"/>
                  </a:lnTo>
                  <a:lnTo>
                    <a:pt x="36957" y="120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68"/>
            <p:cNvSpPr/>
            <p:nvPr>
              <p:custDataLst>
                <p:tags r:id="rId50"/>
              </p:custDataLst>
            </p:nvPr>
          </p:nvSpPr>
          <p:spPr>
            <a:xfrm>
              <a:off x="6935082" y="3479800"/>
              <a:ext cx="259469" cy="31751"/>
            </a:xfrm>
            <a:custGeom>
              <a:avLst/>
              <a:gdLst/>
              <a:ahLst/>
              <a:cxnLst/>
              <a:rect l="0" t="0" r="0" b="0"/>
              <a:pathLst>
                <a:path w="259469" h="31751">
                  <a:moveTo>
                    <a:pt x="5468" y="31750"/>
                  </a:moveTo>
                  <a:lnTo>
                    <a:pt x="5468" y="31750"/>
                  </a:lnTo>
                  <a:lnTo>
                    <a:pt x="0" y="31750"/>
                  </a:lnTo>
                  <a:lnTo>
                    <a:pt x="14501" y="27386"/>
                  </a:lnTo>
                  <a:lnTo>
                    <a:pt x="50664" y="22290"/>
                  </a:lnTo>
                  <a:lnTo>
                    <a:pt x="90512" y="16639"/>
                  </a:lnTo>
                  <a:lnTo>
                    <a:pt x="137089" y="12772"/>
                  </a:lnTo>
                  <a:lnTo>
                    <a:pt x="180953" y="7861"/>
                  </a:lnTo>
                  <a:lnTo>
                    <a:pt x="222720" y="2643"/>
                  </a:lnTo>
                  <a:lnTo>
                    <a:pt x="2594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69"/>
            <p:cNvSpPr/>
            <p:nvPr>
              <p:custDataLst>
                <p:tags r:id="rId51"/>
              </p:custDataLst>
            </p:nvPr>
          </p:nvSpPr>
          <p:spPr>
            <a:xfrm>
              <a:off x="6921500" y="3563572"/>
              <a:ext cx="209473" cy="221029"/>
            </a:xfrm>
            <a:custGeom>
              <a:avLst/>
              <a:gdLst/>
              <a:ahLst/>
              <a:cxnLst/>
              <a:rect l="0" t="0" r="0" b="0"/>
              <a:pathLst>
                <a:path w="209473" h="221029">
                  <a:moveTo>
                    <a:pt x="203200" y="17828"/>
                  </a:moveTo>
                  <a:lnTo>
                    <a:pt x="203200" y="17828"/>
                  </a:lnTo>
                  <a:lnTo>
                    <a:pt x="203200" y="14457"/>
                  </a:lnTo>
                  <a:lnTo>
                    <a:pt x="205081" y="10920"/>
                  </a:lnTo>
                  <a:lnTo>
                    <a:pt x="207563" y="6997"/>
                  </a:lnTo>
                  <a:lnTo>
                    <a:pt x="209288" y="0"/>
                  </a:lnTo>
                  <a:lnTo>
                    <a:pt x="209434" y="1202"/>
                  </a:lnTo>
                  <a:lnTo>
                    <a:pt x="209472" y="2511"/>
                  </a:lnTo>
                  <a:lnTo>
                    <a:pt x="169070" y="47384"/>
                  </a:lnTo>
                  <a:lnTo>
                    <a:pt x="130370" y="86382"/>
                  </a:lnTo>
                  <a:lnTo>
                    <a:pt x="83403" y="131457"/>
                  </a:lnTo>
                  <a:lnTo>
                    <a:pt x="41153" y="173540"/>
                  </a:lnTo>
                  <a:lnTo>
                    <a:pt x="0" y="221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70"/>
            <p:cNvSpPr/>
            <p:nvPr>
              <p:custDataLst>
                <p:tags r:id="rId52"/>
              </p:custDataLst>
            </p:nvPr>
          </p:nvSpPr>
          <p:spPr>
            <a:xfrm>
              <a:off x="6947783" y="3575050"/>
              <a:ext cx="136939" cy="162543"/>
            </a:xfrm>
            <a:custGeom>
              <a:avLst/>
              <a:gdLst/>
              <a:ahLst/>
              <a:cxnLst/>
              <a:rect l="0" t="0" r="0" b="0"/>
              <a:pathLst>
                <a:path w="136939" h="162543">
                  <a:moveTo>
                    <a:pt x="5467" y="6350"/>
                  </a:moveTo>
                  <a:lnTo>
                    <a:pt x="5467" y="6350"/>
                  </a:lnTo>
                  <a:lnTo>
                    <a:pt x="5467" y="883"/>
                  </a:lnTo>
                  <a:lnTo>
                    <a:pt x="4761" y="588"/>
                  </a:lnTo>
                  <a:lnTo>
                    <a:pt x="0" y="77"/>
                  </a:lnTo>
                  <a:lnTo>
                    <a:pt x="5446" y="0"/>
                  </a:lnTo>
                  <a:lnTo>
                    <a:pt x="28249" y="33321"/>
                  </a:lnTo>
                  <a:lnTo>
                    <a:pt x="42556" y="50560"/>
                  </a:lnTo>
                  <a:lnTo>
                    <a:pt x="54107" y="71266"/>
                  </a:lnTo>
                  <a:lnTo>
                    <a:pt x="97208" y="115636"/>
                  </a:lnTo>
                  <a:lnTo>
                    <a:pt x="136938" y="162321"/>
                  </a:lnTo>
                  <a:lnTo>
                    <a:pt x="136858" y="162542"/>
                  </a:lnTo>
                  <a:lnTo>
                    <a:pt x="132467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87"/>
          <p:cNvGrpSpPr/>
          <p:nvPr/>
        </p:nvGrpSpPr>
        <p:grpSpPr>
          <a:xfrm>
            <a:off x="6887268" y="3937284"/>
            <a:ext cx="1695630" cy="520417"/>
            <a:chOff x="6887268" y="3937284"/>
            <a:chExt cx="1695630" cy="520417"/>
          </a:xfrm>
        </p:grpSpPr>
        <p:sp>
          <p:nvSpPr>
            <p:cNvPr id="197" name="SMARTInkShape-471"/>
            <p:cNvSpPr/>
            <p:nvPr>
              <p:custDataLst>
                <p:tags r:id="rId29"/>
              </p:custDataLst>
            </p:nvPr>
          </p:nvSpPr>
          <p:spPr>
            <a:xfrm>
              <a:off x="8483600" y="4078394"/>
              <a:ext cx="99298" cy="379307"/>
            </a:xfrm>
            <a:custGeom>
              <a:avLst/>
              <a:gdLst/>
              <a:ahLst/>
              <a:cxnLst/>
              <a:rect l="0" t="0" r="0" b="0"/>
              <a:pathLst>
                <a:path w="99298" h="379307">
                  <a:moveTo>
                    <a:pt x="57150" y="23706"/>
                  </a:moveTo>
                  <a:lnTo>
                    <a:pt x="57150" y="23706"/>
                  </a:lnTo>
                  <a:lnTo>
                    <a:pt x="53779" y="20335"/>
                  </a:lnTo>
                  <a:lnTo>
                    <a:pt x="52124" y="14917"/>
                  </a:lnTo>
                  <a:lnTo>
                    <a:pt x="51682" y="11496"/>
                  </a:lnTo>
                  <a:lnTo>
                    <a:pt x="52798" y="8511"/>
                  </a:lnTo>
                  <a:lnTo>
                    <a:pt x="57803" y="3312"/>
                  </a:lnTo>
                  <a:lnTo>
                    <a:pt x="66613" y="530"/>
                  </a:lnTo>
                  <a:lnTo>
                    <a:pt x="76173" y="0"/>
                  </a:lnTo>
                  <a:lnTo>
                    <a:pt x="82773" y="2116"/>
                  </a:lnTo>
                  <a:lnTo>
                    <a:pt x="93826" y="17387"/>
                  </a:lnTo>
                  <a:lnTo>
                    <a:pt x="99297" y="39786"/>
                  </a:lnTo>
                  <a:lnTo>
                    <a:pt x="97546" y="60926"/>
                  </a:lnTo>
                  <a:lnTo>
                    <a:pt x="80494" y="100830"/>
                  </a:lnTo>
                  <a:lnTo>
                    <a:pt x="53901" y="142666"/>
                  </a:lnTo>
                  <a:lnTo>
                    <a:pt x="41952" y="168717"/>
                  </a:lnTo>
                  <a:lnTo>
                    <a:pt x="38606" y="199366"/>
                  </a:lnTo>
                  <a:lnTo>
                    <a:pt x="41621" y="216551"/>
                  </a:lnTo>
                  <a:lnTo>
                    <a:pt x="56011" y="255054"/>
                  </a:lnTo>
                  <a:lnTo>
                    <a:pt x="66877" y="296151"/>
                  </a:lnTo>
                  <a:lnTo>
                    <a:pt x="68528" y="312244"/>
                  </a:lnTo>
                  <a:lnTo>
                    <a:pt x="62716" y="337171"/>
                  </a:lnTo>
                  <a:lnTo>
                    <a:pt x="53980" y="350231"/>
                  </a:lnTo>
                  <a:lnTo>
                    <a:pt x="27753" y="373484"/>
                  </a:lnTo>
                  <a:lnTo>
                    <a:pt x="0" y="379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72"/>
            <p:cNvSpPr/>
            <p:nvPr>
              <p:custDataLst>
                <p:tags r:id="rId30"/>
              </p:custDataLst>
            </p:nvPr>
          </p:nvSpPr>
          <p:spPr>
            <a:xfrm>
              <a:off x="8382882" y="4090460"/>
              <a:ext cx="81669" cy="87411"/>
            </a:xfrm>
            <a:custGeom>
              <a:avLst/>
              <a:gdLst/>
              <a:ahLst/>
              <a:cxnLst/>
              <a:rect l="0" t="0" r="0" b="0"/>
              <a:pathLst>
                <a:path w="81669" h="87411">
                  <a:moveTo>
                    <a:pt x="5468" y="24340"/>
                  </a:moveTo>
                  <a:lnTo>
                    <a:pt x="5468" y="24340"/>
                  </a:lnTo>
                  <a:lnTo>
                    <a:pt x="2097" y="24340"/>
                  </a:lnTo>
                  <a:lnTo>
                    <a:pt x="1104" y="23634"/>
                  </a:lnTo>
                  <a:lnTo>
                    <a:pt x="0" y="20969"/>
                  </a:lnTo>
                  <a:lnTo>
                    <a:pt x="2750" y="12130"/>
                  </a:lnTo>
                  <a:lnTo>
                    <a:pt x="4362" y="9850"/>
                  </a:lnTo>
                  <a:lnTo>
                    <a:pt x="8034" y="7317"/>
                  </a:lnTo>
                  <a:lnTo>
                    <a:pt x="21210" y="1326"/>
                  </a:lnTo>
                  <a:lnTo>
                    <a:pt x="29163" y="0"/>
                  </a:lnTo>
                  <a:lnTo>
                    <a:pt x="35519" y="1293"/>
                  </a:lnTo>
                  <a:lnTo>
                    <a:pt x="38202" y="2625"/>
                  </a:lnTo>
                  <a:lnTo>
                    <a:pt x="43064" y="9750"/>
                  </a:lnTo>
                  <a:lnTo>
                    <a:pt x="46872" y="19972"/>
                  </a:lnTo>
                  <a:lnTo>
                    <a:pt x="48310" y="36921"/>
                  </a:lnTo>
                  <a:lnTo>
                    <a:pt x="46146" y="46629"/>
                  </a:lnTo>
                  <a:lnTo>
                    <a:pt x="19903" y="82948"/>
                  </a:lnTo>
                  <a:lnTo>
                    <a:pt x="20735" y="84579"/>
                  </a:lnTo>
                  <a:lnTo>
                    <a:pt x="22701" y="85665"/>
                  </a:lnTo>
                  <a:lnTo>
                    <a:pt x="35997" y="87410"/>
                  </a:lnTo>
                  <a:lnTo>
                    <a:pt x="81668" y="81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73"/>
            <p:cNvSpPr/>
            <p:nvPr>
              <p:custDataLst>
                <p:tags r:id="rId31"/>
              </p:custDataLst>
            </p:nvPr>
          </p:nvSpPr>
          <p:spPr>
            <a:xfrm>
              <a:off x="8227507" y="4197350"/>
              <a:ext cx="122744" cy="158751"/>
            </a:xfrm>
            <a:custGeom>
              <a:avLst/>
              <a:gdLst/>
              <a:ahLst/>
              <a:cxnLst/>
              <a:rect l="0" t="0" r="0" b="0"/>
              <a:pathLst>
                <a:path w="122744" h="158751">
                  <a:moveTo>
                    <a:pt x="122743" y="0"/>
                  </a:moveTo>
                  <a:lnTo>
                    <a:pt x="122743" y="0"/>
                  </a:lnTo>
                  <a:lnTo>
                    <a:pt x="110534" y="0"/>
                  </a:lnTo>
                  <a:lnTo>
                    <a:pt x="106842" y="2822"/>
                  </a:lnTo>
                  <a:lnTo>
                    <a:pt x="68550" y="47498"/>
                  </a:lnTo>
                  <a:lnTo>
                    <a:pt x="33545" y="91656"/>
                  </a:lnTo>
                  <a:lnTo>
                    <a:pt x="6674" y="133728"/>
                  </a:lnTo>
                  <a:lnTo>
                    <a:pt x="0" y="150395"/>
                  </a:lnTo>
                  <a:lnTo>
                    <a:pt x="2093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74"/>
            <p:cNvSpPr/>
            <p:nvPr>
              <p:custDataLst>
                <p:tags r:id="rId32"/>
              </p:custDataLst>
            </p:nvPr>
          </p:nvSpPr>
          <p:spPr>
            <a:xfrm>
              <a:off x="8216900" y="4181580"/>
              <a:ext cx="120651" cy="155471"/>
            </a:xfrm>
            <a:custGeom>
              <a:avLst/>
              <a:gdLst/>
              <a:ahLst/>
              <a:cxnLst/>
              <a:rect l="0" t="0" r="0" b="0"/>
              <a:pathLst>
                <a:path w="120651" h="1554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0" y="582"/>
                  </a:lnTo>
                  <a:lnTo>
                    <a:pt x="4363" y="0"/>
                  </a:lnTo>
                  <a:lnTo>
                    <a:pt x="5026" y="318"/>
                  </a:lnTo>
                  <a:lnTo>
                    <a:pt x="27994" y="42594"/>
                  </a:lnTo>
                  <a:lnTo>
                    <a:pt x="59068" y="89585"/>
                  </a:lnTo>
                  <a:lnTo>
                    <a:pt x="92984" y="132608"/>
                  </a:lnTo>
                  <a:lnTo>
                    <a:pt x="120650" y="15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75"/>
            <p:cNvSpPr/>
            <p:nvPr>
              <p:custDataLst>
                <p:tags r:id="rId33"/>
              </p:custDataLst>
            </p:nvPr>
          </p:nvSpPr>
          <p:spPr>
            <a:xfrm>
              <a:off x="8039100" y="43116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50799" y="3371"/>
                  </a:lnTo>
                  <a:lnTo>
                    <a:pt x="45025" y="16606"/>
                  </a:lnTo>
                  <a:lnTo>
                    <a:pt x="33488" y="329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76"/>
            <p:cNvSpPr/>
            <p:nvPr>
              <p:custDataLst>
                <p:tags r:id="rId34"/>
              </p:custDataLst>
            </p:nvPr>
          </p:nvSpPr>
          <p:spPr>
            <a:xfrm>
              <a:off x="7937500" y="4182682"/>
              <a:ext cx="120651" cy="154369"/>
            </a:xfrm>
            <a:custGeom>
              <a:avLst/>
              <a:gdLst/>
              <a:ahLst/>
              <a:cxnLst/>
              <a:rect l="0" t="0" r="0" b="0"/>
              <a:pathLst>
                <a:path w="120651" h="154369">
                  <a:moveTo>
                    <a:pt x="120650" y="21018"/>
                  </a:moveTo>
                  <a:lnTo>
                    <a:pt x="120650" y="21018"/>
                  </a:lnTo>
                  <a:lnTo>
                    <a:pt x="119944" y="7220"/>
                  </a:lnTo>
                  <a:lnTo>
                    <a:pt x="117279" y="1245"/>
                  </a:lnTo>
                  <a:lnTo>
                    <a:pt x="115581" y="75"/>
                  </a:lnTo>
                  <a:lnTo>
                    <a:pt x="113743" y="0"/>
                  </a:lnTo>
                  <a:lnTo>
                    <a:pt x="111812" y="656"/>
                  </a:lnTo>
                  <a:lnTo>
                    <a:pt x="98981" y="11692"/>
                  </a:lnTo>
                  <a:lnTo>
                    <a:pt x="64479" y="57472"/>
                  </a:lnTo>
                  <a:lnTo>
                    <a:pt x="28925" y="104187"/>
                  </a:lnTo>
                  <a:lnTo>
                    <a:pt x="0" y="154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77"/>
            <p:cNvSpPr/>
            <p:nvPr>
              <p:custDataLst>
                <p:tags r:id="rId35"/>
              </p:custDataLst>
            </p:nvPr>
          </p:nvSpPr>
          <p:spPr>
            <a:xfrm>
              <a:off x="7932758" y="4204845"/>
              <a:ext cx="106343" cy="113156"/>
            </a:xfrm>
            <a:custGeom>
              <a:avLst/>
              <a:gdLst/>
              <a:ahLst/>
              <a:cxnLst/>
              <a:rect l="0" t="0" r="0" b="0"/>
              <a:pathLst>
                <a:path w="106343" h="113156">
                  <a:moveTo>
                    <a:pt x="17442" y="11555"/>
                  </a:moveTo>
                  <a:lnTo>
                    <a:pt x="17442" y="11555"/>
                  </a:lnTo>
                  <a:lnTo>
                    <a:pt x="17442" y="8184"/>
                  </a:lnTo>
                  <a:lnTo>
                    <a:pt x="15561" y="4648"/>
                  </a:lnTo>
                  <a:lnTo>
                    <a:pt x="14071" y="2717"/>
                  </a:lnTo>
                  <a:lnTo>
                    <a:pt x="6771" y="572"/>
                  </a:lnTo>
                  <a:lnTo>
                    <a:pt x="1862" y="0"/>
                  </a:lnTo>
                  <a:lnTo>
                    <a:pt x="0" y="324"/>
                  </a:lnTo>
                  <a:lnTo>
                    <a:pt x="169" y="1245"/>
                  </a:lnTo>
                  <a:lnTo>
                    <a:pt x="7150" y="9676"/>
                  </a:lnTo>
                  <a:lnTo>
                    <a:pt x="34953" y="40496"/>
                  </a:lnTo>
                  <a:lnTo>
                    <a:pt x="81171" y="81874"/>
                  </a:lnTo>
                  <a:lnTo>
                    <a:pt x="106342" y="113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78"/>
            <p:cNvSpPr/>
            <p:nvPr>
              <p:custDataLst>
                <p:tags r:id="rId36"/>
              </p:custDataLst>
            </p:nvPr>
          </p:nvSpPr>
          <p:spPr>
            <a:xfrm>
              <a:off x="7790998" y="4097393"/>
              <a:ext cx="108403" cy="277758"/>
            </a:xfrm>
            <a:custGeom>
              <a:avLst/>
              <a:gdLst/>
              <a:ahLst/>
              <a:cxnLst/>
              <a:rect l="0" t="0" r="0" b="0"/>
              <a:pathLst>
                <a:path w="108403" h="277758">
                  <a:moveTo>
                    <a:pt x="108402" y="17407"/>
                  </a:moveTo>
                  <a:lnTo>
                    <a:pt x="108402" y="17407"/>
                  </a:lnTo>
                  <a:lnTo>
                    <a:pt x="105031" y="17407"/>
                  </a:lnTo>
                  <a:lnTo>
                    <a:pt x="66074" y="1520"/>
                  </a:lnTo>
                  <a:lnTo>
                    <a:pt x="48979" y="0"/>
                  </a:lnTo>
                  <a:lnTo>
                    <a:pt x="17199" y="7318"/>
                  </a:lnTo>
                  <a:lnTo>
                    <a:pt x="3140" y="16691"/>
                  </a:lnTo>
                  <a:lnTo>
                    <a:pt x="833" y="20457"/>
                  </a:lnTo>
                  <a:lnTo>
                    <a:pt x="0" y="24379"/>
                  </a:lnTo>
                  <a:lnTo>
                    <a:pt x="2199" y="38523"/>
                  </a:lnTo>
                  <a:lnTo>
                    <a:pt x="3733" y="44184"/>
                  </a:lnTo>
                  <a:lnTo>
                    <a:pt x="12965" y="56119"/>
                  </a:lnTo>
                  <a:lnTo>
                    <a:pt x="52499" y="98687"/>
                  </a:lnTo>
                  <a:lnTo>
                    <a:pt x="58862" y="112798"/>
                  </a:lnTo>
                  <a:lnTo>
                    <a:pt x="61690" y="128477"/>
                  </a:lnTo>
                  <a:lnTo>
                    <a:pt x="57302" y="142971"/>
                  </a:lnTo>
                  <a:lnTo>
                    <a:pt x="48296" y="155763"/>
                  </a:lnTo>
                  <a:lnTo>
                    <a:pt x="32738" y="169487"/>
                  </a:lnTo>
                  <a:lnTo>
                    <a:pt x="12735" y="179935"/>
                  </a:lnTo>
                  <a:lnTo>
                    <a:pt x="12168" y="180792"/>
                  </a:lnTo>
                  <a:lnTo>
                    <a:pt x="13420" y="182450"/>
                  </a:lnTo>
                  <a:lnTo>
                    <a:pt x="23944" y="194682"/>
                  </a:lnTo>
                  <a:lnTo>
                    <a:pt x="29442" y="208927"/>
                  </a:lnTo>
                  <a:lnTo>
                    <a:pt x="30976" y="218003"/>
                  </a:lnTo>
                  <a:lnTo>
                    <a:pt x="26627" y="251411"/>
                  </a:lnTo>
                  <a:lnTo>
                    <a:pt x="29960" y="259227"/>
                  </a:lnTo>
                  <a:lnTo>
                    <a:pt x="36144" y="266700"/>
                  </a:lnTo>
                  <a:lnTo>
                    <a:pt x="43596" y="272372"/>
                  </a:lnTo>
                  <a:lnTo>
                    <a:pt x="63952" y="277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79"/>
            <p:cNvSpPr/>
            <p:nvPr>
              <p:custDataLst>
                <p:tags r:id="rId37"/>
              </p:custDataLst>
            </p:nvPr>
          </p:nvSpPr>
          <p:spPr>
            <a:xfrm>
              <a:off x="7437615" y="4330700"/>
              <a:ext cx="169686" cy="40582"/>
            </a:xfrm>
            <a:custGeom>
              <a:avLst/>
              <a:gdLst/>
              <a:ahLst/>
              <a:cxnLst/>
              <a:rect l="0" t="0" r="0" b="0"/>
              <a:pathLst>
                <a:path w="169686" h="40582">
                  <a:moveTo>
                    <a:pt x="10935" y="25400"/>
                  </a:moveTo>
                  <a:lnTo>
                    <a:pt x="10935" y="25400"/>
                  </a:lnTo>
                  <a:lnTo>
                    <a:pt x="2208" y="34834"/>
                  </a:lnTo>
                  <a:lnTo>
                    <a:pt x="0" y="39705"/>
                  </a:lnTo>
                  <a:lnTo>
                    <a:pt x="1529" y="40581"/>
                  </a:lnTo>
                  <a:lnTo>
                    <a:pt x="41759" y="35195"/>
                  </a:lnTo>
                  <a:lnTo>
                    <a:pt x="80511" y="29400"/>
                  </a:lnTo>
                  <a:lnTo>
                    <a:pt x="122803" y="19710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80"/>
            <p:cNvSpPr/>
            <p:nvPr>
              <p:custDataLst>
                <p:tags r:id="rId38"/>
              </p:custDataLst>
            </p:nvPr>
          </p:nvSpPr>
          <p:spPr>
            <a:xfrm>
              <a:off x="7432191" y="4241800"/>
              <a:ext cx="130660" cy="17024"/>
            </a:xfrm>
            <a:custGeom>
              <a:avLst/>
              <a:gdLst/>
              <a:ahLst/>
              <a:cxnLst/>
              <a:rect l="0" t="0" r="0" b="0"/>
              <a:pathLst>
                <a:path w="130660" h="17024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1562" y="12209"/>
                  </a:lnTo>
                  <a:lnTo>
                    <a:pt x="5789" y="14489"/>
                  </a:lnTo>
                  <a:lnTo>
                    <a:pt x="19893" y="17023"/>
                  </a:lnTo>
                  <a:lnTo>
                    <a:pt x="59808" y="14286"/>
                  </a:lnTo>
                  <a:lnTo>
                    <a:pt x="99631" y="13170"/>
                  </a:lnTo>
                  <a:lnTo>
                    <a:pt x="13065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81"/>
            <p:cNvSpPr/>
            <p:nvPr>
              <p:custDataLst>
                <p:tags r:id="rId39"/>
              </p:custDataLst>
            </p:nvPr>
          </p:nvSpPr>
          <p:spPr>
            <a:xfrm>
              <a:off x="7189605" y="3937284"/>
              <a:ext cx="69341" cy="94967"/>
            </a:xfrm>
            <a:custGeom>
              <a:avLst/>
              <a:gdLst/>
              <a:ahLst/>
              <a:cxnLst/>
              <a:rect l="0" t="0" r="0" b="0"/>
              <a:pathLst>
                <a:path w="69341" h="94967">
                  <a:moveTo>
                    <a:pt x="17645" y="12416"/>
                  </a:moveTo>
                  <a:lnTo>
                    <a:pt x="17645" y="12416"/>
                  </a:lnTo>
                  <a:lnTo>
                    <a:pt x="5712" y="7390"/>
                  </a:lnTo>
                  <a:lnTo>
                    <a:pt x="3340" y="6949"/>
                  </a:lnTo>
                  <a:lnTo>
                    <a:pt x="1758" y="5949"/>
                  </a:lnTo>
                  <a:lnTo>
                    <a:pt x="703" y="4577"/>
                  </a:lnTo>
                  <a:lnTo>
                    <a:pt x="0" y="2956"/>
                  </a:lnTo>
                  <a:lnTo>
                    <a:pt x="943" y="1876"/>
                  </a:lnTo>
                  <a:lnTo>
                    <a:pt x="5753" y="676"/>
                  </a:lnTo>
                  <a:lnTo>
                    <a:pt x="19766" y="0"/>
                  </a:lnTo>
                  <a:lnTo>
                    <a:pt x="40693" y="6542"/>
                  </a:lnTo>
                  <a:lnTo>
                    <a:pt x="58027" y="17418"/>
                  </a:lnTo>
                  <a:lnTo>
                    <a:pt x="65696" y="27339"/>
                  </a:lnTo>
                  <a:lnTo>
                    <a:pt x="68729" y="32948"/>
                  </a:lnTo>
                  <a:lnTo>
                    <a:pt x="69340" y="39509"/>
                  </a:lnTo>
                  <a:lnTo>
                    <a:pt x="66256" y="54326"/>
                  </a:lnTo>
                  <a:lnTo>
                    <a:pt x="56586" y="71792"/>
                  </a:lnTo>
                  <a:lnTo>
                    <a:pt x="36695" y="94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82"/>
            <p:cNvSpPr/>
            <p:nvPr>
              <p:custDataLst>
                <p:tags r:id="rId40"/>
              </p:custDataLst>
            </p:nvPr>
          </p:nvSpPr>
          <p:spPr>
            <a:xfrm>
              <a:off x="6887268" y="3981450"/>
              <a:ext cx="351733" cy="44451"/>
            </a:xfrm>
            <a:custGeom>
              <a:avLst/>
              <a:gdLst/>
              <a:ahLst/>
              <a:cxnLst/>
              <a:rect l="0" t="0" r="0" b="0"/>
              <a:pathLst>
                <a:path w="35173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8440" y="44450"/>
                  </a:lnTo>
                  <a:lnTo>
                    <a:pt x="3249" y="42568"/>
                  </a:lnTo>
                  <a:lnTo>
                    <a:pt x="877" y="41079"/>
                  </a:lnTo>
                  <a:lnTo>
                    <a:pt x="0" y="39381"/>
                  </a:lnTo>
                  <a:lnTo>
                    <a:pt x="122" y="37543"/>
                  </a:lnTo>
                  <a:lnTo>
                    <a:pt x="908" y="35612"/>
                  </a:lnTo>
                  <a:lnTo>
                    <a:pt x="2844" y="34325"/>
                  </a:lnTo>
                  <a:lnTo>
                    <a:pt x="45729" y="24993"/>
                  </a:lnTo>
                  <a:lnTo>
                    <a:pt x="85656" y="20224"/>
                  </a:lnTo>
                  <a:lnTo>
                    <a:pt x="125590" y="16027"/>
                  </a:lnTo>
                  <a:lnTo>
                    <a:pt x="158797" y="14178"/>
                  </a:lnTo>
                  <a:lnTo>
                    <a:pt x="205666" y="13138"/>
                  </a:lnTo>
                  <a:lnTo>
                    <a:pt x="247540" y="10948"/>
                  </a:lnTo>
                  <a:lnTo>
                    <a:pt x="286287" y="7712"/>
                  </a:lnTo>
                  <a:lnTo>
                    <a:pt x="3517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83"/>
            <p:cNvSpPr/>
            <p:nvPr>
              <p:custDataLst>
                <p:tags r:id="rId41"/>
              </p:custDataLst>
            </p:nvPr>
          </p:nvSpPr>
          <p:spPr>
            <a:xfrm>
              <a:off x="7162800" y="4073042"/>
              <a:ext cx="44451" cy="73509"/>
            </a:xfrm>
            <a:custGeom>
              <a:avLst/>
              <a:gdLst/>
              <a:ahLst/>
              <a:cxnLst/>
              <a:rect l="0" t="0" r="0" b="0"/>
              <a:pathLst>
                <a:path w="44451" h="73509">
                  <a:moveTo>
                    <a:pt x="44450" y="3658"/>
                  </a:moveTo>
                  <a:lnTo>
                    <a:pt x="44450" y="3658"/>
                  </a:lnTo>
                  <a:lnTo>
                    <a:pt x="44450" y="0"/>
                  </a:lnTo>
                  <a:lnTo>
                    <a:pt x="44450" y="1562"/>
                  </a:lnTo>
                  <a:lnTo>
                    <a:pt x="32240" y="27893"/>
                  </a:lnTo>
                  <a:lnTo>
                    <a:pt x="0" y="73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84"/>
            <p:cNvSpPr/>
            <p:nvPr>
              <p:custDataLst>
                <p:tags r:id="rId42"/>
              </p:custDataLst>
            </p:nvPr>
          </p:nvSpPr>
          <p:spPr>
            <a:xfrm>
              <a:off x="6992333" y="4187516"/>
              <a:ext cx="62518" cy="130485"/>
            </a:xfrm>
            <a:custGeom>
              <a:avLst/>
              <a:gdLst/>
              <a:ahLst/>
              <a:cxnLst/>
              <a:rect l="0" t="0" r="0" b="0"/>
              <a:pathLst>
                <a:path w="62518" h="130485">
                  <a:moveTo>
                    <a:pt x="18067" y="9834"/>
                  </a:moveTo>
                  <a:lnTo>
                    <a:pt x="18067" y="9834"/>
                  </a:lnTo>
                  <a:lnTo>
                    <a:pt x="14696" y="9834"/>
                  </a:lnTo>
                  <a:lnTo>
                    <a:pt x="11159" y="7952"/>
                  </a:lnTo>
                  <a:lnTo>
                    <a:pt x="2335" y="374"/>
                  </a:lnTo>
                  <a:lnTo>
                    <a:pt x="1228" y="0"/>
                  </a:lnTo>
                  <a:lnTo>
                    <a:pt x="491" y="456"/>
                  </a:lnTo>
                  <a:lnTo>
                    <a:pt x="0" y="1465"/>
                  </a:lnTo>
                  <a:lnTo>
                    <a:pt x="378" y="2843"/>
                  </a:lnTo>
                  <a:lnTo>
                    <a:pt x="24769" y="50153"/>
                  </a:lnTo>
                  <a:lnTo>
                    <a:pt x="42093" y="94235"/>
                  </a:lnTo>
                  <a:lnTo>
                    <a:pt x="62517" y="130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85"/>
            <p:cNvSpPr/>
            <p:nvPr>
              <p:custDataLst>
                <p:tags r:id="rId43"/>
              </p:custDataLst>
            </p:nvPr>
          </p:nvSpPr>
          <p:spPr>
            <a:xfrm>
              <a:off x="6972300" y="4186472"/>
              <a:ext cx="149709" cy="176217"/>
            </a:xfrm>
            <a:custGeom>
              <a:avLst/>
              <a:gdLst/>
              <a:ahLst/>
              <a:cxnLst/>
              <a:rect l="0" t="0" r="0" b="0"/>
              <a:pathLst>
                <a:path w="149709" h="176217">
                  <a:moveTo>
                    <a:pt x="146050" y="36278"/>
                  </a:moveTo>
                  <a:lnTo>
                    <a:pt x="146050" y="36278"/>
                  </a:lnTo>
                  <a:lnTo>
                    <a:pt x="146755" y="25433"/>
                  </a:lnTo>
                  <a:lnTo>
                    <a:pt x="149708" y="10957"/>
                  </a:lnTo>
                  <a:lnTo>
                    <a:pt x="146671" y="0"/>
                  </a:lnTo>
                  <a:lnTo>
                    <a:pt x="139491" y="8831"/>
                  </a:lnTo>
                  <a:lnTo>
                    <a:pt x="113436" y="50659"/>
                  </a:lnTo>
                  <a:lnTo>
                    <a:pt x="78777" y="95635"/>
                  </a:lnTo>
                  <a:lnTo>
                    <a:pt x="39661" y="141248"/>
                  </a:lnTo>
                  <a:lnTo>
                    <a:pt x="9927" y="174218"/>
                  </a:lnTo>
                  <a:lnTo>
                    <a:pt x="6618" y="176216"/>
                  </a:lnTo>
                  <a:lnTo>
                    <a:pt x="0" y="175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86"/>
            <p:cNvSpPr/>
            <p:nvPr>
              <p:custDataLst>
                <p:tags r:id="rId44"/>
              </p:custDataLst>
            </p:nvPr>
          </p:nvSpPr>
          <p:spPr>
            <a:xfrm>
              <a:off x="7048500" y="4267200"/>
              <a:ext cx="50801" cy="83105"/>
            </a:xfrm>
            <a:custGeom>
              <a:avLst/>
              <a:gdLst/>
              <a:ahLst/>
              <a:cxnLst/>
              <a:rect l="0" t="0" r="0" b="0"/>
              <a:pathLst>
                <a:path w="50801" h="83105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2782" y="44444"/>
                  </a:lnTo>
                  <a:lnTo>
                    <a:pt x="42974" y="83104"/>
                  </a:lnTo>
                  <a:lnTo>
                    <a:pt x="508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88"/>
          <p:cNvGrpSpPr/>
          <p:nvPr/>
        </p:nvGrpSpPr>
        <p:grpSpPr>
          <a:xfrm>
            <a:off x="6656022" y="4635500"/>
            <a:ext cx="2456229" cy="354913"/>
            <a:chOff x="6656022" y="4635500"/>
            <a:chExt cx="2456229" cy="354913"/>
          </a:xfrm>
        </p:grpSpPr>
        <p:sp>
          <p:nvSpPr>
            <p:cNvPr id="214" name="SMARTInkShape-487"/>
            <p:cNvSpPr/>
            <p:nvPr>
              <p:custDataLst>
                <p:tags r:id="rId4"/>
              </p:custDataLst>
            </p:nvPr>
          </p:nvSpPr>
          <p:spPr>
            <a:xfrm>
              <a:off x="7702550" y="49022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4363" y="10139"/>
                  </a:lnTo>
                  <a:lnTo>
                    <a:pt x="7003" y="56030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88"/>
            <p:cNvSpPr/>
            <p:nvPr>
              <p:custDataLst>
                <p:tags r:id="rId5"/>
              </p:custDataLst>
            </p:nvPr>
          </p:nvSpPr>
          <p:spPr>
            <a:xfrm>
              <a:off x="7570399" y="4829470"/>
              <a:ext cx="75002" cy="110831"/>
            </a:xfrm>
            <a:custGeom>
              <a:avLst/>
              <a:gdLst/>
              <a:ahLst/>
              <a:cxnLst/>
              <a:rect l="0" t="0" r="0" b="0"/>
              <a:pathLst>
                <a:path w="75002" h="110831">
                  <a:moveTo>
                    <a:pt x="75001" y="21930"/>
                  </a:moveTo>
                  <a:lnTo>
                    <a:pt x="75001" y="21930"/>
                  </a:lnTo>
                  <a:lnTo>
                    <a:pt x="75001" y="16463"/>
                  </a:lnTo>
                  <a:lnTo>
                    <a:pt x="66163" y="6819"/>
                  </a:lnTo>
                  <a:lnTo>
                    <a:pt x="56703" y="676"/>
                  </a:lnTo>
                  <a:lnTo>
                    <a:pt x="52924" y="0"/>
                  </a:lnTo>
                  <a:lnTo>
                    <a:pt x="44963" y="1129"/>
                  </a:lnTo>
                  <a:lnTo>
                    <a:pt x="32548" y="5733"/>
                  </a:lnTo>
                  <a:lnTo>
                    <a:pt x="19931" y="18307"/>
                  </a:lnTo>
                  <a:lnTo>
                    <a:pt x="4438" y="40813"/>
                  </a:lnTo>
                  <a:lnTo>
                    <a:pt x="471" y="56531"/>
                  </a:lnTo>
                  <a:lnTo>
                    <a:pt x="0" y="76318"/>
                  </a:lnTo>
                  <a:lnTo>
                    <a:pt x="2391" y="84437"/>
                  </a:lnTo>
                  <a:lnTo>
                    <a:pt x="5429" y="86179"/>
                  </a:lnTo>
                  <a:lnTo>
                    <a:pt x="14447" y="86233"/>
                  </a:lnTo>
                  <a:lnTo>
                    <a:pt x="31424" y="78926"/>
                  </a:lnTo>
                  <a:lnTo>
                    <a:pt x="39876" y="69839"/>
                  </a:lnTo>
                  <a:lnTo>
                    <a:pt x="48601" y="50942"/>
                  </a:lnTo>
                  <a:lnTo>
                    <a:pt x="55520" y="24139"/>
                  </a:lnTo>
                  <a:lnTo>
                    <a:pt x="60307" y="66121"/>
                  </a:lnTo>
                  <a:lnTo>
                    <a:pt x="75001" y="110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89"/>
            <p:cNvSpPr/>
            <p:nvPr>
              <p:custDataLst>
                <p:tags r:id="rId6"/>
              </p:custDataLst>
            </p:nvPr>
          </p:nvSpPr>
          <p:spPr>
            <a:xfrm>
              <a:off x="7480300" y="48387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2691" y="5069"/>
                  </a:lnTo>
                  <a:lnTo>
                    <a:pt x="3206" y="6908"/>
                  </a:lnTo>
                  <a:lnTo>
                    <a:pt x="4254" y="8838"/>
                  </a:lnTo>
                  <a:lnTo>
                    <a:pt x="5936" y="23487"/>
                  </a:lnTo>
                  <a:lnTo>
                    <a:pt x="6313" y="6394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90"/>
            <p:cNvSpPr/>
            <p:nvPr>
              <p:custDataLst>
                <p:tags r:id="rId7"/>
              </p:custDataLst>
            </p:nvPr>
          </p:nvSpPr>
          <p:spPr>
            <a:xfrm>
              <a:off x="7439304" y="4883150"/>
              <a:ext cx="85447" cy="12417"/>
            </a:xfrm>
            <a:custGeom>
              <a:avLst/>
              <a:gdLst/>
              <a:ahLst/>
              <a:cxnLst/>
              <a:rect l="0" t="0" r="0" b="0"/>
              <a:pathLst>
                <a:path w="85447" h="12417">
                  <a:moveTo>
                    <a:pt x="15596" y="0"/>
                  </a:moveTo>
                  <a:lnTo>
                    <a:pt x="15596" y="0"/>
                  </a:lnTo>
                  <a:lnTo>
                    <a:pt x="12225" y="3371"/>
                  </a:lnTo>
                  <a:lnTo>
                    <a:pt x="8689" y="5026"/>
                  </a:lnTo>
                  <a:lnTo>
                    <a:pt x="6758" y="5467"/>
                  </a:lnTo>
                  <a:lnTo>
                    <a:pt x="669" y="9460"/>
                  </a:lnTo>
                  <a:lnTo>
                    <a:pt x="0" y="10540"/>
                  </a:lnTo>
                  <a:lnTo>
                    <a:pt x="259" y="11260"/>
                  </a:lnTo>
                  <a:lnTo>
                    <a:pt x="1138" y="11740"/>
                  </a:lnTo>
                  <a:lnTo>
                    <a:pt x="9117" y="12416"/>
                  </a:lnTo>
                  <a:lnTo>
                    <a:pt x="50381" y="7207"/>
                  </a:lnTo>
                  <a:lnTo>
                    <a:pt x="854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91"/>
            <p:cNvSpPr/>
            <p:nvPr>
              <p:custDataLst>
                <p:tags r:id="rId8"/>
              </p:custDataLst>
            </p:nvPr>
          </p:nvSpPr>
          <p:spPr>
            <a:xfrm>
              <a:off x="7366362" y="4895850"/>
              <a:ext cx="35350" cy="73824"/>
            </a:xfrm>
            <a:custGeom>
              <a:avLst/>
              <a:gdLst/>
              <a:ahLst/>
              <a:cxnLst/>
              <a:rect l="0" t="0" r="0" b="0"/>
              <a:pathLst>
                <a:path w="35350" h="73824">
                  <a:moveTo>
                    <a:pt x="18688" y="0"/>
                  </a:moveTo>
                  <a:lnTo>
                    <a:pt x="18688" y="0"/>
                  </a:lnTo>
                  <a:lnTo>
                    <a:pt x="2386" y="34013"/>
                  </a:lnTo>
                  <a:lnTo>
                    <a:pt x="0" y="55052"/>
                  </a:lnTo>
                  <a:lnTo>
                    <a:pt x="3116" y="67739"/>
                  </a:lnTo>
                  <a:lnTo>
                    <a:pt x="4779" y="70559"/>
                  </a:lnTo>
                  <a:lnTo>
                    <a:pt x="8507" y="73693"/>
                  </a:lnTo>
                  <a:lnTo>
                    <a:pt x="11195" y="73823"/>
                  </a:lnTo>
                  <a:lnTo>
                    <a:pt x="17945" y="72086"/>
                  </a:lnTo>
                  <a:lnTo>
                    <a:pt x="29677" y="60400"/>
                  </a:lnTo>
                  <a:lnTo>
                    <a:pt x="34156" y="51303"/>
                  </a:lnTo>
                  <a:lnTo>
                    <a:pt x="35349" y="46902"/>
                  </a:lnTo>
                  <a:lnTo>
                    <a:pt x="34796" y="38249"/>
                  </a:lnTo>
                  <a:lnTo>
                    <a:pt x="32196" y="30405"/>
                  </a:lnTo>
                  <a:lnTo>
                    <a:pt x="28689" y="24567"/>
                  </a:lnTo>
                  <a:lnTo>
                    <a:pt x="24780" y="21502"/>
                  </a:lnTo>
                  <a:lnTo>
                    <a:pt x="22749" y="20685"/>
                  </a:lnTo>
                  <a:lnTo>
                    <a:pt x="21395" y="19434"/>
                  </a:lnTo>
                  <a:lnTo>
                    <a:pt x="18688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92"/>
            <p:cNvSpPr/>
            <p:nvPr>
              <p:custDataLst>
                <p:tags r:id="rId9"/>
              </p:custDataLst>
            </p:nvPr>
          </p:nvSpPr>
          <p:spPr>
            <a:xfrm>
              <a:off x="7234274" y="4838779"/>
              <a:ext cx="93627" cy="95172"/>
            </a:xfrm>
            <a:custGeom>
              <a:avLst/>
              <a:gdLst/>
              <a:ahLst/>
              <a:cxnLst/>
              <a:rect l="0" t="0" r="0" b="0"/>
              <a:pathLst>
                <a:path w="93627" h="95172">
                  <a:moveTo>
                    <a:pt x="61876" y="12621"/>
                  </a:moveTo>
                  <a:lnTo>
                    <a:pt x="61876" y="12621"/>
                  </a:lnTo>
                  <a:lnTo>
                    <a:pt x="61876" y="2977"/>
                  </a:lnTo>
                  <a:lnTo>
                    <a:pt x="61170" y="1958"/>
                  </a:lnTo>
                  <a:lnTo>
                    <a:pt x="59995" y="1279"/>
                  </a:lnTo>
                  <a:lnTo>
                    <a:pt x="54969" y="323"/>
                  </a:lnTo>
                  <a:lnTo>
                    <a:pt x="46949" y="0"/>
                  </a:lnTo>
                  <a:lnTo>
                    <a:pt x="33934" y="6687"/>
                  </a:lnTo>
                  <a:lnTo>
                    <a:pt x="20044" y="20976"/>
                  </a:lnTo>
                  <a:lnTo>
                    <a:pt x="7778" y="41108"/>
                  </a:lnTo>
                  <a:lnTo>
                    <a:pt x="442" y="68917"/>
                  </a:lnTo>
                  <a:lnTo>
                    <a:pt x="0" y="80680"/>
                  </a:lnTo>
                  <a:lnTo>
                    <a:pt x="2155" y="88260"/>
                  </a:lnTo>
                  <a:lnTo>
                    <a:pt x="3717" y="90564"/>
                  </a:lnTo>
                  <a:lnTo>
                    <a:pt x="7335" y="93123"/>
                  </a:lnTo>
                  <a:lnTo>
                    <a:pt x="13177" y="92379"/>
                  </a:lnTo>
                  <a:lnTo>
                    <a:pt x="16710" y="91193"/>
                  </a:lnTo>
                  <a:lnTo>
                    <a:pt x="31795" y="76040"/>
                  </a:lnTo>
                  <a:lnTo>
                    <a:pt x="56163" y="30450"/>
                  </a:lnTo>
                  <a:lnTo>
                    <a:pt x="61374" y="3577"/>
                  </a:lnTo>
                  <a:lnTo>
                    <a:pt x="61541" y="3769"/>
                  </a:lnTo>
                  <a:lnTo>
                    <a:pt x="62572" y="45534"/>
                  </a:lnTo>
                  <a:lnTo>
                    <a:pt x="70713" y="78278"/>
                  </a:lnTo>
                  <a:lnTo>
                    <a:pt x="93626" y="95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93"/>
            <p:cNvSpPr/>
            <p:nvPr>
              <p:custDataLst>
                <p:tags r:id="rId10"/>
              </p:custDataLst>
            </p:nvPr>
          </p:nvSpPr>
          <p:spPr>
            <a:xfrm>
              <a:off x="7017632" y="4946650"/>
              <a:ext cx="100719" cy="18278"/>
            </a:xfrm>
            <a:custGeom>
              <a:avLst/>
              <a:gdLst/>
              <a:ahLst/>
              <a:cxnLst/>
              <a:rect l="0" t="0" r="0" b="0"/>
              <a:pathLst>
                <a:path w="100719" h="18278">
                  <a:moveTo>
                    <a:pt x="5468" y="6350"/>
                  </a:moveTo>
                  <a:lnTo>
                    <a:pt x="5468" y="6350"/>
                  </a:lnTo>
                  <a:lnTo>
                    <a:pt x="2097" y="9721"/>
                  </a:lnTo>
                  <a:lnTo>
                    <a:pt x="442" y="13258"/>
                  </a:lnTo>
                  <a:lnTo>
                    <a:pt x="0" y="15188"/>
                  </a:lnTo>
                  <a:lnTo>
                    <a:pt x="1116" y="16475"/>
                  </a:lnTo>
                  <a:lnTo>
                    <a:pt x="6121" y="17905"/>
                  </a:lnTo>
                  <a:lnTo>
                    <a:pt x="48341" y="18277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94"/>
            <p:cNvSpPr/>
            <p:nvPr>
              <p:custDataLst>
                <p:tags r:id="rId11"/>
              </p:custDataLst>
            </p:nvPr>
          </p:nvSpPr>
          <p:spPr>
            <a:xfrm>
              <a:off x="7017632" y="4883150"/>
              <a:ext cx="75319" cy="19051"/>
            </a:xfrm>
            <a:custGeom>
              <a:avLst/>
              <a:gdLst/>
              <a:ahLst/>
              <a:cxnLst/>
              <a:rect l="0" t="0" r="0" b="0"/>
              <a:pathLst>
                <a:path w="7531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7" y="19050"/>
                  </a:lnTo>
                  <a:lnTo>
                    <a:pt x="1104" y="18344"/>
                  </a:lnTo>
                  <a:lnTo>
                    <a:pt x="442" y="17168"/>
                  </a:lnTo>
                  <a:lnTo>
                    <a:pt x="0" y="15679"/>
                  </a:lnTo>
                  <a:lnTo>
                    <a:pt x="412" y="14686"/>
                  </a:lnTo>
                  <a:lnTo>
                    <a:pt x="1391" y="14024"/>
                  </a:lnTo>
                  <a:lnTo>
                    <a:pt x="2750" y="13583"/>
                  </a:lnTo>
                  <a:lnTo>
                    <a:pt x="8034" y="9590"/>
                  </a:lnTo>
                  <a:lnTo>
                    <a:pt x="20810" y="7310"/>
                  </a:lnTo>
                  <a:lnTo>
                    <a:pt x="67246" y="605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95"/>
            <p:cNvSpPr/>
            <p:nvPr>
              <p:custDataLst>
                <p:tags r:id="rId12"/>
              </p:custDataLst>
            </p:nvPr>
          </p:nvSpPr>
          <p:spPr>
            <a:xfrm>
              <a:off x="6934467" y="4763023"/>
              <a:ext cx="63234" cy="213260"/>
            </a:xfrm>
            <a:custGeom>
              <a:avLst/>
              <a:gdLst/>
              <a:ahLst/>
              <a:cxnLst/>
              <a:rect l="0" t="0" r="0" b="0"/>
              <a:pathLst>
                <a:path w="63234" h="213260">
                  <a:moveTo>
                    <a:pt x="63233" y="12177"/>
                  </a:moveTo>
                  <a:lnTo>
                    <a:pt x="63233" y="12177"/>
                  </a:lnTo>
                  <a:lnTo>
                    <a:pt x="63233" y="0"/>
                  </a:lnTo>
                  <a:lnTo>
                    <a:pt x="56491" y="3003"/>
                  </a:lnTo>
                  <a:lnTo>
                    <a:pt x="51300" y="10216"/>
                  </a:lnTo>
                  <a:lnTo>
                    <a:pt x="42528" y="24296"/>
                  </a:lnTo>
                  <a:lnTo>
                    <a:pt x="22401" y="48345"/>
                  </a:lnTo>
                  <a:lnTo>
                    <a:pt x="17973" y="56054"/>
                  </a:lnTo>
                  <a:lnTo>
                    <a:pt x="8798" y="67135"/>
                  </a:lnTo>
                  <a:lnTo>
                    <a:pt x="6888" y="73538"/>
                  </a:lnTo>
                  <a:lnTo>
                    <a:pt x="6188" y="84141"/>
                  </a:lnTo>
                  <a:lnTo>
                    <a:pt x="11559" y="105682"/>
                  </a:lnTo>
                  <a:lnTo>
                    <a:pt x="6888" y="146323"/>
                  </a:lnTo>
                  <a:lnTo>
                    <a:pt x="4307" y="187922"/>
                  </a:lnTo>
                  <a:lnTo>
                    <a:pt x="0" y="213259"/>
                  </a:lnTo>
                  <a:lnTo>
                    <a:pt x="617" y="213259"/>
                  </a:lnTo>
                  <a:lnTo>
                    <a:pt x="6083" y="20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96"/>
            <p:cNvSpPr/>
            <p:nvPr>
              <p:custDataLst>
                <p:tags r:id="rId13"/>
              </p:custDataLst>
            </p:nvPr>
          </p:nvSpPr>
          <p:spPr>
            <a:xfrm>
              <a:off x="6838950" y="4769634"/>
              <a:ext cx="95251" cy="83692"/>
            </a:xfrm>
            <a:custGeom>
              <a:avLst/>
              <a:gdLst/>
              <a:ahLst/>
              <a:cxnLst/>
              <a:rect l="0" t="0" r="0" b="0"/>
              <a:pathLst>
                <a:path w="95251" h="83692">
                  <a:moveTo>
                    <a:pt x="0" y="18266"/>
                  </a:moveTo>
                  <a:lnTo>
                    <a:pt x="0" y="18266"/>
                  </a:lnTo>
                  <a:lnTo>
                    <a:pt x="0" y="1864"/>
                  </a:lnTo>
                  <a:lnTo>
                    <a:pt x="1411" y="981"/>
                  </a:lnTo>
                  <a:lnTo>
                    <a:pt x="6741" y="0"/>
                  </a:lnTo>
                  <a:lnTo>
                    <a:pt x="9433" y="1150"/>
                  </a:lnTo>
                  <a:lnTo>
                    <a:pt x="51502" y="38372"/>
                  </a:lnTo>
                  <a:lnTo>
                    <a:pt x="91700" y="83691"/>
                  </a:lnTo>
                  <a:lnTo>
                    <a:pt x="95250" y="81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97"/>
            <p:cNvSpPr/>
            <p:nvPr>
              <p:custDataLst>
                <p:tags r:id="rId14"/>
              </p:custDataLst>
            </p:nvPr>
          </p:nvSpPr>
          <p:spPr>
            <a:xfrm>
              <a:off x="6656022" y="4635500"/>
              <a:ext cx="2341929" cy="50764"/>
            </a:xfrm>
            <a:custGeom>
              <a:avLst/>
              <a:gdLst/>
              <a:ahLst/>
              <a:cxnLst/>
              <a:rect l="0" t="0" r="0" b="0"/>
              <a:pathLst>
                <a:path w="2341929" h="50764">
                  <a:moveTo>
                    <a:pt x="17828" y="25400"/>
                  </a:moveTo>
                  <a:lnTo>
                    <a:pt x="17828" y="25400"/>
                  </a:lnTo>
                  <a:lnTo>
                    <a:pt x="6997" y="35526"/>
                  </a:lnTo>
                  <a:lnTo>
                    <a:pt x="0" y="37761"/>
                  </a:lnTo>
                  <a:lnTo>
                    <a:pt x="297" y="38579"/>
                  </a:lnTo>
                  <a:lnTo>
                    <a:pt x="2511" y="41370"/>
                  </a:lnTo>
                  <a:lnTo>
                    <a:pt x="5846" y="43081"/>
                  </a:lnTo>
                  <a:lnTo>
                    <a:pt x="44405" y="49837"/>
                  </a:lnTo>
                  <a:lnTo>
                    <a:pt x="87753" y="50610"/>
                  </a:lnTo>
                  <a:lnTo>
                    <a:pt x="134364" y="50763"/>
                  </a:lnTo>
                  <a:lnTo>
                    <a:pt x="169106" y="50078"/>
                  </a:lnTo>
                  <a:lnTo>
                    <a:pt x="210415" y="47422"/>
                  </a:lnTo>
                  <a:lnTo>
                    <a:pt x="247120" y="43889"/>
                  </a:lnTo>
                  <a:lnTo>
                    <a:pt x="280602" y="40673"/>
                  </a:lnTo>
                  <a:lnTo>
                    <a:pt x="314298" y="39244"/>
                  </a:lnTo>
                  <a:lnTo>
                    <a:pt x="348088" y="36727"/>
                  </a:lnTo>
                  <a:lnTo>
                    <a:pt x="381921" y="33962"/>
                  </a:lnTo>
                  <a:lnTo>
                    <a:pt x="415773" y="32733"/>
                  </a:lnTo>
                  <a:lnTo>
                    <a:pt x="451514" y="30306"/>
                  </a:lnTo>
                  <a:lnTo>
                    <a:pt x="489271" y="27580"/>
                  </a:lnTo>
                  <a:lnTo>
                    <a:pt x="529571" y="26369"/>
                  </a:lnTo>
                  <a:lnTo>
                    <a:pt x="572882" y="23949"/>
                  </a:lnTo>
                  <a:lnTo>
                    <a:pt x="618708" y="21227"/>
                  </a:lnTo>
                  <a:lnTo>
                    <a:pt x="642781" y="20501"/>
                  </a:lnTo>
                  <a:lnTo>
                    <a:pt x="667296" y="20018"/>
                  </a:lnTo>
                  <a:lnTo>
                    <a:pt x="692107" y="18989"/>
                  </a:lnTo>
                  <a:lnTo>
                    <a:pt x="717114" y="17599"/>
                  </a:lnTo>
                  <a:lnTo>
                    <a:pt x="742252" y="15965"/>
                  </a:lnTo>
                  <a:lnTo>
                    <a:pt x="767477" y="14877"/>
                  </a:lnTo>
                  <a:lnTo>
                    <a:pt x="792761" y="14151"/>
                  </a:lnTo>
                  <a:lnTo>
                    <a:pt x="818082" y="13667"/>
                  </a:lnTo>
                  <a:lnTo>
                    <a:pt x="843430" y="13345"/>
                  </a:lnTo>
                  <a:lnTo>
                    <a:pt x="868795" y="13130"/>
                  </a:lnTo>
                  <a:lnTo>
                    <a:pt x="894173" y="12986"/>
                  </a:lnTo>
                  <a:lnTo>
                    <a:pt x="919557" y="12185"/>
                  </a:lnTo>
                  <a:lnTo>
                    <a:pt x="944949" y="10946"/>
                  </a:lnTo>
                  <a:lnTo>
                    <a:pt x="970341" y="9414"/>
                  </a:lnTo>
                  <a:lnTo>
                    <a:pt x="996443" y="8393"/>
                  </a:lnTo>
                  <a:lnTo>
                    <a:pt x="1023015" y="7712"/>
                  </a:lnTo>
                  <a:lnTo>
                    <a:pt x="1049903" y="7258"/>
                  </a:lnTo>
                  <a:lnTo>
                    <a:pt x="1077706" y="6955"/>
                  </a:lnTo>
                  <a:lnTo>
                    <a:pt x="1106118" y="6753"/>
                  </a:lnTo>
                  <a:lnTo>
                    <a:pt x="1134937" y="6619"/>
                  </a:lnTo>
                  <a:lnTo>
                    <a:pt x="1162617" y="6529"/>
                  </a:lnTo>
                  <a:lnTo>
                    <a:pt x="1189537" y="6469"/>
                  </a:lnTo>
                  <a:lnTo>
                    <a:pt x="1215951" y="6429"/>
                  </a:lnTo>
                  <a:lnTo>
                    <a:pt x="1242732" y="6403"/>
                  </a:lnTo>
                  <a:lnTo>
                    <a:pt x="1269759" y="6385"/>
                  </a:lnTo>
                  <a:lnTo>
                    <a:pt x="1296948" y="6374"/>
                  </a:lnTo>
                  <a:lnTo>
                    <a:pt x="1323541" y="6366"/>
                  </a:lnTo>
                  <a:lnTo>
                    <a:pt x="1349736" y="6360"/>
                  </a:lnTo>
                  <a:lnTo>
                    <a:pt x="1375667" y="6357"/>
                  </a:lnTo>
                  <a:lnTo>
                    <a:pt x="1402831" y="7060"/>
                  </a:lnTo>
                  <a:lnTo>
                    <a:pt x="1430819" y="8234"/>
                  </a:lnTo>
                  <a:lnTo>
                    <a:pt x="1459356" y="9723"/>
                  </a:lnTo>
                  <a:lnTo>
                    <a:pt x="1487551" y="10715"/>
                  </a:lnTo>
                  <a:lnTo>
                    <a:pt x="1515521" y="11377"/>
                  </a:lnTo>
                  <a:lnTo>
                    <a:pt x="1543340" y="11818"/>
                  </a:lnTo>
                  <a:lnTo>
                    <a:pt x="1571059" y="12112"/>
                  </a:lnTo>
                  <a:lnTo>
                    <a:pt x="1598709" y="12308"/>
                  </a:lnTo>
                  <a:lnTo>
                    <a:pt x="1626315" y="12438"/>
                  </a:lnTo>
                  <a:lnTo>
                    <a:pt x="1653892" y="12526"/>
                  </a:lnTo>
                  <a:lnTo>
                    <a:pt x="1681448" y="12584"/>
                  </a:lnTo>
                  <a:lnTo>
                    <a:pt x="1708991" y="12622"/>
                  </a:lnTo>
                  <a:lnTo>
                    <a:pt x="1735115" y="13354"/>
                  </a:lnTo>
                  <a:lnTo>
                    <a:pt x="1760292" y="14548"/>
                  </a:lnTo>
                  <a:lnTo>
                    <a:pt x="1784837" y="16048"/>
                  </a:lnTo>
                  <a:lnTo>
                    <a:pt x="1809667" y="17049"/>
                  </a:lnTo>
                  <a:lnTo>
                    <a:pt x="1834688" y="17716"/>
                  </a:lnTo>
                  <a:lnTo>
                    <a:pt x="1859835" y="18161"/>
                  </a:lnTo>
                  <a:lnTo>
                    <a:pt x="1884360" y="18457"/>
                  </a:lnTo>
                  <a:lnTo>
                    <a:pt x="1908472" y="18655"/>
                  </a:lnTo>
                  <a:lnTo>
                    <a:pt x="1955253" y="18874"/>
                  </a:lnTo>
                  <a:lnTo>
                    <a:pt x="1999564" y="18972"/>
                  </a:lnTo>
                  <a:lnTo>
                    <a:pt x="2040894" y="19015"/>
                  </a:lnTo>
                  <a:lnTo>
                    <a:pt x="2079724" y="19034"/>
                  </a:lnTo>
                  <a:lnTo>
                    <a:pt x="2115797" y="19043"/>
                  </a:lnTo>
                  <a:lnTo>
                    <a:pt x="2150644" y="19047"/>
                  </a:lnTo>
                  <a:lnTo>
                    <a:pt x="2184239" y="18343"/>
                  </a:lnTo>
                  <a:lnTo>
                    <a:pt x="2215635" y="15678"/>
                  </a:lnTo>
                  <a:lnTo>
                    <a:pt x="2249813" y="14023"/>
                  </a:lnTo>
                  <a:lnTo>
                    <a:pt x="2284056" y="12582"/>
                  </a:lnTo>
                  <a:lnTo>
                    <a:pt x="2329241" y="7790"/>
                  </a:lnTo>
                  <a:lnTo>
                    <a:pt x="2333470" y="7310"/>
                  </a:lnTo>
                  <a:lnTo>
                    <a:pt x="2336290" y="6285"/>
                  </a:lnTo>
                  <a:lnTo>
                    <a:pt x="23419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98"/>
            <p:cNvSpPr/>
            <p:nvPr>
              <p:custDataLst>
                <p:tags r:id="rId15"/>
              </p:custDataLst>
            </p:nvPr>
          </p:nvSpPr>
          <p:spPr>
            <a:xfrm>
              <a:off x="7753350" y="4814183"/>
              <a:ext cx="88901" cy="132468"/>
            </a:xfrm>
            <a:custGeom>
              <a:avLst/>
              <a:gdLst/>
              <a:ahLst/>
              <a:cxnLst/>
              <a:rect l="0" t="0" r="0" b="0"/>
              <a:pathLst>
                <a:path w="8890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33408" y="50177"/>
                  </a:lnTo>
                  <a:lnTo>
                    <a:pt x="66624" y="93507"/>
                  </a:lnTo>
                  <a:lnTo>
                    <a:pt x="88900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99"/>
            <p:cNvSpPr/>
            <p:nvPr>
              <p:custDataLst>
                <p:tags r:id="rId16"/>
              </p:custDataLst>
            </p:nvPr>
          </p:nvSpPr>
          <p:spPr>
            <a:xfrm>
              <a:off x="7772400" y="4812333"/>
              <a:ext cx="101601" cy="140668"/>
            </a:xfrm>
            <a:custGeom>
              <a:avLst/>
              <a:gdLst/>
              <a:ahLst/>
              <a:cxnLst/>
              <a:rect l="0" t="0" r="0" b="0"/>
              <a:pathLst>
                <a:path w="101601" h="140668">
                  <a:moveTo>
                    <a:pt x="101600" y="7317"/>
                  </a:moveTo>
                  <a:lnTo>
                    <a:pt x="101600" y="7317"/>
                  </a:lnTo>
                  <a:lnTo>
                    <a:pt x="98229" y="7317"/>
                  </a:lnTo>
                  <a:lnTo>
                    <a:pt x="94693" y="3554"/>
                  </a:lnTo>
                  <a:lnTo>
                    <a:pt x="92762" y="575"/>
                  </a:lnTo>
                  <a:lnTo>
                    <a:pt x="90769" y="0"/>
                  </a:lnTo>
                  <a:lnTo>
                    <a:pt x="88734" y="1028"/>
                  </a:lnTo>
                  <a:lnTo>
                    <a:pt x="61864" y="40206"/>
                  </a:lnTo>
                  <a:lnTo>
                    <a:pt x="36560" y="86533"/>
                  </a:lnTo>
                  <a:lnTo>
                    <a:pt x="0" y="140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00"/>
            <p:cNvSpPr/>
            <p:nvPr>
              <p:custDataLst>
                <p:tags r:id="rId17"/>
              </p:custDataLst>
            </p:nvPr>
          </p:nvSpPr>
          <p:spPr>
            <a:xfrm>
              <a:off x="7937500" y="49022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5779" y="132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01"/>
            <p:cNvSpPr/>
            <p:nvPr>
              <p:custDataLst>
                <p:tags r:id="rId18"/>
              </p:custDataLst>
            </p:nvPr>
          </p:nvSpPr>
          <p:spPr>
            <a:xfrm>
              <a:off x="7982881" y="4857750"/>
              <a:ext cx="11770" cy="107951"/>
            </a:xfrm>
            <a:custGeom>
              <a:avLst/>
              <a:gdLst/>
              <a:ahLst/>
              <a:cxnLst/>
              <a:rect l="0" t="0" r="0" b="0"/>
              <a:pathLst>
                <a:path w="11770" h="107951">
                  <a:moveTo>
                    <a:pt x="11769" y="0"/>
                  </a:moveTo>
                  <a:lnTo>
                    <a:pt x="11769" y="0"/>
                  </a:lnTo>
                  <a:lnTo>
                    <a:pt x="8398" y="0"/>
                  </a:lnTo>
                  <a:lnTo>
                    <a:pt x="4862" y="5645"/>
                  </a:lnTo>
                  <a:lnTo>
                    <a:pt x="212" y="19773"/>
                  </a:lnTo>
                  <a:lnTo>
                    <a:pt x="0" y="39498"/>
                  </a:lnTo>
                  <a:lnTo>
                    <a:pt x="5039" y="85777"/>
                  </a:lnTo>
                  <a:lnTo>
                    <a:pt x="5955" y="95273"/>
                  </a:lnTo>
                  <a:lnTo>
                    <a:pt x="11769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02"/>
            <p:cNvSpPr/>
            <p:nvPr>
              <p:custDataLst>
                <p:tags r:id="rId19"/>
              </p:custDataLst>
            </p:nvPr>
          </p:nvSpPr>
          <p:spPr>
            <a:xfrm>
              <a:off x="8120296" y="4839999"/>
              <a:ext cx="96605" cy="106652"/>
            </a:xfrm>
            <a:custGeom>
              <a:avLst/>
              <a:gdLst/>
              <a:ahLst/>
              <a:cxnLst/>
              <a:rect l="0" t="0" r="0" b="0"/>
              <a:pathLst>
                <a:path w="96605" h="106652">
                  <a:moveTo>
                    <a:pt x="77554" y="24101"/>
                  </a:moveTo>
                  <a:lnTo>
                    <a:pt x="77554" y="24101"/>
                  </a:lnTo>
                  <a:lnTo>
                    <a:pt x="77554" y="17359"/>
                  </a:lnTo>
                  <a:lnTo>
                    <a:pt x="75673" y="12167"/>
                  </a:lnTo>
                  <a:lnTo>
                    <a:pt x="68716" y="3086"/>
                  </a:lnTo>
                  <a:lnTo>
                    <a:pt x="62807" y="650"/>
                  </a:lnTo>
                  <a:lnTo>
                    <a:pt x="59256" y="0"/>
                  </a:lnTo>
                  <a:lnTo>
                    <a:pt x="51547" y="1160"/>
                  </a:lnTo>
                  <a:lnTo>
                    <a:pt x="35101" y="7653"/>
                  </a:lnTo>
                  <a:lnTo>
                    <a:pt x="22484" y="20404"/>
                  </a:lnTo>
                  <a:lnTo>
                    <a:pt x="6285" y="44380"/>
                  </a:lnTo>
                  <a:lnTo>
                    <a:pt x="488" y="59455"/>
                  </a:lnTo>
                  <a:lnTo>
                    <a:pt x="0" y="83808"/>
                  </a:lnTo>
                  <a:lnTo>
                    <a:pt x="1862" y="89306"/>
                  </a:lnTo>
                  <a:lnTo>
                    <a:pt x="4515" y="92971"/>
                  </a:lnTo>
                  <a:lnTo>
                    <a:pt x="7695" y="95414"/>
                  </a:lnTo>
                  <a:lnTo>
                    <a:pt x="11932" y="96337"/>
                  </a:lnTo>
                  <a:lnTo>
                    <a:pt x="22283" y="95482"/>
                  </a:lnTo>
                  <a:lnTo>
                    <a:pt x="32058" y="90869"/>
                  </a:lnTo>
                  <a:lnTo>
                    <a:pt x="41106" y="83409"/>
                  </a:lnTo>
                  <a:lnTo>
                    <a:pt x="66224" y="45474"/>
                  </a:lnTo>
                  <a:lnTo>
                    <a:pt x="75922" y="27194"/>
                  </a:lnTo>
                  <a:lnTo>
                    <a:pt x="76466" y="26869"/>
                  </a:lnTo>
                  <a:lnTo>
                    <a:pt x="76828" y="27357"/>
                  </a:lnTo>
                  <a:lnTo>
                    <a:pt x="77458" y="41594"/>
                  </a:lnTo>
                  <a:lnTo>
                    <a:pt x="79416" y="66153"/>
                  </a:lnTo>
                  <a:lnTo>
                    <a:pt x="96604" y="106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03"/>
            <p:cNvSpPr/>
            <p:nvPr>
              <p:custDataLst>
                <p:tags r:id="rId20"/>
              </p:custDataLst>
            </p:nvPr>
          </p:nvSpPr>
          <p:spPr>
            <a:xfrm>
              <a:off x="8249532" y="4922210"/>
              <a:ext cx="75319" cy="68203"/>
            </a:xfrm>
            <a:custGeom>
              <a:avLst/>
              <a:gdLst/>
              <a:ahLst/>
              <a:cxnLst/>
              <a:rect l="0" t="0" r="0" b="0"/>
              <a:pathLst>
                <a:path w="75319" h="68203">
                  <a:moveTo>
                    <a:pt x="5468" y="11740"/>
                  </a:moveTo>
                  <a:lnTo>
                    <a:pt x="5468" y="11740"/>
                  </a:lnTo>
                  <a:lnTo>
                    <a:pt x="0" y="6273"/>
                  </a:lnTo>
                  <a:lnTo>
                    <a:pt x="6121" y="2280"/>
                  </a:lnTo>
                  <a:lnTo>
                    <a:pt x="16871" y="0"/>
                  </a:lnTo>
                  <a:lnTo>
                    <a:pt x="23001" y="1348"/>
                  </a:lnTo>
                  <a:lnTo>
                    <a:pt x="25623" y="2696"/>
                  </a:lnTo>
                  <a:lnTo>
                    <a:pt x="27371" y="5005"/>
                  </a:lnTo>
                  <a:lnTo>
                    <a:pt x="29314" y="11333"/>
                  </a:lnTo>
                  <a:lnTo>
                    <a:pt x="30408" y="22830"/>
                  </a:lnTo>
                  <a:lnTo>
                    <a:pt x="27360" y="38545"/>
                  </a:lnTo>
                  <a:lnTo>
                    <a:pt x="13036" y="66569"/>
                  </a:lnTo>
                  <a:lnTo>
                    <a:pt x="14747" y="67343"/>
                  </a:lnTo>
                  <a:lnTo>
                    <a:pt x="22292" y="68202"/>
                  </a:lnTo>
                  <a:lnTo>
                    <a:pt x="28937" y="66703"/>
                  </a:lnTo>
                  <a:lnTo>
                    <a:pt x="75318" y="49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04"/>
            <p:cNvSpPr/>
            <p:nvPr>
              <p:custDataLst>
                <p:tags r:id="rId21"/>
              </p:custDataLst>
            </p:nvPr>
          </p:nvSpPr>
          <p:spPr>
            <a:xfrm>
              <a:off x="8337550" y="4800884"/>
              <a:ext cx="133351" cy="162326"/>
            </a:xfrm>
            <a:custGeom>
              <a:avLst/>
              <a:gdLst/>
              <a:ahLst/>
              <a:cxnLst/>
              <a:rect l="0" t="0" r="0" b="0"/>
              <a:pathLst>
                <a:path w="133351" h="162326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5" y="8052"/>
                  </a:lnTo>
                  <a:lnTo>
                    <a:pt x="1881" y="7390"/>
                  </a:lnTo>
                  <a:lnTo>
                    <a:pt x="3371" y="6949"/>
                  </a:lnTo>
                  <a:lnTo>
                    <a:pt x="4364" y="5949"/>
                  </a:lnTo>
                  <a:lnTo>
                    <a:pt x="6272" y="0"/>
                  </a:lnTo>
                  <a:lnTo>
                    <a:pt x="6327" y="3171"/>
                  </a:lnTo>
                  <a:lnTo>
                    <a:pt x="8222" y="6661"/>
                  </a:lnTo>
                  <a:lnTo>
                    <a:pt x="9715" y="8579"/>
                  </a:lnTo>
                  <a:lnTo>
                    <a:pt x="13231" y="51857"/>
                  </a:lnTo>
                  <a:lnTo>
                    <a:pt x="21455" y="91599"/>
                  </a:lnTo>
                  <a:lnTo>
                    <a:pt x="35463" y="136595"/>
                  </a:lnTo>
                  <a:lnTo>
                    <a:pt x="43127" y="158678"/>
                  </a:lnTo>
                  <a:lnTo>
                    <a:pt x="44273" y="159313"/>
                  </a:lnTo>
                  <a:lnTo>
                    <a:pt x="45744" y="158325"/>
                  </a:lnTo>
                  <a:lnTo>
                    <a:pt x="49259" y="152759"/>
                  </a:lnTo>
                  <a:lnTo>
                    <a:pt x="55383" y="133821"/>
                  </a:lnTo>
                  <a:lnTo>
                    <a:pt x="58508" y="120590"/>
                  </a:lnTo>
                  <a:lnTo>
                    <a:pt x="62514" y="110219"/>
                  </a:lnTo>
                  <a:lnTo>
                    <a:pt x="63547" y="110073"/>
                  </a:lnTo>
                  <a:lnTo>
                    <a:pt x="66579" y="111793"/>
                  </a:lnTo>
                  <a:lnTo>
                    <a:pt x="68396" y="116791"/>
                  </a:lnTo>
                  <a:lnTo>
                    <a:pt x="69909" y="123010"/>
                  </a:lnTo>
                  <a:lnTo>
                    <a:pt x="93138" y="162137"/>
                  </a:lnTo>
                  <a:lnTo>
                    <a:pt x="95254" y="162325"/>
                  </a:lnTo>
                  <a:lnTo>
                    <a:pt x="101366" y="160651"/>
                  </a:lnTo>
                  <a:lnTo>
                    <a:pt x="106905" y="153793"/>
                  </a:lnTo>
                  <a:lnTo>
                    <a:pt x="113990" y="134268"/>
                  </a:lnTo>
                  <a:lnTo>
                    <a:pt x="119335" y="96066"/>
                  </a:lnTo>
                  <a:lnTo>
                    <a:pt x="127384" y="49058"/>
                  </a:lnTo>
                  <a:lnTo>
                    <a:pt x="133000" y="15071"/>
                  </a:lnTo>
                  <a:lnTo>
                    <a:pt x="133117" y="14892"/>
                  </a:lnTo>
                  <a:lnTo>
                    <a:pt x="133350" y="18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05"/>
            <p:cNvSpPr/>
            <p:nvPr>
              <p:custDataLst>
                <p:tags r:id="rId22"/>
              </p:custDataLst>
            </p:nvPr>
          </p:nvSpPr>
          <p:spPr>
            <a:xfrm>
              <a:off x="8509883" y="4902200"/>
              <a:ext cx="107068" cy="12701"/>
            </a:xfrm>
            <a:custGeom>
              <a:avLst/>
              <a:gdLst/>
              <a:ahLst/>
              <a:cxnLst/>
              <a:rect l="0" t="0" r="0" b="0"/>
              <a:pathLst>
                <a:path w="1070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6763" y="10819"/>
                  </a:lnTo>
                  <a:lnTo>
                    <a:pt x="67840" y="4861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06"/>
            <p:cNvSpPr/>
            <p:nvPr>
              <p:custDataLst>
                <p:tags r:id="rId23"/>
              </p:custDataLst>
            </p:nvPr>
          </p:nvSpPr>
          <p:spPr>
            <a:xfrm>
              <a:off x="8560943" y="4851400"/>
              <a:ext cx="17908" cy="107951"/>
            </a:xfrm>
            <a:custGeom>
              <a:avLst/>
              <a:gdLst/>
              <a:ahLst/>
              <a:cxnLst/>
              <a:rect l="0" t="0" r="0" b="0"/>
              <a:pathLst>
                <a:path w="17908" h="1079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1882"/>
                  </a:lnTo>
                  <a:lnTo>
                    <a:pt x="2719" y="3371"/>
                  </a:lnTo>
                  <a:lnTo>
                    <a:pt x="572" y="6907"/>
                  </a:lnTo>
                  <a:lnTo>
                    <a:pt x="0" y="8838"/>
                  </a:lnTo>
                  <a:lnTo>
                    <a:pt x="4974" y="56105"/>
                  </a:lnTo>
                  <a:lnTo>
                    <a:pt x="11659" y="99205"/>
                  </a:lnTo>
                  <a:lnTo>
                    <a:pt x="17907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07"/>
            <p:cNvSpPr/>
            <p:nvPr>
              <p:custDataLst>
                <p:tags r:id="rId24"/>
              </p:custDataLst>
            </p:nvPr>
          </p:nvSpPr>
          <p:spPr>
            <a:xfrm>
              <a:off x="8639043" y="4832826"/>
              <a:ext cx="98558" cy="82075"/>
            </a:xfrm>
            <a:custGeom>
              <a:avLst/>
              <a:gdLst/>
              <a:ahLst/>
              <a:cxnLst/>
              <a:rect l="0" t="0" r="0" b="0"/>
              <a:pathLst>
                <a:path w="98558" h="82075">
                  <a:moveTo>
                    <a:pt x="79507" y="43974"/>
                  </a:moveTo>
                  <a:lnTo>
                    <a:pt x="79507" y="43974"/>
                  </a:lnTo>
                  <a:lnTo>
                    <a:pt x="78802" y="10666"/>
                  </a:lnTo>
                  <a:lnTo>
                    <a:pt x="76137" y="4946"/>
                  </a:lnTo>
                  <a:lnTo>
                    <a:pt x="74438" y="3139"/>
                  </a:lnTo>
                  <a:lnTo>
                    <a:pt x="70668" y="1130"/>
                  </a:lnTo>
                  <a:lnTo>
                    <a:pt x="57838" y="0"/>
                  </a:lnTo>
                  <a:lnTo>
                    <a:pt x="44002" y="3036"/>
                  </a:lnTo>
                  <a:lnTo>
                    <a:pt x="24224" y="11775"/>
                  </a:lnTo>
                  <a:lnTo>
                    <a:pt x="12368" y="23078"/>
                  </a:lnTo>
                  <a:lnTo>
                    <a:pt x="3806" y="36098"/>
                  </a:lnTo>
                  <a:lnTo>
                    <a:pt x="0" y="46588"/>
                  </a:lnTo>
                  <a:lnTo>
                    <a:pt x="397" y="51361"/>
                  </a:lnTo>
                  <a:lnTo>
                    <a:pt x="4601" y="60428"/>
                  </a:lnTo>
                  <a:lnTo>
                    <a:pt x="11173" y="67280"/>
                  </a:lnTo>
                  <a:lnTo>
                    <a:pt x="14901" y="70094"/>
                  </a:lnTo>
                  <a:lnTo>
                    <a:pt x="19504" y="71265"/>
                  </a:lnTo>
                  <a:lnTo>
                    <a:pt x="30260" y="70685"/>
                  </a:lnTo>
                  <a:lnTo>
                    <a:pt x="48217" y="63021"/>
                  </a:lnTo>
                  <a:lnTo>
                    <a:pt x="63572" y="51812"/>
                  </a:lnTo>
                  <a:lnTo>
                    <a:pt x="73688" y="36183"/>
                  </a:lnTo>
                  <a:lnTo>
                    <a:pt x="78995" y="20445"/>
                  </a:lnTo>
                  <a:lnTo>
                    <a:pt x="88341" y="66454"/>
                  </a:lnTo>
                  <a:lnTo>
                    <a:pt x="98557" y="82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08"/>
            <p:cNvSpPr/>
            <p:nvPr>
              <p:custDataLst>
                <p:tags r:id="rId25"/>
              </p:custDataLst>
            </p:nvPr>
          </p:nvSpPr>
          <p:spPr>
            <a:xfrm>
              <a:off x="8763000" y="4889578"/>
              <a:ext cx="43129" cy="88351"/>
            </a:xfrm>
            <a:custGeom>
              <a:avLst/>
              <a:gdLst/>
              <a:ahLst/>
              <a:cxnLst/>
              <a:rect l="0" t="0" r="0" b="0"/>
              <a:pathLst>
                <a:path w="43129" h="88351">
                  <a:moveTo>
                    <a:pt x="6350" y="6272"/>
                  </a:moveTo>
                  <a:lnTo>
                    <a:pt x="6350" y="6272"/>
                  </a:lnTo>
                  <a:lnTo>
                    <a:pt x="2979" y="6272"/>
                  </a:lnTo>
                  <a:lnTo>
                    <a:pt x="1986" y="5566"/>
                  </a:lnTo>
                  <a:lnTo>
                    <a:pt x="1324" y="4391"/>
                  </a:lnTo>
                  <a:lnTo>
                    <a:pt x="882" y="2901"/>
                  </a:lnTo>
                  <a:lnTo>
                    <a:pt x="1998" y="1908"/>
                  </a:lnTo>
                  <a:lnTo>
                    <a:pt x="12050" y="314"/>
                  </a:lnTo>
                  <a:lnTo>
                    <a:pt x="21038" y="0"/>
                  </a:lnTo>
                  <a:lnTo>
                    <a:pt x="25343" y="1837"/>
                  </a:lnTo>
                  <a:lnTo>
                    <a:pt x="27478" y="3316"/>
                  </a:lnTo>
                  <a:lnTo>
                    <a:pt x="28901" y="5713"/>
                  </a:lnTo>
                  <a:lnTo>
                    <a:pt x="31187" y="17817"/>
                  </a:lnTo>
                  <a:lnTo>
                    <a:pt x="31375" y="20318"/>
                  </a:lnTo>
                  <a:lnTo>
                    <a:pt x="30794" y="21986"/>
                  </a:lnTo>
                  <a:lnTo>
                    <a:pt x="29701" y="23098"/>
                  </a:lnTo>
                  <a:lnTo>
                    <a:pt x="14716" y="30659"/>
                  </a:lnTo>
                  <a:lnTo>
                    <a:pt x="14044" y="31702"/>
                  </a:lnTo>
                  <a:lnTo>
                    <a:pt x="12877" y="37050"/>
                  </a:lnTo>
                  <a:lnTo>
                    <a:pt x="16123" y="41105"/>
                  </a:lnTo>
                  <a:lnTo>
                    <a:pt x="35471" y="55718"/>
                  </a:lnTo>
                  <a:lnTo>
                    <a:pt x="39989" y="62585"/>
                  </a:lnTo>
                  <a:lnTo>
                    <a:pt x="43128" y="74384"/>
                  </a:lnTo>
                  <a:lnTo>
                    <a:pt x="41981" y="80759"/>
                  </a:lnTo>
                  <a:lnTo>
                    <a:pt x="40687" y="83446"/>
                  </a:lnTo>
                  <a:lnTo>
                    <a:pt x="37708" y="85238"/>
                  </a:lnTo>
                  <a:lnTo>
                    <a:pt x="18555" y="88350"/>
                  </a:lnTo>
                  <a:lnTo>
                    <a:pt x="0" y="76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09"/>
            <p:cNvSpPr/>
            <p:nvPr>
              <p:custDataLst>
                <p:tags r:id="rId26"/>
              </p:custDataLst>
            </p:nvPr>
          </p:nvSpPr>
          <p:spPr>
            <a:xfrm>
              <a:off x="8832850" y="4803466"/>
              <a:ext cx="120651" cy="130485"/>
            </a:xfrm>
            <a:custGeom>
              <a:avLst/>
              <a:gdLst/>
              <a:ahLst/>
              <a:cxnLst/>
              <a:rect l="0" t="0" r="0" b="0"/>
              <a:pathLst>
                <a:path w="120651" h="13048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3371" y="4367"/>
                  </a:lnTo>
                  <a:lnTo>
                    <a:pt x="8838" y="374"/>
                  </a:lnTo>
                  <a:lnTo>
                    <a:pt x="11537" y="0"/>
                  </a:lnTo>
                  <a:lnTo>
                    <a:pt x="18298" y="1465"/>
                  </a:lnTo>
                  <a:lnTo>
                    <a:pt x="63719" y="42001"/>
                  </a:lnTo>
                  <a:lnTo>
                    <a:pt x="104977" y="89024"/>
                  </a:lnTo>
                  <a:lnTo>
                    <a:pt x="115829" y="103558"/>
                  </a:lnTo>
                  <a:lnTo>
                    <a:pt x="120650" y="130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10"/>
            <p:cNvSpPr/>
            <p:nvPr>
              <p:custDataLst>
                <p:tags r:id="rId27"/>
              </p:custDataLst>
            </p:nvPr>
          </p:nvSpPr>
          <p:spPr>
            <a:xfrm>
              <a:off x="8859937" y="4787900"/>
              <a:ext cx="99914" cy="146051"/>
            </a:xfrm>
            <a:custGeom>
              <a:avLst/>
              <a:gdLst/>
              <a:ahLst/>
              <a:cxnLst/>
              <a:rect l="0" t="0" r="0" b="0"/>
              <a:pathLst>
                <a:path w="99914" h="146051">
                  <a:moveTo>
                    <a:pt x="99913" y="0"/>
                  </a:moveTo>
                  <a:lnTo>
                    <a:pt x="99913" y="0"/>
                  </a:lnTo>
                  <a:lnTo>
                    <a:pt x="94843" y="5775"/>
                  </a:lnTo>
                  <a:lnTo>
                    <a:pt x="69875" y="50431"/>
                  </a:lnTo>
                  <a:lnTo>
                    <a:pt x="38518" y="97332"/>
                  </a:lnTo>
                  <a:lnTo>
                    <a:pt x="6853" y="140094"/>
                  </a:lnTo>
                  <a:lnTo>
                    <a:pt x="0" y="144873"/>
                  </a:lnTo>
                  <a:lnTo>
                    <a:pt x="143" y="145265"/>
                  </a:lnTo>
                  <a:lnTo>
                    <a:pt x="4663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11"/>
            <p:cNvSpPr/>
            <p:nvPr>
              <p:custDataLst>
                <p:tags r:id="rId28"/>
              </p:custDataLst>
            </p:nvPr>
          </p:nvSpPr>
          <p:spPr>
            <a:xfrm>
              <a:off x="8978899" y="4809816"/>
              <a:ext cx="133352" cy="134928"/>
            </a:xfrm>
            <a:custGeom>
              <a:avLst/>
              <a:gdLst/>
              <a:ahLst/>
              <a:cxnLst/>
              <a:rect l="0" t="0" r="0" b="0"/>
              <a:pathLst>
                <a:path w="133352" h="134928">
                  <a:moveTo>
                    <a:pt x="1" y="9834"/>
                  </a:moveTo>
                  <a:lnTo>
                    <a:pt x="1" y="9834"/>
                  </a:lnTo>
                  <a:lnTo>
                    <a:pt x="0" y="374"/>
                  </a:lnTo>
                  <a:lnTo>
                    <a:pt x="706" y="0"/>
                  </a:lnTo>
                  <a:lnTo>
                    <a:pt x="1882" y="456"/>
                  </a:lnTo>
                  <a:lnTo>
                    <a:pt x="8839" y="6257"/>
                  </a:lnTo>
                  <a:lnTo>
                    <a:pt x="14927" y="18887"/>
                  </a:lnTo>
                  <a:lnTo>
                    <a:pt x="18689" y="57892"/>
                  </a:lnTo>
                  <a:lnTo>
                    <a:pt x="19735" y="99854"/>
                  </a:lnTo>
                  <a:lnTo>
                    <a:pt x="24515" y="115144"/>
                  </a:lnTo>
                  <a:lnTo>
                    <a:pt x="25516" y="114612"/>
                  </a:lnTo>
                  <a:lnTo>
                    <a:pt x="52682" y="69277"/>
                  </a:lnTo>
                  <a:lnTo>
                    <a:pt x="56269" y="61635"/>
                  </a:lnTo>
                  <a:lnTo>
                    <a:pt x="56890" y="57481"/>
                  </a:lnTo>
                  <a:lnTo>
                    <a:pt x="57036" y="58762"/>
                  </a:lnTo>
                  <a:lnTo>
                    <a:pt x="61492" y="66039"/>
                  </a:lnTo>
                  <a:lnTo>
                    <a:pt x="69423" y="112980"/>
                  </a:lnTo>
                  <a:lnTo>
                    <a:pt x="70366" y="123410"/>
                  </a:lnTo>
                  <a:lnTo>
                    <a:pt x="75293" y="134927"/>
                  </a:lnTo>
                  <a:lnTo>
                    <a:pt x="76300" y="134857"/>
                  </a:lnTo>
                  <a:lnTo>
                    <a:pt x="79302" y="132898"/>
                  </a:lnTo>
                  <a:lnTo>
                    <a:pt x="88330" y="121087"/>
                  </a:lnTo>
                  <a:lnTo>
                    <a:pt x="106272" y="76905"/>
                  </a:lnTo>
                  <a:lnTo>
                    <a:pt x="120504" y="30521"/>
                  </a:lnTo>
                  <a:lnTo>
                    <a:pt x="126850" y="8194"/>
                  </a:lnTo>
                  <a:lnTo>
                    <a:pt x="128311" y="6624"/>
                  </a:lnTo>
                  <a:lnTo>
                    <a:pt x="133351" y="3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512"/>
          <p:cNvSpPr/>
          <p:nvPr>
            <p:custDataLst>
              <p:tags r:id="rId3"/>
            </p:custDataLst>
          </p:nvPr>
        </p:nvSpPr>
        <p:spPr>
          <a:xfrm>
            <a:off x="3257550" y="736621"/>
            <a:ext cx="5332537" cy="983531"/>
          </a:xfrm>
          <a:custGeom>
            <a:avLst/>
            <a:gdLst/>
            <a:ahLst/>
            <a:cxnLst/>
            <a:rect l="0" t="0" r="0" b="0"/>
            <a:pathLst>
              <a:path w="5332537" h="983531">
                <a:moveTo>
                  <a:pt x="0" y="190479"/>
                </a:moveTo>
                <a:lnTo>
                  <a:pt x="0" y="190479"/>
                </a:lnTo>
                <a:lnTo>
                  <a:pt x="45171" y="177614"/>
                </a:lnTo>
                <a:lnTo>
                  <a:pt x="90297" y="172651"/>
                </a:lnTo>
                <a:lnTo>
                  <a:pt x="133364" y="167306"/>
                </a:lnTo>
                <a:lnTo>
                  <a:pt x="164401" y="166069"/>
                </a:lnTo>
                <a:lnTo>
                  <a:pt x="203125" y="163637"/>
                </a:lnTo>
                <a:lnTo>
                  <a:pt x="242677" y="160911"/>
                </a:lnTo>
                <a:lnTo>
                  <a:pt x="289450" y="158670"/>
                </a:lnTo>
                <a:lnTo>
                  <a:pt x="334275" y="154556"/>
                </a:lnTo>
                <a:lnTo>
                  <a:pt x="379542" y="153024"/>
                </a:lnTo>
                <a:lnTo>
                  <a:pt x="411867" y="152666"/>
                </a:lnTo>
                <a:lnTo>
                  <a:pt x="445048" y="150625"/>
                </a:lnTo>
                <a:lnTo>
                  <a:pt x="478610" y="147366"/>
                </a:lnTo>
                <a:lnTo>
                  <a:pt x="512341" y="143566"/>
                </a:lnTo>
                <a:lnTo>
                  <a:pt x="548029" y="141407"/>
                </a:lnTo>
                <a:lnTo>
                  <a:pt x="585762" y="139741"/>
                </a:lnTo>
                <a:lnTo>
                  <a:pt x="626052" y="136649"/>
                </a:lnTo>
                <a:lnTo>
                  <a:pt x="667477" y="132923"/>
                </a:lnTo>
                <a:lnTo>
                  <a:pt x="710112" y="128915"/>
                </a:lnTo>
                <a:lnTo>
                  <a:pt x="754931" y="124782"/>
                </a:lnTo>
                <a:lnTo>
                  <a:pt x="800721" y="120593"/>
                </a:lnTo>
                <a:lnTo>
                  <a:pt x="846942" y="115674"/>
                </a:lnTo>
                <a:lnTo>
                  <a:pt x="893356" y="108784"/>
                </a:lnTo>
                <a:lnTo>
                  <a:pt x="917304" y="105677"/>
                </a:lnTo>
                <a:lnTo>
                  <a:pt x="941736" y="102900"/>
                </a:lnTo>
                <a:lnTo>
                  <a:pt x="966490" y="100343"/>
                </a:lnTo>
                <a:lnTo>
                  <a:pt x="991460" y="97933"/>
                </a:lnTo>
                <a:lnTo>
                  <a:pt x="1016573" y="95620"/>
                </a:lnTo>
                <a:lnTo>
                  <a:pt x="1041782" y="93373"/>
                </a:lnTo>
                <a:lnTo>
                  <a:pt x="1067055" y="91170"/>
                </a:lnTo>
                <a:lnTo>
                  <a:pt x="1092369" y="88995"/>
                </a:lnTo>
                <a:lnTo>
                  <a:pt x="1117713" y="86840"/>
                </a:lnTo>
                <a:lnTo>
                  <a:pt x="1143781" y="84697"/>
                </a:lnTo>
                <a:lnTo>
                  <a:pt x="1170331" y="82563"/>
                </a:lnTo>
                <a:lnTo>
                  <a:pt x="1197204" y="80435"/>
                </a:lnTo>
                <a:lnTo>
                  <a:pt x="1223586" y="78311"/>
                </a:lnTo>
                <a:lnTo>
                  <a:pt x="1249640" y="76189"/>
                </a:lnTo>
                <a:lnTo>
                  <a:pt x="1275477" y="74069"/>
                </a:lnTo>
                <a:lnTo>
                  <a:pt x="1301873" y="71950"/>
                </a:lnTo>
                <a:lnTo>
                  <a:pt x="1328643" y="69832"/>
                </a:lnTo>
                <a:lnTo>
                  <a:pt x="1355661" y="67714"/>
                </a:lnTo>
                <a:lnTo>
                  <a:pt x="1383552" y="65597"/>
                </a:lnTo>
                <a:lnTo>
                  <a:pt x="1412024" y="63480"/>
                </a:lnTo>
                <a:lnTo>
                  <a:pt x="1440882" y="61363"/>
                </a:lnTo>
                <a:lnTo>
                  <a:pt x="1469293" y="59952"/>
                </a:lnTo>
                <a:lnTo>
                  <a:pt x="1497407" y="59011"/>
                </a:lnTo>
                <a:lnTo>
                  <a:pt x="1525321" y="58384"/>
                </a:lnTo>
                <a:lnTo>
                  <a:pt x="1553103" y="57260"/>
                </a:lnTo>
                <a:lnTo>
                  <a:pt x="1580797" y="55805"/>
                </a:lnTo>
                <a:lnTo>
                  <a:pt x="1608431" y="54130"/>
                </a:lnTo>
                <a:lnTo>
                  <a:pt x="1636026" y="52307"/>
                </a:lnTo>
                <a:lnTo>
                  <a:pt x="1663595" y="50387"/>
                </a:lnTo>
                <a:lnTo>
                  <a:pt x="1691146" y="48401"/>
                </a:lnTo>
                <a:lnTo>
                  <a:pt x="1719392" y="47077"/>
                </a:lnTo>
                <a:lnTo>
                  <a:pt x="1748100" y="46194"/>
                </a:lnTo>
                <a:lnTo>
                  <a:pt x="1777116" y="45606"/>
                </a:lnTo>
                <a:lnTo>
                  <a:pt x="1805633" y="45214"/>
                </a:lnTo>
                <a:lnTo>
                  <a:pt x="1833816" y="44952"/>
                </a:lnTo>
                <a:lnTo>
                  <a:pt x="1861777" y="44778"/>
                </a:lnTo>
                <a:lnTo>
                  <a:pt x="1890296" y="43956"/>
                </a:lnTo>
                <a:lnTo>
                  <a:pt x="1919186" y="42703"/>
                </a:lnTo>
                <a:lnTo>
                  <a:pt x="1948324" y="41161"/>
                </a:lnTo>
                <a:lnTo>
                  <a:pt x="1976922" y="39428"/>
                </a:lnTo>
                <a:lnTo>
                  <a:pt x="2005159" y="37568"/>
                </a:lnTo>
                <a:lnTo>
                  <a:pt x="2033156" y="35621"/>
                </a:lnTo>
                <a:lnTo>
                  <a:pt x="2061699" y="33618"/>
                </a:lnTo>
                <a:lnTo>
                  <a:pt x="2090605" y="31577"/>
                </a:lnTo>
                <a:lnTo>
                  <a:pt x="2119754" y="29511"/>
                </a:lnTo>
                <a:lnTo>
                  <a:pt x="2149769" y="28134"/>
                </a:lnTo>
                <a:lnTo>
                  <a:pt x="2180362" y="27216"/>
                </a:lnTo>
                <a:lnTo>
                  <a:pt x="2211342" y="26603"/>
                </a:lnTo>
                <a:lnTo>
                  <a:pt x="2241872" y="25490"/>
                </a:lnTo>
                <a:lnTo>
                  <a:pt x="2272104" y="24042"/>
                </a:lnTo>
                <a:lnTo>
                  <a:pt x="2302135" y="22371"/>
                </a:lnTo>
                <a:lnTo>
                  <a:pt x="2332740" y="21257"/>
                </a:lnTo>
                <a:lnTo>
                  <a:pt x="2363727" y="20514"/>
                </a:lnTo>
                <a:lnTo>
                  <a:pt x="2394968" y="20019"/>
                </a:lnTo>
                <a:lnTo>
                  <a:pt x="2425673" y="18984"/>
                </a:lnTo>
                <a:lnTo>
                  <a:pt x="2456021" y="17587"/>
                </a:lnTo>
                <a:lnTo>
                  <a:pt x="2486131" y="15951"/>
                </a:lnTo>
                <a:lnTo>
                  <a:pt x="2516787" y="14861"/>
                </a:lnTo>
                <a:lnTo>
                  <a:pt x="2547809" y="14133"/>
                </a:lnTo>
                <a:lnTo>
                  <a:pt x="2579072" y="13649"/>
                </a:lnTo>
                <a:lnTo>
                  <a:pt x="2609792" y="12620"/>
                </a:lnTo>
                <a:lnTo>
                  <a:pt x="2640151" y="11228"/>
                </a:lnTo>
                <a:lnTo>
                  <a:pt x="2670267" y="9595"/>
                </a:lnTo>
                <a:lnTo>
                  <a:pt x="2700928" y="8507"/>
                </a:lnTo>
                <a:lnTo>
                  <a:pt x="2731952" y="7781"/>
                </a:lnTo>
                <a:lnTo>
                  <a:pt x="2763218" y="7297"/>
                </a:lnTo>
                <a:lnTo>
                  <a:pt x="2793940" y="6974"/>
                </a:lnTo>
                <a:lnTo>
                  <a:pt x="2824298" y="6759"/>
                </a:lnTo>
                <a:lnTo>
                  <a:pt x="2854416" y="6616"/>
                </a:lnTo>
                <a:lnTo>
                  <a:pt x="2885077" y="6520"/>
                </a:lnTo>
                <a:lnTo>
                  <a:pt x="2916102" y="6456"/>
                </a:lnTo>
                <a:lnTo>
                  <a:pt x="2947367" y="6414"/>
                </a:lnTo>
                <a:lnTo>
                  <a:pt x="2978090" y="6386"/>
                </a:lnTo>
                <a:lnTo>
                  <a:pt x="3008448" y="6367"/>
                </a:lnTo>
                <a:lnTo>
                  <a:pt x="3038566" y="6354"/>
                </a:lnTo>
                <a:lnTo>
                  <a:pt x="3068522" y="6346"/>
                </a:lnTo>
                <a:lnTo>
                  <a:pt x="3098370" y="6340"/>
                </a:lnTo>
                <a:lnTo>
                  <a:pt x="3128147" y="6336"/>
                </a:lnTo>
                <a:lnTo>
                  <a:pt x="3157170" y="6334"/>
                </a:lnTo>
                <a:lnTo>
                  <a:pt x="3185692" y="6332"/>
                </a:lnTo>
                <a:lnTo>
                  <a:pt x="3213877" y="6331"/>
                </a:lnTo>
                <a:lnTo>
                  <a:pt x="3241840" y="5625"/>
                </a:lnTo>
                <a:lnTo>
                  <a:pt x="3269654" y="4448"/>
                </a:lnTo>
                <a:lnTo>
                  <a:pt x="3297369" y="2959"/>
                </a:lnTo>
                <a:lnTo>
                  <a:pt x="3325018" y="1965"/>
                </a:lnTo>
                <a:lnTo>
                  <a:pt x="3352623" y="1303"/>
                </a:lnTo>
                <a:lnTo>
                  <a:pt x="3380199" y="862"/>
                </a:lnTo>
                <a:lnTo>
                  <a:pt x="3407049" y="1273"/>
                </a:lnTo>
                <a:lnTo>
                  <a:pt x="3433416" y="2253"/>
                </a:lnTo>
                <a:lnTo>
                  <a:pt x="3459461" y="3612"/>
                </a:lnTo>
                <a:lnTo>
                  <a:pt x="3485996" y="4517"/>
                </a:lnTo>
                <a:lnTo>
                  <a:pt x="3512858" y="5121"/>
                </a:lnTo>
                <a:lnTo>
                  <a:pt x="3539939" y="5524"/>
                </a:lnTo>
                <a:lnTo>
                  <a:pt x="3565754" y="5087"/>
                </a:lnTo>
                <a:lnTo>
                  <a:pt x="3590724" y="4090"/>
                </a:lnTo>
                <a:lnTo>
                  <a:pt x="3615133" y="2719"/>
                </a:lnTo>
                <a:lnTo>
                  <a:pt x="3639872" y="1806"/>
                </a:lnTo>
                <a:lnTo>
                  <a:pt x="3664831" y="1197"/>
                </a:lnTo>
                <a:lnTo>
                  <a:pt x="3689937" y="791"/>
                </a:lnTo>
                <a:lnTo>
                  <a:pt x="3715141" y="520"/>
                </a:lnTo>
                <a:lnTo>
                  <a:pt x="3740411" y="340"/>
                </a:lnTo>
                <a:lnTo>
                  <a:pt x="3765724" y="220"/>
                </a:lnTo>
                <a:lnTo>
                  <a:pt x="3791065" y="139"/>
                </a:lnTo>
                <a:lnTo>
                  <a:pt x="3816427" y="86"/>
                </a:lnTo>
                <a:lnTo>
                  <a:pt x="3841800" y="50"/>
                </a:lnTo>
                <a:lnTo>
                  <a:pt x="3867889" y="27"/>
                </a:lnTo>
                <a:lnTo>
                  <a:pt x="3894453" y="11"/>
                </a:lnTo>
                <a:lnTo>
                  <a:pt x="3921335" y="0"/>
                </a:lnTo>
                <a:lnTo>
                  <a:pt x="3947018" y="699"/>
                </a:lnTo>
                <a:lnTo>
                  <a:pt x="3971901" y="1870"/>
                </a:lnTo>
                <a:lnTo>
                  <a:pt x="3996251" y="3356"/>
                </a:lnTo>
                <a:lnTo>
                  <a:pt x="4020950" y="4347"/>
                </a:lnTo>
                <a:lnTo>
                  <a:pt x="4045883" y="5008"/>
                </a:lnTo>
                <a:lnTo>
                  <a:pt x="4070972" y="5448"/>
                </a:lnTo>
                <a:lnTo>
                  <a:pt x="4117663" y="5937"/>
                </a:lnTo>
                <a:lnTo>
                  <a:pt x="4163345" y="6861"/>
                </a:lnTo>
                <a:lnTo>
                  <a:pt x="4187380" y="8095"/>
                </a:lnTo>
                <a:lnTo>
                  <a:pt x="4211870" y="9623"/>
                </a:lnTo>
                <a:lnTo>
                  <a:pt x="4257896" y="11321"/>
                </a:lnTo>
                <a:lnTo>
                  <a:pt x="4301870" y="12781"/>
                </a:lnTo>
                <a:lnTo>
                  <a:pt x="4344932" y="15782"/>
                </a:lnTo>
                <a:lnTo>
                  <a:pt x="4385708" y="17586"/>
                </a:lnTo>
                <a:lnTo>
                  <a:pt x="4424998" y="19093"/>
                </a:lnTo>
                <a:lnTo>
                  <a:pt x="4463627" y="22115"/>
                </a:lnTo>
                <a:lnTo>
                  <a:pt x="4501962" y="25810"/>
                </a:lnTo>
                <a:lnTo>
                  <a:pt x="4538756" y="29098"/>
                </a:lnTo>
                <a:lnTo>
                  <a:pt x="4571571" y="30560"/>
                </a:lnTo>
                <a:lnTo>
                  <a:pt x="4604499" y="31209"/>
                </a:lnTo>
                <a:lnTo>
                  <a:pt x="4651009" y="33457"/>
                </a:lnTo>
                <a:lnTo>
                  <a:pt x="4693482" y="36709"/>
                </a:lnTo>
                <a:lnTo>
                  <a:pt x="4735464" y="39555"/>
                </a:lnTo>
                <a:lnTo>
                  <a:pt x="4774716" y="42985"/>
                </a:lnTo>
                <a:lnTo>
                  <a:pt x="4811275" y="44001"/>
                </a:lnTo>
                <a:lnTo>
                  <a:pt x="4851976" y="46184"/>
                </a:lnTo>
                <a:lnTo>
                  <a:pt x="4896725" y="49417"/>
                </a:lnTo>
                <a:lnTo>
                  <a:pt x="4936092" y="52257"/>
                </a:lnTo>
                <a:lnTo>
                  <a:pt x="4979034" y="57567"/>
                </a:lnTo>
                <a:lnTo>
                  <a:pt x="5021156" y="63609"/>
                </a:lnTo>
                <a:lnTo>
                  <a:pt x="5063203" y="71971"/>
                </a:lnTo>
                <a:lnTo>
                  <a:pt x="5102030" y="77464"/>
                </a:lnTo>
                <a:lnTo>
                  <a:pt x="5131761" y="91141"/>
                </a:lnTo>
                <a:lnTo>
                  <a:pt x="5147454" y="102584"/>
                </a:lnTo>
                <a:lnTo>
                  <a:pt x="5164820" y="127669"/>
                </a:lnTo>
                <a:lnTo>
                  <a:pt x="5182623" y="170703"/>
                </a:lnTo>
                <a:lnTo>
                  <a:pt x="5195548" y="209307"/>
                </a:lnTo>
                <a:lnTo>
                  <a:pt x="5207371" y="253208"/>
                </a:lnTo>
                <a:lnTo>
                  <a:pt x="5217928" y="297025"/>
                </a:lnTo>
                <a:lnTo>
                  <a:pt x="5227407" y="337289"/>
                </a:lnTo>
                <a:lnTo>
                  <a:pt x="5235118" y="372144"/>
                </a:lnTo>
                <a:lnTo>
                  <a:pt x="5243251" y="411154"/>
                </a:lnTo>
                <a:lnTo>
                  <a:pt x="5255763" y="455928"/>
                </a:lnTo>
                <a:lnTo>
                  <a:pt x="5262304" y="489549"/>
                </a:lnTo>
                <a:lnTo>
                  <a:pt x="5268268" y="527305"/>
                </a:lnTo>
                <a:lnTo>
                  <a:pt x="5275623" y="565251"/>
                </a:lnTo>
                <a:lnTo>
                  <a:pt x="5283596" y="601402"/>
                </a:lnTo>
                <a:lnTo>
                  <a:pt x="5294136" y="647843"/>
                </a:lnTo>
                <a:lnTo>
                  <a:pt x="5303607" y="687709"/>
                </a:lnTo>
                <a:lnTo>
                  <a:pt x="5312709" y="731943"/>
                </a:lnTo>
                <a:lnTo>
                  <a:pt x="5323940" y="776977"/>
                </a:lnTo>
                <a:lnTo>
                  <a:pt x="5330706" y="815498"/>
                </a:lnTo>
                <a:lnTo>
                  <a:pt x="5332536" y="833743"/>
                </a:lnTo>
                <a:lnTo>
                  <a:pt x="5327705" y="850789"/>
                </a:lnTo>
                <a:lnTo>
                  <a:pt x="5317796" y="867067"/>
                </a:lnTo>
                <a:lnTo>
                  <a:pt x="5297058" y="886720"/>
                </a:lnTo>
                <a:lnTo>
                  <a:pt x="5254189" y="906311"/>
                </a:lnTo>
                <a:lnTo>
                  <a:pt x="5208517" y="918731"/>
                </a:lnTo>
                <a:lnTo>
                  <a:pt x="5171220" y="925250"/>
                </a:lnTo>
                <a:lnTo>
                  <a:pt x="5133947" y="930499"/>
                </a:lnTo>
                <a:lnTo>
                  <a:pt x="5087753" y="937422"/>
                </a:lnTo>
                <a:lnTo>
                  <a:pt x="5055459" y="941789"/>
                </a:lnTo>
                <a:lnTo>
                  <a:pt x="5008914" y="948214"/>
                </a:lnTo>
                <a:lnTo>
                  <a:pt x="4976910" y="952465"/>
                </a:lnTo>
                <a:lnTo>
                  <a:pt x="4943166" y="956000"/>
                </a:lnTo>
                <a:lnTo>
                  <a:pt x="4907001" y="957572"/>
                </a:lnTo>
                <a:lnTo>
                  <a:pt x="4869761" y="960152"/>
                </a:lnTo>
                <a:lnTo>
                  <a:pt x="4831338" y="962945"/>
                </a:lnTo>
                <a:lnTo>
                  <a:pt x="4790742" y="964186"/>
                </a:lnTo>
                <a:lnTo>
                  <a:pt x="4747301" y="966619"/>
                </a:lnTo>
                <a:lnTo>
                  <a:pt x="4702122" y="969347"/>
                </a:lnTo>
                <a:lnTo>
                  <a:pt x="4656173" y="970559"/>
                </a:lnTo>
                <a:lnTo>
                  <a:pt x="4609881" y="972979"/>
                </a:lnTo>
                <a:lnTo>
                  <a:pt x="4562730" y="975701"/>
                </a:lnTo>
                <a:lnTo>
                  <a:pt x="4538304" y="976427"/>
                </a:lnTo>
                <a:lnTo>
                  <a:pt x="4513552" y="976911"/>
                </a:lnTo>
                <a:lnTo>
                  <a:pt x="4487879" y="977234"/>
                </a:lnTo>
                <a:lnTo>
                  <a:pt x="4461590" y="977449"/>
                </a:lnTo>
                <a:lnTo>
                  <a:pt x="4434894" y="977592"/>
                </a:lnTo>
                <a:lnTo>
                  <a:pt x="4408629" y="977688"/>
                </a:lnTo>
                <a:lnTo>
                  <a:pt x="4382652" y="977752"/>
                </a:lnTo>
                <a:lnTo>
                  <a:pt x="4356868" y="977794"/>
                </a:lnTo>
                <a:lnTo>
                  <a:pt x="4330507" y="978528"/>
                </a:lnTo>
                <a:lnTo>
                  <a:pt x="4303760" y="979723"/>
                </a:lnTo>
                <a:lnTo>
                  <a:pt x="4276757" y="981225"/>
                </a:lnTo>
                <a:lnTo>
                  <a:pt x="4249582" y="981521"/>
                </a:lnTo>
                <a:lnTo>
                  <a:pt x="4222293" y="981012"/>
                </a:lnTo>
                <a:lnTo>
                  <a:pt x="4194929" y="979968"/>
                </a:lnTo>
                <a:lnTo>
                  <a:pt x="4166808" y="979977"/>
                </a:lnTo>
                <a:lnTo>
                  <a:pt x="4138183" y="980689"/>
                </a:lnTo>
                <a:lnTo>
                  <a:pt x="4109222" y="981869"/>
                </a:lnTo>
                <a:lnTo>
                  <a:pt x="4080036" y="982656"/>
                </a:lnTo>
                <a:lnTo>
                  <a:pt x="4050702" y="983180"/>
                </a:lnTo>
                <a:lnTo>
                  <a:pt x="4021268" y="983530"/>
                </a:lnTo>
                <a:lnTo>
                  <a:pt x="3991062" y="983057"/>
                </a:lnTo>
                <a:lnTo>
                  <a:pt x="3960341" y="982037"/>
                </a:lnTo>
                <a:lnTo>
                  <a:pt x="3929277" y="980651"/>
                </a:lnTo>
                <a:lnTo>
                  <a:pt x="3898690" y="979727"/>
                </a:lnTo>
                <a:lnTo>
                  <a:pt x="3868421" y="979111"/>
                </a:lnTo>
                <a:lnTo>
                  <a:pt x="3838363" y="978700"/>
                </a:lnTo>
                <a:lnTo>
                  <a:pt x="3807037" y="978426"/>
                </a:lnTo>
                <a:lnTo>
                  <a:pt x="3774863" y="978244"/>
                </a:lnTo>
                <a:lnTo>
                  <a:pt x="3742126" y="978122"/>
                </a:lnTo>
                <a:lnTo>
                  <a:pt x="3709717" y="978041"/>
                </a:lnTo>
                <a:lnTo>
                  <a:pt x="3677528" y="977987"/>
                </a:lnTo>
                <a:lnTo>
                  <a:pt x="3645485" y="977951"/>
                </a:lnTo>
                <a:lnTo>
                  <a:pt x="3612835" y="977927"/>
                </a:lnTo>
                <a:lnTo>
                  <a:pt x="3579779" y="977911"/>
                </a:lnTo>
                <a:lnTo>
                  <a:pt x="3546453" y="977900"/>
                </a:lnTo>
                <a:lnTo>
                  <a:pt x="3512241" y="977188"/>
                </a:lnTo>
                <a:lnTo>
                  <a:pt x="3477438" y="976007"/>
                </a:lnTo>
                <a:lnTo>
                  <a:pt x="3442242" y="974514"/>
                </a:lnTo>
                <a:lnTo>
                  <a:pt x="3407490" y="973519"/>
                </a:lnTo>
                <a:lnTo>
                  <a:pt x="3373031" y="972856"/>
                </a:lnTo>
                <a:lnTo>
                  <a:pt x="3338771" y="972414"/>
                </a:lnTo>
                <a:lnTo>
                  <a:pt x="3303936" y="972119"/>
                </a:lnTo>
                <a:lnTo>
                  <a:pt x="3268719" y="971922"/>
                </a:lnTo>
                <a:lnTo>
                  <a:pt x="3233246" y="971791"/>
                </a:lnTo>
                <a:lnTo>
                  <a:pt x="3198308" y="970998"/>
                </a:lnTo>
                <a:lnTo>
                  <a:pt x="3163728" y="969764"/>
                </a:lnTo>
                <a:lnTo>
                  <a:pt x="3129386" y="968236"/>
                </a:lnTo>
                <a:lnTo>
                  <a:pt x="3093790" y="967217"/>
                </a:lnTo>
                <a:lnTo>
                  <a:pt x="3057360" y="966537"/>
                </a:lnTo>
                <a:lnTo>
                  <a:pt x="3020373" y="966085"/>
                </a:lnTo>
                <a:lnTo>
                  <a:pt x="2983721" y="965077"/>
                </a:lnTo>
                <a:lnTo>
                  <a:pt x="2947292" y="963700"/>
                </a:lnTo>
                <a:lnTo>
                  <a:pt x="2911011" y="962076"/>
                </a:lnTo>
                <a:lnTo>
                  <a:pt x="2874830" y="960994"/>
                </a:lnTo>
                <a:lnTo>
                  <a:pt x="2838715" y="960272"/>
                </a:lnTo>
                <a:lnTo>
                  <a:pt x="2802643" y="959791"/>
                </a:lnTo>
                <a:lnTo>
                  <a:pt x="2766601" y="958765"/>
                </a:lnTo>
                <a:lnTo>
                  <a:pt x="2730579" y="957375"/>
                </a:lnTo>
                <a:lnTo>
                  <a:pt x="2694569" y="955743"/>
                </a:lnTo>
                <a:lnTo>
                  <a:pt x="2658568" y="954655"/>
                </a:lnTo>
                <a:lnTo>
                  <a:pt x="2622573" y="953930"/>
                </a:lnTo>
                <a:lnTo>
                  <a:pt x="2586582" y="953446"/>
                </a:lnTo>
                <a:lnTo>
                  <a:pt x="2550593" y="953124"/>
                </a:lnTo>
                <a:lnTo>
                  <a:pt x="2514607" y="952909"/>
                </a:lnTo>
                <a:lnTo>
                  <a:pt x="2478621" y="952765"/>
                </a:lnTo>
                <a:lnTo>
                  <a:pt x="2442636" y="951259"/>
                </a:lnTo>
                <a:lnTo>
                  <a:pt x="2406652" y="948843"/>
                </a:lnTo>
                <a:lnTo>
                  <a:pt x="2370668" y="945822"/>
                </a:lnTo>
                <a:lnTo>
                  <a:pt x="2335390" y="943808"/>
                </a:lnTo>
                <a:lnTo>
                  <a:pt x="2300582" y="942465"/>
                </a:lnTo>
                <a:lnTo>
                  <a:pt x="2266088" y="941569"/>
                </a:lnTo>
                <a:lnTo>
                  <a:pt x="2231098" y="940267"/>
                </a:lnTo>
                <a:lnTo>
                  <a:pt x="2195776" y="938693"/>
                </a:lnTo>
                <a:lnTo>
                  <a:pt x="2160234" y="936938"/>
                </a:lnTo>
                <a:lnTo>
                  <a:pt x="2125251" y="935063"/>
                </a:lnTo>
                <a:lnTo>
                  <a:pt x="2090639" y="933107"/>
                </a:lnTo>
                <a:lnTo>
                  <a:pt x="2056276" y="931098"/>
                </a:lnTo>
                <a:lnTo>
                  <a:pt x="2022078" y="929053"/>
                </a:lnTo>
                <a:lnTo>
                  <a:pt x="1987991" y="926984"/>
                </a:lnTo>
                <a:lnTo>
                  <a:pt x="1953976" y="924899"/>
                </a:lnTo>
                <a:lnTo>
                  <a:pt x="1920012" y="922803"/>
                </a:lnTo>
                <a:lnTo>
                  <a:pt x="1886080" y="920701"/>
                </a:lnTo>
                <a:lnTo>
                  <a:pt x="1852170" y="918593"/>
                </a:lnTo>
                <a:lnTo>
                  <a:pt x="1818274" y="916483"/>
                </a:lnTo>
                <a:lnTo>
                  <a:pt x="1784389" y="914371"/>
                </a:lnTo>
                <a:lnTo>
                  <a:pt x="1750509" y="912257"/>
                </a:lnTo>
                <a:lnTo>
                  <a:pt x="1716634" y="910847"/>
                </a:lnTo>
                <a:lnTo>
                  <a:pt x="1682762" y="909908"/>
                </a:lnTo>
                <a:lnTo>
                  <a:pt x="1648892" y="909281"/>
                </a:lnTo>
                <a:lnTo>
                  <a:pt x="1615022" y="908158"/>
                </a:lnTo>
                <a:lnTo>
                  <a:pt x="1581153" y="906704"/>
                </a:lnTo>
                <a:lnTo>
                  <a:pt x="1547286" y="905029"/>
                </a:lnTo>
                <a:lnTo>
                  <a:pt x="1514124" y="903912"/>
                </a:lnTo>
                <a:lnTo>
                  <a:pt x="1481433" y="903168"/>
                </a:lnTo>
                <a:lnTo>
                  <a:pt x="1449055" y="902671"/>
                </a:lnTo>
                <a:lnTo>
                  <a:pt x="1416887" y="901635"/>
                </a:lnTo>
                <a:lnTo>
                  <a:pt x="1384858" y="900239"/>
                </a:lnTo>
                <a:lnTo>
                  <a:pt x="1352922" y="898602"/>
                </a:lnTo>
                <a:lnTo>
                  <a:pt x="1321048" y="897511"/>
                </a:lnTo>
                <a:lnTo>
                  <a:pt x="1289215" y="896784"/>
                </a:lnTo>
                <a:lnTo>
                  <a:pt x="1257410" y="896299"/>
                </a:lnTo>
                <a:lnTo>
                  <a:pt x="1227034" y="895975"/>
                </a:lnTo>
                <a:lnTo>
                  <a:pt x="1197612" y="895760"/>
                </a:lnTo>
                <a:lnTo>
                  <a:pt x="1168824" y="895616"/>
                </a:lnTo>
                <a:lnTo>
                  <a:pt x="1139755" y="895520"/>
                </a:lnTo>
                <a:lnTo>
                  <a:pt x="1110498" y="895457"/>
                </a:lnTo>
                <a:lnTo>
                  <a:pt x="1081115" y="895414"/>
                </a:lnTo>
                <a:lnTo>
                  <a:pt x="1052354" y="895386"/>
                </a:lnTo>
                <a:lnTo>
                  <a:pt x="1024008" y="895367"/>
                </a:lnTo>
                <a:lnTo>
                  <a:pt x="995938" y="895354"/>
                </a:lnTo>
                <a:lnTo>
                  <a:pt x="968759" y="895346"/>
                </a:lnTo>
                <a:lnTo>
                  <a:pt x="942173" y="895340"/>
                </a:lnTo>
                <a:lnTo>
                  <a:pt x="915982" y="895336"/>
                </a:lnTo>
                <a:lnTo>
                  <a:pt x="890054" y="895334"/>
                </a:lnTo>
                <a:lnTo>
                  <a:pt x="864303" y="895332"/>
                </a:lnTo>
                <a:lnTo>
                  <a:pt x="838669" y="895331"/>
                </a:lnTo>
                <a:lnTo>
                  <a:pt x="813818" y="894625"/>
                </a:lnTo>
                <a:lnTo>
                  <a:pt x="789489" y="893448"/>
                </a:lnTo>
                <a:lnTo>
                  <a:pt x="765509" y="891959"/>
                </a:lnTo>
                <a:lnTo>
                  <a:pt x="718169" y="890303"/>
                </a:lnTo>
                <a:lnTo>
                  <a:pt x="671964" y="889568"/>
                </a:lnTo>
                <a:lnTo>
                  <a:pt x="627910" y="889241"/>
                </a:lnTo>
                <a:lnTo>
                  <a:pt x="586693" y="887214"/>
                </a:lnTo>
                <a:lnTo>
                  <a:pt x="547208" y="884667"/>
                </a:lnTo>
                <a:lnTo>
                  <a:pt x="508492" y="883535"/>
                </a:lnTo>
                <a:lnTo>
                  <a:pt x="473882" y="883032"/>
                </a:lnTo>
                <a:lnTo>
                  <a:pt x="441330" y="882102"/>
                </a:lnTo>
                <a:lnTo>
                  <a:pt x="408049" y="879337"/>
                </a:lnTo>
                <a:lnTo>
                  <a:pt x="360949" y="877185"/>
                </a:lnTo>
                <a:lnTo>
                  <a:pt x="319084" y="876547"/>
                </a:lnTo>
                <a:lnTo>
                  <a:pt x="279869" y="876359"/>
                </a:lnTo>
                <a:lnTo>
                  <a:pt x="248564" y="874433"/>
                </a:lnTo>
                <a:lnTo>
                  <a:pt x="214895" y="871225"/>
                </a:lnTo>
                <a:lnTo>
                  <a:pt x="170995" y="866158"/>
                </a:lnTo>
                <a:lnTo>
                  <a:pt x="132006" y="862207"/>
                </a:lnTo>
                <a:lnTo>
                  <a:pt x="112292" y="857325"/>
                </a:lnTo>
                <a:lnTo>
                  <a:pt x="85326" y="841970"/>
                </a:lnTo>
                <a:lnTo>
                  <a:pt x="61579" y="819860"/>
                </a:lnTo>
                <a:lnTo>
                  <a:pt x="52533" y="803697"/>
                </a:lnTo>
                <a:lnTo>
                  <a:pt x="46046" y="758068"/>
                </a:lnTo>
                <a:lnTo>
                  <a:pt x="44923" y="710961"/>
                </a:lnTo>
                <a:lnTo>
                  <a:pt x="44590" y="672701"/>
                </a:lnTo>
                <a:lnTo>
                  <a:pt x="45197" y="634867"/>
                </a:lnTo>
                <a:lnTo>
                  <a:pt x="49532" y="596846"/>
                </a:lnTo>
                <a:lnTo>
                  <a:pt x="55285" y="557358"/>
                </a:lnTo>
                <a:lnTo>
                  <a:pt x="61458" y="511242"/>
                </a:lnTo>
                <a:lnTo>
                  <a:pt x="67755" y="465280"/>
                </a:lnTo>
                <a:lnTo>
                  <a:pt x="71976" y="432792"/>
                </a:lnTo>
                <a:lnTo>
                  <a:pt x="74322" y="399539"/>
                </a:lnTo>
                <a:lnTo>
                  <a:pt x="76071" y="366650"/>
                </a:lnTo>
                <a:lnTo>
                  <a:pt x="81728" y="319662"/>
                </a:lnTo>
                <a:lnTo>
                  <a:pt x="88299" y="286934"/>
                </a:lnTo>
                <a:lnTo>
                  <a:pt x="94042" y="253574"/>
                </a:lnTo>
                <a:lnTo>
                  <a:pt x="98947" y="219932"/>
                </a:lnTo>
                <a:lnTo>
                  <a:pt x="103478" y="186166"/>
                </a:lnTo>
                <a:lnTo>
                  <a:pt x="109996" y="138793"/>
                </a:lnTo>
                <a:lnTo>
                  <a:pt x="116396" y="96848"/>
                </a:lnTo>
                <a:lnTo>
                  <a:pt x="127000" y="380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3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90"/>
          <p:cNvGrpSpPr/>
          <p:nvPr/>
        </p:nvGrpSpPr>
        <p:grpSpPr>
          <a:xfrm>
            <a:off x="666750" y="343783"/>
            <a:ext cx="1174751" cy="938312"/>
            <a:chOff x="666750" y="343783"/>
            <a:chExt cx="1174751" cy="938312"/>
          </a:xfrm>
        </p:grpSpPr>
        <p:sp>
          <p:nvSpPr>
            <p:cNvPr id="2" name="SMARTInkShape-513"/>
            <p:cNvSpPr/>
            <p:nvPr>
              <p:custDataLst>
                <p:tags r:id="rId95"/>
              </p:custDataLst>
            </p:nvPr>
          </p:nvSpPr>
          <p:spPr>
            <a:xfrm>
              <a:off x="1428828" y="514350"/>
              <a:ext cx="88823" cy="145601"/>
            </a:xfrm>
            <a:custGeom>
              <a:avLst/>
              <a:gdLst/>
              <a:ahLst/>
              <a:cxnLst/>
              <a:rect l="0" t="0" r="0" b="0"/>
              <a:pathLst>
                <a:path w="88823" h="145601">
                  <a:moveTo>
                    <a:pt x="6272" y="50800"/>
                  </a:moveTo>
                  <a:lnTo>
                    <a:pt x="6272" y="50800"/>
                  </a:lnTo>
                  <a:lnTo>
                    <a:pt x="2901" y="47429"/>
                  </a:lnTo>
                  <a:lnTo>
                    <a:pt x="1246" y="43892"/>
                  </a:lnTo>
                  <a:lnTo>
                    <a:pt x="0" y="38439"/>
                  </a:lnTo>
                  <a:lnTo>
                    <a:pt x="10058" y="41571"/>
                  </a:lnTo>
                  <a:lnTo>
                    <a:pt x="18773" y="48815"/>
                  </a:lnTo>
                  <a:lnTo>
                    <a:pt x="57432" y="94623"/>
                  </a:lnTo>
                  <a:lnTo>
                    <a:pt x="77527" y="124457"/>
                  </a:lnTo>
                  <a:lnTo>
                    <a:pt x="81007" y="140828"/>
                  </a:lnTo>
                  <a:lnTo>
                    <a:pt x="80084" y="143980"/>
                  </a:lnTo>
                  <a:lnTo>
                    <a:pt x="78058" y="145375"/>
                  </a:lnTo>
                  <a:lnTo>
                    <a:pt x="75296" y="145600"/>
                  </a:lnTo>
                  <a:lnTo>
                    <a:pt x="68464" y="140206"/>
                  </a:lnTo>
                  <a:lnTo>
                    <a:pt x="64666" y="135804"/>
                  </a:lnTo>
                  <a:lnTo>
                    <a:pt x="55951" y="106012"/>
                  </a:lnTo>
                  <a:lnTo>
                    <a:pt x="55642" y="72647"/>
                  </a:lnTo>
                  <a:lnTo>
                    <a:pt x="70587" y="32590"/>
                  </a:lnTo>
                  <a:lnTo>
                    <a:pt x="88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14"/>
            <p:cNvSpPr/>
            <p:nvPr>
              <p:custDataLst>
                <p:tags r:id="rId96"/>
              </p:custDataLst>
            </p:nvPr>
          </p:nvSpPr>
          <p:spPr>
            <a:xfrm>
              <a:off x="1306495" y="566934"/>
              <a:ext cx="71456" cy="78590"/>
            </a:xfrm>
            <a:custGeom>
              <a:avLst/>
              <a:gdLst/>
              <a:ahLst/>
              <a:cxnLst/>
              <a:rect l="0" t="0" r="0" b="0"/>
              <a:pathLst>
                <a:path w="71456" h="78590">
                  <a:moveTo>
                    <a:pt x="20655" y="74416"/>
                  </a:moveTo>
                  <a:lnTo>
                    <a:pt x="20655" y="74416"/>
                  </a:lnTo>
                  <a:lnTo>
                    <a:pt x="40228" y="57796"/>
                  </a:lnTo>
                  <a:lnTo>
                    <a:pt x="59564" y="29531"/>
                  </a:lnTo>
                  <a:lnTo>
                    <a:pt x="67382" y="12947"/>
                  </a:lnTo>
                  <a:lnTo>
                    <a:pt x="66623" y="9448"/>
                  </a:lnTo>
                  <a:lnTo>
                    <a:pt x="64000" y="6409"/>
                  </a:lnTo>
                  <a:lnTo>
                    <a:pt x="60135" y="3678"/>
                  </a:lnTo>
                  <a:lnTo>
                    <a:pt x="50196" y="644"/>
                  </a:lnTo>
                  <a:lnTo>
                    <a:pt x="39429" y="0"/>
                  </a:lnTo>
                  <a:lnTo>
                    <a:pt x="29940" y="2067"/>
                  </a:lnTo>
                  <a:lnTo>
                    <a:pt x="13293" y="13938"/>
                  </a:lnTo>
                  <a:lnTo>
                    <a:pt x="1697" y="30861"/>
                  </a:lnTo>
                  <a:lnTo>
                    <a:pt x="0" y="41183"/>
                  </a:lnTo>
                  <a:lnTo>
                    <a:pt x="535" y="45910"/>
                  </a:lnTo>
                  <a:lnTo>
                    <a:pt x="2303" y="49768"/>
                  </a:lnTo>
                  <a:lnTo>
                    <a:pt x="8030" y="55935"/>
                  </a:lnTo>
                  <a:lnTo>
                    <a:pt x="37909" y="77500"/>
                  </a:lnTo>
                  <a:lnTo>
                    <a:pt x="40624" y="78589"/>
                  </a:lnTo>
                  <a:lnTo>
                    <a:pt x="71455" y="68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15"/>
            <p:cNvSpPr/>
            <p:nvPr>
              <p:custDataLst>
                <p:tags r:id="rId97"/>
              </p:custDataLst>
            </p:nvPr>
          </p:nvSpPr>
          <p:spPr>
            <a:xfrm>
              <a:off x="1169412" y="540497"/>
              <a:ext cx="113289" cy="135923"/>
            </a:xfrm>
            <a:custGeom>
              <a:avLst/>
              <a:gdLst/>
              <a:ahLst/>
              <a:cxnLst/>
              <a:rect l="0" t="0" r="0" b="0"/>
              <a:pathLst>
                <a:path w="113289" h="135923">
                  <a:moveTo>
                    <a:pt x="18038" y="94503"/>
                  </a:moveTo>
                  <a:lnTo>
                    <a:pt x="18038" y="94503"/>
                  </a:lnTo>
                  <a:lnTo>
                    <a:pt x="18038" y="91132"/>
                  </a:lnTo>
                  <a:lnTo>
                    <a:pt x="47892" y="47442"/>
                  </a:lnTo>
                  <a:lnTo>
                    <a:pt x="78010" y="16281"/>
                  </a:lnTo>
                  <a:lnTo>
                    <a:pt x="83027" y="7762"/>
                  </a:lnTo>
                  <a:lnTo>
                    <a:pt x="83942" y="4926"/>
                  </a:lnTo>
                  <a:lnTo>
                    <a:pt x="83846" y="3035"/>
                  </a:lnTo>
                  <a:lnTo>
                    <a:pt x="83077" y="1774"/>
                  </a:lnTo>
                  <a:lnTo>
                    <a:pt x="68510" y="0"/>
                  </a:lnTo>
                  <a:lnTo>
                    <a:pt x="42949" y="9587"/>
                  </a:lnTo>
                  <a:lnTo>
                    <a:pt x="28874" y="21955"/>
                  </a:lnTo>
                  <a:lnTo>
                    <a:pt x="4970" y="59633"/>
                  </a:lnTo>
                  <a:lnTo>
                    <a:pt x="0" y="79476"/>
                  </a:lnTo>
                  <a:lnTo>
                    <a:pt x="849" y="96996"/>
                  </a:lnTo>
                  <a:lnTo>
                    <a:pt x="5930" y="111839"/>
                  </a:lnTo>
                  <a:lnTo>
                    <a:pt x="16655" y="123610"/>
                  </a:lnTo>
                  <a:lnTo>
                    <a:pt x="30829" y="132134"/>
                  </a:lnTo>
                  <a:lnTo>
                    <a:pt x="46536" y="135922"/>
                  </a:lnTo>
                  <a:lnTo>
                    <a:pt x="113288" y="126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16"/>
            <p:cNvSpPr/>
            <p:nvPr>
              <p:custDataLst>
                <p:tags r:id="rId98"/>
              </p:custDataLst>
            </p:nvPr>
          </p:nvSpPr>
          <p:spPr>
            <a:xfrm>
              <a:off x="1047750" y="55245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0" y="0"/>
                  </a:moveTo>
                  <a:lnTo>
                    <a:pt x="0" y="0"/>
                  </a:lnTo>
                  <a:lnTo>
                    <a:pt x="0" y="44159"/>
                  </a:lnTo>
                  <a:lnTo>
                    <a:pt x="0" y="85391"/>
                  </a:lnTo>
                  <a:lnTo>
                    <a:pt x="3371" y="58706"/>
                  </a:lnTo>
                  <a:lnTo>
                    <a:pt x="14747" y="25605"/>
                  </a:lnTo>
                  <a:lnTo>
                    <a:pt x="21370" y="14908"/>
                  </a:lnTo>
                  <a:lnTo>
                    <a:pt x="26667" y="10153"/>
                  </a:lnTo>
                  <a:lnTo>
                    <a:pt x="29067" y="9591"/>
                  </a:lnTo>
                  <a:lnTo>
                    <a:pt x="31372" y="9922"/>
                  </a:lnTo>
                  <a:lnTo>
                    <a:pt x="33615" y="10848"/>
                  </a:lnTo>
                  <a:lnTo>
                    <a:pt x="37988" y="15640"/>
                  </a:lnTo>
                  <a:lnTo>
                    <a:pt x="42283" y="23884"/>
                  </a:lnTo>
                  <a:lnTo>
                    <a:pt x="55029" y="68344"/>
                  </a:lnTo>
                  <a:lnTo>
                    <a:pt x="635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17"/>
            <p:cNvSpPr/>
            <p:nvPr>
              <p:custDataLst>
                <p:tags r:id="rId99"/>
              </p:custDataLst>
            </p:nvPr>
          </p:nvSpPr>
          <p:spPr>
            <a:xfrm>
              <a:off x="977900" y="5016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82550"/>
                  </a:moveTo>
                  <a:lnTo>
                    <a:pt x="6350" y="82550"/>
                  </a:lnTo>
                  <a:lnTo>
                    <a:pt x="4469" y="61828"/>
                  </a:lnTo>
                  <a:lnTo>
                    <a:pt x="392" y="202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8"/>
            <p:cNvSpPr/>
            <p:nvPr>
              <p:custDataLst>
                <p:tags r:id="rId100"/>
              </p:custDataLst>
            </p:nvPr>
          </p:nvSpPr>
          <p:spPr>
            <a:xfrm>
              <a:off x="971550" y="590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4174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19"/>
            <p:cNvSpPr/>
            <p:nvPr>
              <p:custDataLst>
                <p:tags r:id="rId101"/>
              </p:custDataLst>
            </p:nvPr>
          </p:nvSpPr>
          <p:spPr>
            <a:xfrm>
              <a:off x="794740" y="343783"/>
              <a:ext cx="138711" cy="316703"/>
            </a:xfrm>
            <a:custGeom>
              <a:avLst/>
              <a:gdLst/>
              <a:ahLst/>
              <a:cxnLst/>
              <a:rect l="0" t="0" r="0" b="0"/>
              <a:pathLst>
                <a:path w="138711" h="316703">
                  <a:moveTo>
                    <a:pt x="18060" y="5467"/>
                  </a:moveTo>
                  <a:lnTo>
                    <a:pt x="18060" y="5467"/>
                  </a:lnTo>
                  <a:lnTo>
                    <a:pt x="18060" y="0"/>
                  </a:lnTo>
                  <a:lnTo>
                    <a:pt x="23086" y="36271"/>
                  </a:lnTo>
                  <a:lnTo>
                    <a:pt x="23821" y="69252"/>
                  </a:lnTo>
                  <a:lnTo>
                    <a:pt x="24148" y="109781"/>
                  </a:lnTo>
                  <a:lnTo>
                    <a:pt x="20961" y="156006"/>
                  </a:lnTo>
                  <a:lnTo>
                    <a:pt x="17468" y="188084"/>
                  </a:lnTo>
                  <a:lnTo>
                    <a:pt x="13563" y="221391"/>
                  </a:lnTo>
                  <a:lnTo>
                    <a:pt x="8104" y="261120"/>
                  </a:lnTo>
                  <a:lnTo>
                    <a:pt x="495" y="308173"/>
                  </a:lnTo>
                  <a:lnTo>
                    <a:pt x="0" y="313104"/>
                  </a:lnTo>
                  <a:lnTo>
                    <a:pt x="1081" y="315686"/>
                  </a:lnTo>
                  <a:lnTo>
                    <a:pt x="3213" y="316702"/>
                  </a:lnTo>
                  <a:lnTo>
                    <a:pt x="19894" y="315217"/>
                  </a:lnTo>
                  <a:lnTo>
                    <a:pt x="63917" y="300923"/>
                  </a:lnTo>
                  <a:lnTo>
                    <a:pt x="13871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20"/>
            <p:cNvSpPr/>
            <p:nvPr>
              <p:custDataLst>
                <p:tags r:id="rId102"/>
              </p:custDataLst>
            </p:nvPr>
          </p:nvSpPr>
          <p:spPr>
            <a:xfrm>
              <a:off x="1714500" y="1028204"/>
              <a:ext cx="127001" cy="114797"/>
            </a:xfrm>
            <a:custGeom>
              <a:avLst/>
              <a:gdLst/>
              <a:ahLst/>
              <a:cxnLst/>
              <a:rect l="0" t="0" r="0" b="0"/>
              <a:pathLst>
                <a:path w="127001" h="114797">
                  <a:moveTo>
                    <a:pt x="0" y="6846"/>
                  </a:moveTo>
                  <a:lnTo>
                    <a:pt x="0" y="6846"/>
                  </a:lnTo>
                  <a:lnTo>
                    <a:pt x="3371" y="10217"/>
                  </a:lnTo>
                  <a:lnTo>
                    <a:pt x="5026" y="13754"/>
                  </a:lnTo>
                  <a:lnTo>
                    <a:pt x="6298" y="54780"/>
                  </a:lnTo>
                  <a:lnTo>
                    <a:pt x="6348" y="87287"/>
                  </a:lnTo>
                  <a:lnTo>
                    <a:pt x="6349" y="82029"/>
                  </a:lnTo>
                  <a:lnTo>
                    <a:pt x="27397" y="35069"/>
                  </a:lnTo>
                  <a:lnTo>
                    <a:pt x="41671" y="12935"/>
                  </a:lnTo>
                  <a:lnTo>
                    <a:pt x="52387" y="4143"/>
                  </a:lnTo>
                  <a:lnTo>
                    <a:pt x="58208" y="811"/>
                  </a:lnTo>
                  <a:lnTo>
                    <a:pt x="64911" y="0"/>
                  </a:lnTo>
                  <a:lnTo>
                    <a:pt x="79885" y="2863"/>
                  </a:lnTo>
                  <a:lnTo>
                    <a:pt x="92184" y="10720"/>
                  </a:lnTo>
                  <a:lnTo>
                    <a:pt x="97439" y="15779"/>
                  </a:lnTo>
                  <a:lnTo>
                    <a:pt x="115307" y="52904"/>
                  </a:lnTo>
                  <a:lnTo>
                    <a:pt x="127000" y="114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21"/>
            <p:cNvSpPr/>
            <p:nvPr>
              <p:custDataLst>
                <p:tags r:id="rId103"/>
              </p:custDataLst>
            </p:nvPr>
          </p:nvSpPr>
          <p:spPr>
            <a:xfrm>
              <a:off x="1652552" y="1022350"/>
              <a:ext cx="37534" cy="99387"/>
            </a:xfrm>
            <a:custGeom>
              <a:avLst/>
              <a:gdLst/>
              <a:ahLst/>
              <a:cxnLst/>
              <a:rect l="0" t="0" r="0" b="0"/>
              <a:pathLst>
                <a:path w="37534" h="99387">
                  <a:moveTo>
                    <a:pt x="36548" y="12700"/>
                  </a:moveTo>
                  <a:lnTo>
                    <a:pt x="36548" y="12700"/>
                  </a:lnTo>
                  <a:lnTo>
                    <a:pt x="31081" y="7233"/>
                  </a:lnTo>
                  <a:lnTo>
                    <a:pt x="23718" y="6611"/>
                  </a:lnTo>
                  <a:lnTo>
                    <a:pt x="18381" y="8348"/>
                  </a:lnTo>
                  <a:lnTo>
                    <a:pt x="15970" y="9798"/>
                  </a:lnTo>
                  <a:lnTo>
                    <a:pt x="9205" y="18582"/>
                  </a:lnTo>
                  <a:lnTo>
                    <a:pt x="353" y="53395"/>
                  </a:lnTo>
                  <a:lnTo>
                    <a:pt x="0" y="65359"/>
                  </a:lnTo>
                  <a:lnTo>
                    <a:pt x="3768" y="85845"/>
                  </a:lnTo>
                  <a:lnTo>
                    <a:pt x="7397" y="94127"/>
                  </a:lnTo>
                  <a:lnTo>
                    <a:pt x="10059" y="96618"/>
                  </a:lnTo>
                  <a:lnTo>
                    <a:pt x="16779" y="99386"/>
                  </a:lnTo>
                  <a:lnTo>
                    <a:pt x="20546" y="98007"/>
                  </a:lnTo>
                  <a:lnTo>
                    <a:pt x="28495" y="90831"/>
                  </a:lnTo>
                  <a:lnTo>
                    <a:pt x="37533" y="74891"/>
                  </a:lnTo>
                  <a:lnTo>
                    <a:pt x="37165" y="29199"/>
                  </a:lnTo>
                  <a:lnTo>
                    <a:pt x="36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22"/>
            <p:cNvSpPr/>
            <p:nvPr>
              <p:custDataLst>
                <p:tags r:id="rId104"/>
              </p:custDataLst>
            </p:nvPr>
          </p:nvSpPr>
          <p:spPr>
            <a:xfrm>
              <a:off x="1587500" y="953659"/>
              <a:ext cx="12701" cy="94092"/>
            </a:xfrm>
            <a:custGeom>
              <a:avLst/>
              <a:gdLst/>
              <a:ahLst/>
              <a:cxnLst/>
              <a:rect l="0" t="0" r="0" b="0"/>
              <a:pathLst>
                <a:path w="12701" h="94092">
                  <a:moveTo>
                    <a:pt x="0" y="94091"/>
                  </a:moveTo>
                  <a:lnTo>
                    <a:pt x="0" y="94091"/>
                  </a:lnTo>
                  <a:lnTo>
                    <a:pt x="4364" y="58604"/>
                  </a:lnTo>
                  <a:lnTo>
                    <a:pt x="5958" y="13442"/>
                  </a:lnTo>
                  <a:lnTo>
                    <a:pt x="6272" y="0"/>
                  </a:lnTo>
                  <a:lnTo>
                    <a:pt x="7004" y="319"/>
                  </a:lnTo>
                  <a:lnTo>
                    <a:pt x="12700" y="5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23"/>
            <p:cNvSpPr/>
            <p:nvPr>
              <p:custDataLst>
                <p:tags r:id="rId105"/>
              </p:custDataLst>
            </p:nvPr>
          </p:nvSpPr>
          <p:spPr>
            <a:xfrm>
              <a:off x="1574800" y="1054100"/>
              <a:ext cx="12475" cy="76201"/>
            </a:xfrm>
            <a:custGeom>
              <a:avLst/>
              <a:gdLst/>
              <a:ahLst/>
              <a:cxnLst/>
              <a:rect l="0" t="0" r="0" b="0"/>
              <a:pathLst>
                <a:path w="12475" h="7620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8838" y="12209"/>
                  </a:lnTo>
                  <a:lnTo>
                    <a:pt x="12474" y="51835"/>
                  </a:lnTo>
                  <a:lnTo>
                    <a:pt x="11927" y="64591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24"/>
            <p:cNvSpPr/>
            <p:nvPr>
              <p:custDataLst>
                <p:tags r:id="rId106"/>
              </p:custDataLst>
            </p:nvPr>
          </p:nvSpPr>
          <p:spPr>
            <a:xfrm>
              <a:off x="1221762" y="994146"/>
              <a:ext cx="283549" cy="147274"/>
            </a:xfrm>
            <a:custGeom>
              <a:avLst/>
              <a:gdLst/>
              <a:ahLst/>
              <a:cxnLst/>
              <a:rect l="0" t="0" r="0" b="0"/>
              <a:pathLst>
                <a:path w="283549" h="147274">
                  <a:moveTo>
                    <a:pt x="22838" y="47254"/>
                  </a:moveTo>
                  <a:lnTo>
                    <a:pt x="22838" y="47254"/>
                  </a:lnTo>
                  <a:lnTo>
                    <a:pt x="22838" y="50625"/>
                  </a:lnTo>
                  <a:lnTo>
                    <a:pt x="20956" y="54162"/>
                  </a:lnTo>
                  <a:lnTo>
                    <a:pt x="19467" y="56092"/>
                  </a:lnTo>
                  <a:lnTo>
                    <a:pt x="17812" y="62001"/>
                  </a:lnTo>
                  <a:lnTo>
                    <a:pt x="16750" y="70550"/>
                  </a:lnTo>
                  <a:lnTo>
                    <a:pt x="49628" y="26033"/>
                  </a:lnTo>
                  <a:lnTo>
                    <a:pt x="52384" y="17597"/>
                  </a:lnTo>
                  <a:lnTo>
                    <a:pt x="51707" y="16193"/>
                  </a:lnTo>
                  <a:lnTo>
                    <a:pt x="49845" y="16669"/>
                  </a:lnTo>
                  <a:lnTo>
                    <a:pt x="33347" y="30943"/>
                  </a:lnTo>
                  <a:lnTo>
                    <a:pt x="19210" y="51436"/>
                  </a:lnTo>
                  <a:lnTo>
                    <a:pt x="3202" y="91668"/>
                  </a:lnTo>
                  <a:lnTo>
                    <a:pt x="0" y="107916"/>
                  </a:lnTo>
                  <a:lnTo>
                    <a:pt x="2339" y="122192"/>
                  </a:lnTo>
                  <a:lnTo>
                    <a:pt x="8083" y="134182"/>
                  </a:lnTo>
                  <a:lnTo>
                    <a:pt x="15340" y="141863"/>
                  </a:lnTo>
                  <a:lnTo>
                    <a:pt x="22072" y="142077"/>
                  </a:lnTo>
                  <a:lnTo>
                    <a:pt x="68468" y="125096"/>
                  </a:lnTo>
                  <a:lnTo>
                    <a:pt x="113380" y="83727"/>
                  </a:lnTo>
                  <a:lnTo>
                    <a:pt x="136051" y="49493"/>
                  </a:lnTo>
                  <a:lnTo>
                    <a:pt x="148535" y="4432"/>
                  </a:lnTo>
                  <a:lnTo>
                    <a:pt x="149259" y="0"/>
                  </a:lnTo>
                  <a:lnTo>
                    <a:pt x="162032" y="42601"/>
                  </a:lnTo>
                  <a:lnTo>
                    <a:pt x="181800" y="83417"/>
                  </a:lnTo>
                  <a:lnTo>
                    <a:pt x="188738" y="97899"/>
                  </a:lnTo>
                  <a:lnTo>
                    <a:pt x="191938" y="120507"/>
                  </a:lnTo>
                  <a:lnTo>
                    <a:pt x="190186" y="131787"/>
                  </a:lnTo>
                  <a:lnTo>
                    <a:pt x="185174" y="139622"/>
                  </a:lnTo>
                  <a:lnTo>
                    <a:pt x="181862" y="142700"/>
                  </a:lnTo>
                  <a:lnTo>
                    <a:pt x="178949" y="143340"/>
                  </a:lnTo>
                  <a:lnTo>
                    <a:pt x="176301" y="142356"/>
                  </a:lnTo>
                  <a:lnTo>
                    <a:pt x="173830" y="140289"/>
                  </a:lnTo>
                  <a:lnTo>
                    <a:pt x="171084" y="132347"/>
                  </a:lnTo>
                  <a:lnTo>
                    <a:pt x="170352" y="127266"/>
                  </a:lnTo>
                  <a:lnTo>
                    <a:pt x="175183" y="114094"/>
                  </a:lnTo>
                  <a:lnTo>
                    <a:pt x="202515" y="67921"/>
                  </a:lnTo>
                  <a:lnTo>
                    <a:pt x="218363" y="51496"/>
                  </a:lnTo>
                  <a:lnTo>
                    <a:pt x="264716" y="8517"/>
                  </a:lnTo>
                  <a:lnTo>
                    <a:pt x="265229" y="7318"/>
                  </a:lnTo>
                  <a:lnTo>
                    <a:pt x="264160" y="7224"/>
                  </a:lnTo>
                  <a:lnTo>
                    <a:pt x="255675" y="8773"/>
                  </a:lnTo>
                  <a:lnTo>
                    <a:pt x="249558" y="14629"/>
                  </a:lnTo>
                  <a:lnTo>
                    <a:pt x="237504" y="32265"/>
                  </a:lnTo>
                  <a:lnTo>
                    <a:pt x="237210" y="37967"/>
                  </a:lnTo>
                  <a:lnTo>
                    <a:pt x="243538" y="58770"/>
                  </a:lnTo>
                  <a:lnTo>
                    <a:pt x="260200" y="85120"/>
                  </a:lnTo>
                  <a:lnTo>
                    <a:pt x="280293" y="110708"/>
                  </a:lnTo>
                  <a:lnTo>
                    <a:pt x="282670" y="115662"/>
                  </a:lnTo>
                  <a:lnTo>
                    <a:pt x="283548" y="119671"/>
                  </a:lnTo>
                  <a:lnTo>
                    <a:pt x="283428" y="123048"/>
                  </a:lnTo>
                  <a:lnTo>
                    <a:pt x="279532" y="130564"/>
                  </a:lnTo>
                  <a:lnTo>
                    <a:pt x="276517" y="134544"/>
                  </a:lnTo>
                  <a:lnTo>
                    <a:pt x="262161" y="143517"/>
                  </a:lnTo>
                  <a:lnTo>
                    <a:pt x="247873" y="147273"/>
                  </a:lnTo>
                  <a:lnTo>
                    <a:pt x="244828" y="146389"/>
                  </a:lnTo>
                  <a:lnTo>
                    <a:pt x="238738" y="13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25"/>
            <p:cNvSpPr/>
            <p:nvPr>
              <p:custDataLst>
                <p:tags r:id="rId107"/>
              </p:custDataLst>
            </p:nvPr>
          </p:nvSpPr>
          <p:spPr>
            <a:xfrm>
              <a:off x="1099694" y="1009650"/>
              <a:ext cx="87757" cy="126594"/>
            </a:xfrm>
            <a:custGeom>
              <a:avLst/>
              <a:gdLst/>
              <a:ahLst/>
              <a:cxnLst/>
              <a:rect l="0" t="0" r="0" b="0"/>
              <a:pathLst>
                <a:path w="87757" h="126594">
                  <a:moveTo>
                    <a:pt x="11556" y="25400"/>
                  </a:moveTo>
                  <a:lnTo>
                    <a:pt x="11556" y="25400"/>
                  </a:lnTo>
                  <a:lnTo>
                    <a:pt x="8185" y="22029"/>
                  </a:lnTo>
                  <a:lnTo>
                    <a:pt x="4649" y="20374"/>
                  </a:lnTo>
                  <a:lnTo>
                    <a:pt x="0" y="19311"/>
                  </a:lnTo>
                  <a:lnTo>
                    <a:pt x="1246" y="19166"/>
                  </a:lnTo>
                  <a:lnTo>
                    <a:pt x="2566" y="19128"/>
                  </a:lnTo>
                  <a:lnTo>
                    <a:pt x="14537" y="22444"/>
                  </a:lnTo>
                  <a:lnTo>
                    <a:pt x="31489" y="34637"/>
                  </a:lnTo>
                  <a:lnTo>
                    <a:pt x="49918" y="58397"/>
                  </a:lnTo>
                  <a:lnTo>
                    <a:pt x="56828" y="75814"/>
                  </a:lnTo>
                  <a:lnTo>
                    <a:pt x="58670" y="84409"/>
                  </a:lnTo>
                  <a:lnTo>
                    <a:pt x="56955" y="101485"/>
                  </a:lnTo>
                  <a:lnTo>
                    <a:pt x="49937" y="121322"/>
                  </a:lnTo>
                  <a:lnTo>
                    <a:pt x="47727" y="125331"/>
                  </a:lnTo>
                  <a:lnTo>
                    <a:pt x="44136" y="126593"/>
                  </a:lnTo>
                  <a:lnTo>
                    <a:pt x="34503" y="124232"/>
                  </a:lnTo>
                  <a:lnTo>
                    <a:pt x="31087" y="119510"/>
                  </a:lnTo>
                  <a:lnTo>
                    <a:pt x="25605" y="92229"/>
                  </a:lnTo>
                  <a:lnTo>
                    <a:pt x="25156" y="86886"/>
                  </a:lnTo>
                  <a:lnTo>
                    <a:pt x="40737" y="43060"/>
                  </a:lnTo>
                  <a:lnTo>
                    <a:pt x="49690" y="31132"/>
                  </a:lnTo>
                  <a:lnTo>
                    <a:pt x="87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26"/>
            <p:cNvSpPr/>
            <p:nvPr>
              <p:custDataLst>
                <p:tags r:id="rId108"/>
              </p:custDataLst>
            </p:nvPr>
          </p:nvSpPr>
          <p:spPr>
            <a:xfrm>
              <a:off x="807888" y="963707"/>
              <a:ext cx="233401" cy="318388"/>
            </a:xfrm>
            <a:custGeom>
              <a:avLst/>
              <a:gdLst/>
              <a:ahLst/>
              <a:cxnLst/>
              <a:rect l="0" t="0" r="0" b="0"/>
              <a:pathLst>
                <a:path w="233401" h="318388">
                  <a:moveTo>
                    <a:pt x="36662" y="64993"/>
                  </a:moveTo>
                  <a:lnTo>
                    <a:pt x="36662" y="64993"/>
                  </a:lnTo>
                  <a:lnTo>
                    <a:pt x="19018" y="76549"/>
                  </a:lnTo>
                  <a:lnTo>
                    <a:pt x="21400" y="73983"/>
                  </a:lnTo>
                  <a:lnTo>
                    <a:pt x="37253" y="61020"/>
                  </a:lnTo>
                  <a:lnTo>
                    <a:pt x="56934" y="26544"/>
                  </a:lnTo>
                  <a:lnTo>
                    <a:pt x="59783" y="14038"/>
                  </a:lnTo>
                  <a:lnTo>
                    <a:pt x="59168" y="5187"/>
                  </a:lnTo>
                  <a:lnTo>
                    <a:pt x="58016" y="1839"/>
                  </a:lnTo>
                  <a:lnTo>
                    <a:pt x="55837" y="313"/>
                  </a:lnTo>
                  <a:lnTo>
                    <a:pt x="52973" y="0"/>
                  </a:lnTo>
                  <a:lnTo>
                    <a:pt x="42200" y="2932"/>
                  </a:lnTo>
                  <a:lnTo>
                    <a:pt x="33479" y="7777"/>
                  </a:lnTo>
                  <a:lnTo>
                    <a:pt x="14396" y="26253"/>
                  </a:lnTo>
                  <a:lnTo>
                    <a:pt x="11235" y="30699"/>
                  </a:lnTo>
                  <a:lnTo>
                    <a:pt x="1797" y="66842"/>
                  </a:lnTo>
                  <a:lnTo>
                    <a:pt x="0" y="85100"/>
                  </a:lnTo>
                  <a:lnTo>
                    <a:pt x="4846" y="102622"/>
                  </a:lnTo>
                  <a:lnTo>
                    <a:pt x="13349" y="117700"/>
                  </a:lnTo>
                  <a:lnTo>
                    <a:pt x="21832" y="126754"/>
                  </a:lnTo>
                  <a:lnTo>
                    <a:pt x="44654" y="135817"/>
                  </a:lnTo>
                  <a:lnTo>
                    <a:pt x="83872" y="136229"/>
                  </a:lnTo>
                  <a:lnTo>
                    <a:pt x="124498" y="128512"/>
                  </a:lnTo>
                  <a:lnTo>
                    <a:pt x="157285" y="116920"/>
                  </a:lnTo>
                  <a:lnTo>
                    <a:pt x="194433" y="89705"/>
                  </a:lnTo>
                  <a:lnTo>
                    <a:pt x="207430" y="74510"/>
                  </a:lnTo>
                  <a:lnTo>
                    <a:pt x="211337" y="65460"/>
                  </a:lnTo>
                  <a:lnTo>
                    <a:pt x="212379" y="61071"/>
                  </a:lnTo>
                  <a:lnTo>
                    <a:pt x="211654" y="52431"/>
                  </a:lnTo>
                  <a:lnTo>
                    <a:pt x="210474" y="48152"/>
                  </a:lnTo>
                  <a:lnTo>
                    <a:pt x="207570" y="45299"/>
                  </a:lnTo>
                  <a:lnTo>
                    <a:pt x="198699" y="42129"/>
                  </a:lnTo>
                  <a:lnTo>
                    <a:pt x="185175" y="40344"/>
                  </a:lnTo>
                  <a:lnTo>
                    <a:pt x="172753" y="45571"/>
                  </a:lnTo>
                  <a:lnTo>
                    <a:pt x="159941" y="54245"/>
                  </a:lnTo>
                  <a:lnTo>
                    <a:pt x="151896" y="62803"/>
                  </a:lnTo>
                  <a:lnTo>
                    <a:pt x="150173" y="67061"/>
                  </a:lnTo>
                  <a:lnTo>
                    <a:pt x="150141" y="75555"/>
                  </a:lnTo>
                  <a:lnTo>
                    <a:pt x="153237" y="78384"/>
                  </a:lnTo>
                  <a:lnTo>
                    <a:pt x="169667" y="82366"/>
                  </a:lnTo>
                  <a:lnTo>
                    <a:pt x="184805" y="82841"/>
                  </a:lnTo>
                  <a:lnTo>
                    <a:pt x="200971" y="80237"/>
                  </a:lnTo>
                  <a:lnTo>
                    <a:pt x="207996" y="81881"/>
                  </a:lnTo>
                  <a:lnTo>
                    <a:pt x="215917" y="86773"/>
                  </a:lnTo>
                  <a:lnTo>
                    <a:pt x="222733" y="102804"/>
                  </a:lnTo>
                  <a:lnTo>
                    <a:pt x="230651" y="147303"/>
                  </a:lnTo>
                  <a:lnTo>
                    <a:pt x="232947" y="193409"/>
                  </a:lnTo>
                  <a:lnTo>
                    <a:pt x="233400" y="232960"/>
                  </a:lnTo>
                  <a:lnTo>
                    <a:pt x="227715" y="271294"/>
                  </a:lnTo>
                  <a:lnTo>
                    <a:pt x="216899" y="300235"/>
                  </a:lnTo>
                  <a:lnTo>
                    <a:pt x="206373" y="313243"/>
                  </a:lnTo>
                  <a:lnTo>
                    <a:pt x="199897" y="316571"/>
                  </a:lnTo>
                  <a:lnTo>
                    <a:pt x="185176" y="318387"/>
                  </a:lnTo>
                  <a:lnTo>
                    <a:pt x="179416" y="314355"/>
                  </a:lnTo>
                  <a:lnTo>
                    <a:pt x="171134" y="298587"/>
                  </a:lnTo>
                  <a:lnTo>
                    <a:pt x="165876" y="269281"/>
                  </a:lnTo>
                  <a:lnTo>
                    <a:pt x="170012" y="230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27"/>
            <p:cNvSpPr/>
            <p:nvPr>
              <p:custDataLst>
                <p:tags r:id="rId109"/>
              </p:custDataLst>
            </p:nvPr>
          </p:nvSpPr>
          <p:spPr>
            <a:xfrm>
              <a:off x="666750" y="747457"/>
              <a:ext cx="120651" cy="370144"/>
            </a:xfrm>
            <a:custGeom>
              <a:avLst/>
              <a:gdLst/>
              <a:ahLst/>
              <a:cxnLst/>
              <a:rect l="0" t="0" r="0" b="0"/>
              <a:pathLst>
                <a:path w="120651" h="370144">
                  <a:moveTo>
                    <a:pt x="0" y="135193"/>
                  </a:moveTo>
                  <a:lnTo>
                    <a:pt x="0" y="135193"/>
                  </a:lnTo>
                  <a:lnTo>
                    <a:pt x="0" y="129726"/>
                  </a:lnTo>
                  <a:lnTo>
                    <a:pt x="0" y="171582"/>
                  </a:lnTo>
                  <a:lnTo>
                    <a:pt x="5070" y="218659"/>
                  </a:lnTo>
                  <a:lnTo>
                    <a:pt x="10984" y="263079"/>
                  </a:lnTo>
                  <a:lnTo>
                    <a:pt x="15732" y="306348"/>
                  </a:lnTo>
                  <a:lnTo>
                    <a:pt x="18759" y="344093"/>
                  </a:lnTo>
                  <a:lnTo>
                    <a:pt x="19025" y="311754"/>
                  </a:lnTo>
                  <a:lnTo>
                    <a:pt x="15671" y="268881"/>
                  </a:lnTo>
                  <a:lnTo>
                    <a:pt x="10209" y="229446"/>
                  </a:lnTo>
                  <a:lnTo>
                    <a:pt x="10864" y="181935"/>
                  </a:lnTo>
                  <a:lnTo>
                    <a:pt x="13766" y="146089"/>
                  </a:lnTo>
                  <a:lnTo>
                    <a:pt x="19366" y="99616"/>
                  </a:lnTo>
                  <a:lnTo>
                    <a:pt x="27375" y="64209"/>
                  </a:lnTo>
                  <a:lnTo>
                    <a:pt x="42463" y="21972"/>
                  </a:lnTo>
                  <a:lnTo>
                    <a:pt x="49682" y="11730"/>
                  </a:lnTo>
                  <a:lnTo>
                    <a:pt x="59475" y="4356"/>
                  </a:lnTo>
                  <a:lnTo>
                    <a:pt x="65050" y="1402"/>
                  </a:lnTo>
                  <a:lnTo>
                    <a:pt x="75008" y="0"/>
                  </a:lnTo>
                  <a:lnTo>
                    <a:pt x="79638" y="615"/>
                  </a:lnTo>
                  <a:lnTo>
                    <a:pt x="88546" y="6941"/>
                  </a:lnTo>
                  <a:lnTo>
                    <a:pt x="92898" y="11592"/>
                  </a:lnTo>
                  <a:lnTo>
                    <a:pt x="102393" y="41734"/>
                  </a:lnTo>
                  <a:lnTo>
                    <a:pt x="106303" y="78574"/>
                  </a:lnTo>
                  <a:lnTo>
                    <a:pt x="98897" y="121762"/>
                  </a:lnTo>
                  <a:lnTo>
                    <a:pt x="94214" y="142345"/>
                  </a:lnTo>
                  <a:lnTo>
                    <a:pt x="81067" y="163575"/>
                  </a:lnTo>
                  <a:lnTo>
                    <a:pt x="55979" y="184129"/>
                  </a:lnTo>
                  <a:lnTo>
                    <a:pt x="27860" y="195085"/>
                  </a:lnTo>
                  <a:lnTo>
                    <a:pt x="6090" y="198218"/>
                  </a:lnTo>
                  <a:lnTo>
                    <a:pt x="4060" y="199787"/>
                  </a:lnTo>
                  <a:lnTo>
                    <a:pt x="1805" y="205294"/>
                  </a:lnTo>
                  <a:lnTo>
                    <a:pt x="535" y="216328"/>
                  </a:lnTo>
                  <a:lnTo>
                    <a:pt x="7764" y="228168"/>
                  </a:lnTo>
                  <a:lnTo>
                    <a:pt x="36169" y="269916"/>
                  </a:lnTo>
                  <a:lnTo>
                    <a:pt x="58932" y="313337"/>
                  </a:lnTo>
                  <a:lnTo>
                    <a:pt x="85764" y="357541"/>
                  </a:lnTo>
                  <a:lnTo>
                    <a:pt x="120650" y="370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91"/>
          <p:cNvGrpSpPr/>
          <p:nvPr/>
        </p:nvGrpSpPr>
        <p:grpSpPr>
          <a:xfrm>
            <a:off x="2147183" y="245080"/>
            <a:ext cx="1191091" cy="1494103"/>
            <a:chOff x="2147183" y="245080"/>
            <a:chExt cx="1191091" cy="1494103"/>
          </a:xfrm>
        </p:grpSpPr>
        <p:sp>
          <p:nvSpPr>
            <p:cNvPr id="18" name="SMARTInkShape-528"/>
            <p:cNvSpPr/>
            <p:nvPr>
              <p:custDataLst>
                <p:tags r:id="rId90"/>
              </p:custDataLst>
            </p:nvPr>
          </p:nvSpPr>
          <p:spPr>
            <a:xfrm>
              <a:off x="2175329" y="479662"/>
              <a:ext cx="820681" cy="522233"/>
            </a:xfrm>
            <a:custGeom>
              <a:avLst/>
              <a:gdLst/>
              <a:ahLst/>
              <a:cxnLst/>
              <a:rect l="0" t="0" r="0" b="0"/>
              <a:pathLst>
                <a:path w="820681" h="522233">
                  <a:moveTo>
                    <a:pt x="21771" y="504588"/>
                  </a:moveTo>
                  <a:lnTo>
                    <a:pt x="21771" y="504588"/>
                  </a:lnTo>
                  <a:lnTo>
                    <a:pt x="5179" y="520475"/>
                  </a:lnTo>
                  <a:lnTo>
                    <a:pt x="756" y="522232"/>
                  </a:lnTo>
                  <a:lnTo>
                    <a:pt x="0" y="521995"/>
                  </a:lnTo>
                  <a:lnTo>
                    <a:pt x="201" y="521132"/>
                  </a:lnTo>
                  <a:lnTo>
                    <a:pt x="17598" y="498927"/>
                  </a:lnTo>
                  <a:lnTo>
                    <a:pt x="63761" y="457863"/>
                  </a:lnTo>
                  <a:lnTo>
                    <a:pt x="106344" y="425822"/>
                  </a:lnTo>
                  <a:lnTo>
                    <a:pt x="146391" y="397367"/>
                  </a:lnTo>
                  <a:lnTo>
                    <a:pt x="192908" y="366594"/>
                  </a:lnTo>
                  <a:lnTo>
                    <a:pt x="227654" y="343774"/>
                  </a:lnTo>
                  <a:lnTo>
                    <a:pt x="264969" y="320226"/>
                  </a:lnTo>
                  <a:lnTo>
                    <a:pt x="305072" y="298001"/>
                  </a:lnTo>
                  <a:lnTo>
                    <a:pt x="346414" y="276364"/>
                  </a:lnTo>
                  <a:lnTo>
                    <a:pt x="388307" y="254989"/>
                  </a:lnTo>
                  <a:lnTo>
                    <a:pt x="430445" y="233729"/>
                  </a:lnTo>
                  <a:lnTo>
                    <a:pt x="470809" y="212521"/>
                  </a:lnTo>
                  <a:lnTo>
                    <a:pt x="509916" y="192042"/>
                  </a:lnTo>
                  <a:lnTo>
                    <a:pt x="548463" y="173532"/>
                  </a:lnTo>
                  <a:lnTo>
                    <a:pt x="582999" y="157780"/>
                  </a:lnTo>
                  <a:lnTo>
                    <a:pt x="630209" y="137012"/>
                  </a:lnTo>
                  <a:lnTo>
                    <a:pt x="677359" y="115571"/>
                  </a:lnTo>
                  <a:lnTo>
                    <a:pt x="719551" y="91344"/>
                  </a:lnTo>
                  <a:lnTo>
                    <a:pt x="730374" y="83042"/>
                  </a:lnTo>
                  <a:lnTo>
                    <a:pt x="744281" y="62529"/>
                  </a:lnTo>
                  <a:lnTo>
                    <a:pt x="751404" y="42123"/>
                  </a:lnTo>
                  <a:lnTo>
                    <a:pt x="752217" y="28350"/>
                  </a:lnTo>
                  <a:lnTo>
                    <a:pt x="750035" y="22701"/>
                  </a:lnTo>
                  <a:lnTo>
                    <a:pt x="741966" y="12662"/>
                  </a:lnTo>
                  <a:lnTo>
                    <a:pt x="729443" y="7260"/>
                  </a:lnTo>
                  <a:lnTo>
                    <a:pt x="686982" y="3191"/>
                  </a:lnTo>
                  <a:lnTo>
                    <a:pt x="721427" y="0"/>
                  </a:lnTo>
                  <a:lnTo>
                    <a:pt x="764925" y="11157"/>
                  </a:lnTo>
                  <a:lnTo>
                    <a:pt x="801524" y="35770"/>
                  </a:lnTo>
                  <a:lnTo>
                    <a:pt x="812828" y="47869"/>
                  </a:lnTo>
                  <a:lnTo>
                    <a:pt x="817852" y="60302"/>
                  </a:lnTo>
                  <a:lnTo>
                    <a:pt x="820680" y="82572"/>
                  </a:lnTo>
                  <a:lnTo>
                    <a:pt x="804755" y="130050"/>
                  </a:lnTo>
                  <a:lnTo>
                    <a:pt x="777421" y="18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29"/>
            <p:cNvSpPr/>
            <p:nvPr>
              <p:custDataLst>
                <p:tags r:id="rId91"/>
              </p:custDataLst>
            </p:nvPr>
          </p:nvSpPr>
          <p:spPr>
            <a:xfrm>
              <a:off x="2147183" y="1066800"/>
              <a:ext cx="977018" cy="637257"/>
            </a:xfrm>
            <a:custGeom>
              <a:avLst/>
              <a:gdLst/>
              <a:ahLst/>
              <a:cxnLst/>
              <a:rect l="0" t="0" r="0" b="0"/>
              <a:pathLst>
                <a:path w="977018" h="637257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3655" y="705"/>
                  </a:lnTo>
                  <a:lnTo>
                    <a:pt x="6341" y="5775"/>
                  </a:lnTo>
                  <a:lnTo>
                    <a:pt x="21058" y="19773"/>
                  </a:lnTo>
                  <a:lnTo>
                    <a:pt x="63428" y="54565"/>
                  </a:lnTo>
                  <a:lnTo>
                    <a:pt x="106757" y="83686"/>
                  </a:lnTo>
                  <a:lnTo>
                    <a:pt x="148372" y="108906"/>
                  </a:lnTo>
                  <a:lnTo>
                    <a:pt x="191713" y="135420"/>
                  </a:lnTo>
                  <a:lnTo>
                    <a:pt x="237460" y="164255"/>
                  </a:lnTo>
                  <a:lnTo>
                    <a:pt x="273172" y="187271"/>
                  </a:lnTo>
                  <a:lnTo>
                    <a:pt x="310565" y="211964"/>
                  </a:lnTo>
                  <a:lnTo>
                    <a:pt x="351826" y="237155"/>
                  </a:lnTo>
                  <a:lnTo>
                    <a:pt x="395331" y="262493"/>
                  </a:lnTo>
                  <a:lnTo>
                    <a:pt x="436130" y="291245"/>
                  </a:lnTo>
                  <a:lnTo>
                    <a:pt x="478401" y="318736"/>
                  </a:lnTo>
                  <a:lnTo>
                    <a:pt x="522206" y="344756"/>
                  </a:lnTo>
                  <a:lnTo>
                    <a:pt x="566464" y="373710"/>
                  </a:lnTo>
                  <a:lnTo>
                    <a:pt x="607486" y="401261"/>
                  </a:lnTo>
                  <a:lnTo>
                    <a:pt x="646452" y="430669"/>
                  </a:lnTo>
                  <a:lnTo>
                    <a:pt x="684809" y="458354"/>
                  </a:lnTo>
                  <a:lnTo>
                    <a:pt x="726356" y="484432"/>
                  </a:lnTo>
                  <a:lnTo>
                    <a:pt x="763203" y="506661"/>
                  </a:lnTo>
                  <a:lnTo>
                    <a:pt x="807259" y="533135"/>
                  </a:lnTo>
                  <a:lnTo>
                    <a:pt x="848052" y="558748"/>
                  </a:lnTo>
                  <a:lnTo>
                    <a:pt x="893502" y="590543"/>
                  </a:lnTo>
                  <a:lnTo>
                    <a:pt x="936218" y="615948"/>
                  </a:lnTo>
                  <a:lnTo>
                    <a:pt x="974881" y="637256"/>
                  </a:lnTo>
                  <a:lnTo>
                    <a:pt x="977004" y="637209"/>
                  </a:lnTo>
                  <a:lnTo>
                    <a:pt x="977017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30"/>
            <p:cNvSpPr/>
            <p:nvPr>
              <p:custDataLst>
                <p:tags r:id="rId92"/>
              </p:custDataLst>
            </p:nvPr>
          </p:nvSpPr>
          <p:spPr>
            <a:xfrm>
              <a:off x="3041650" y="1569312"/>
              <a:ext cx="102880" cy="169871"/>
            </a:xfrm>
            <a:custGeom>
              <a:avLst/>
              <a:gdLst/>
              <a:ahLst/>
              <a:cxnLst/>
              <a:rect l="0" t="0" r="0" b="0"/>
              <a:pathLst>
                <a:path w="102880" h="169871">
                  <a:moveTo>
                    <a:pt x="44450" y="24538"/>
                  </a:moveTo>
                  <a:lnTo>
                    <a:pt x="44450" y="24538"/>
                  </a:lnTo>
                  <a:lnTo>
                    <a:pt x="41079" y="21167"/>
                  </a:lnTo>
                  <a:lnTo>
                    <a:pt x="38361" y="2048"/>
                  </a:lnTo>
                  <a:lnTo>
                    <a:pt x="38980" y="1078"/>
                  </a:lnTo>
                  <a:lnTo>
                    <a:pt x="40098" y="431"/>
                  </a:lnTo>
                  <a:lnTo>
                    <a:pt x="41549" y="0"/>
                  </a:lnTo>
                  <a:lnTo>
                    <a:pt x="46923" y="3284"/>
                  </a:lnTo>
                  <a:lnTo>
                    <a:pt x="87640" y="47398"/>
                  </a:lnTo>
                  <a:lnTo>
                    <a:pt x="96101" y="58687"/>
                  </a:lnTo>
                  <a:lnTo>
                    <a:pt x="102214" y="73111"/>
                  </a:lnTo>
                  <a:lnTo>
                    <a:pt x="102879" y="100470"/>
                  </a:lnTo>
                  <a:lnTo>
                    <a:pt x="88495" y="130919"/>
                  </a:lnTo>
                  <a:lnTo>
                    <a:pt x="66359" y="155541"/>
                  </a:lnTo>
                  <a:lnTo>
                    <a:pt x="38555" y="169501"/>
                  </a:lnTo>
                  <a:lnTo>
                    <a:pt x="22074" y="169870"/>
                  </a:lnTo>
                  <a:lnTo>
                    <a:pt x="14716" y="167992"/>
                  </a:lnTo>
                  <a:lnTo>
                    <a:pt x="9811" y="165330"/>
                  </a:lnTo>
                  <a:lnTo>
                    <a:pt x="0" y="15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31"/>
            <p:cNvSpPr/>
            <p:nvPr>
              <p:custDataLst>
                <p:tags r:id="rId93"/>
              </p:custDataLst>
            </p:nvPr>
          </p:nvSpPr>
          <p:spPr>
            <a:xfrm>
              <a:off x="3238500" y="320192"/>
              <a:ext cx="38101" cy="67159"/>
            </a:xfrm>
            <a:custGeom>
              <a:avLst/>
              <a:gdLst/>
              <a:ahLst/>
              <a:cxnLst/>
              <a:rect l="0" t="0" r="0" b="0"/>
              <a:pathLst>
                <a:path w="38101" h="67159">
                  <a:moveTo>
                    <a:pt x="0" y="3658"/>
                  </a:moveTo>
                  <a:lnTo>
                    <a:pt x="0" y="3658"/>
                  </a:lnTo>
                  <a:lnTo>
                    <a:pt x="8838" y="3658"/>
                  </a:lnTo>
                  <a:lnTo>
                    <a:pt x="10126" y="2952"/>
                  </a:lnTo>
                  <a:lnTo>
                    <a:pt x="10984" y="1777"/>
                  </a:lnTo>
                  <a:lnTo>
                    <a:pt x="11556" y="287"/>
                  </a:lnTo>
                  <a:lnTo>
                    <a:pt x="12643" y="0"/>
                  </a:lnTo>
                  <a:lnTo>
                    <a:pt x="15732" y="1562"/>
                  </a:lnTo>
                  <a:lnTo>
                    <a:pt x="29687" y="32370"/>
                  </a:lnTo>
                  <a:lnTo>
                    <a:pt x="38100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32"/>
            <p:cNvSpPr/>
            <p:nvPr>
              <p:custDataLst>
                <p:tags r:id="rId94"/>
              </p:custDataLst>
            </p:nvPr>
          </p:nvSpPr>
          <p:spPr>
            <a:xfrm>
              <a:off x="3179518" y="245080"/>
              <a:ext cx="158756" cy="253323"/>
            </a:xfrm>
            <a:custGeom>
              <a:avLst/>
              <a:gdLst/>
              <a:ahLst/>
              <a:cxnLst/>
              <a:rect l="0" t="0" r="0" b="0"/>
              <a:pathLst>
                <a:path w="158756" h="253323">
                  <a:moveTo>
                    <a:pt x="109782" y="85120"/>
                  </a:moveTo>
                  <a:lnTo>
                    <a:pt x="109782" y="85120"/>
                  </a:lnTo>
                  <a:lnTo>
                    <a:pt x="106411" y="47670"/>
                  </a:lnTo>
                  <a:lnTo>
                    <a:pt x="100943" y="28163"/>
                  </a:lnTo>
                  <a:lnTo>
                    <a:pt x="88113" y="8977"/>
                  </a:lnTo>
                  <a:lnTo>
                    <a:pt x="76868" y="1890"/>
                  </a:lnTo>
                  <a:lnTo>
                    <a:pt x="70906" y="0"/>
                  </a:lnTo>
                  <a:lnTo>
                    <a:pt x="49031" y="711"/>
                  </a:lnTo>
                  <a:lnTo>
                    <a:pt x="34803" y="7388"/>
                  </a:lnTo>
                  <a:lnTo>
                    <a:pt x="28046" y="12132"/>
                  </a:lnTo>
                  <a:lnTo>
                    <a:pt x="11794" y="35664"/>
                  </a:lnTo>
                  <a:lnTo>
                    <a:pt x="1413" y="68350"/>
                  </a:lnTo>
                  <a:lnTo>
                    <a:pt x="0" y="100009"/>
                  </a:lnTo>
                  <a:lnTo>
                    <a:pt x="3840" y="137598"/>
                  </a:lnTo>
                  <a:lnTo>
                    <a:pt x="14954" y="177823"/>
                  </a:lnTo>
                  <a:lnTo>
                    <a:pt x="40449" y="223281"/>
                  </a:lnTo>
                  <a:lnTo>
                    <a:pt x="63603" y="245609"/>
                  </a:lnTo>
                  <a:lnTo>
                    <a:pt x="80499" y="253322"/>
                  </a:lnTo>
                  <a:lnTo>
                    <a:pt x="93709" y="249482"/>
                  </a:lnTo>
                  <a:lnTo>
                    <a:pt x="121815" y="233141"/>
                  </a:lnTo>
                  <a:lnTo>
                    <a:pt x="141334" y="203689"/>
                  </a:lnTo>
                  <a:lnTo>
                    <a:pt x="152390" y="172015"/>
                  </a:lnTo>
                  <a:lnTo>
                    <a:pt x="158755" y="127920"/>
                  </a:lnTo>
                  <a:lnTo>
                    <a:pt x="156278" y="87218"/>
                  </a:lnTo>
                  <a:lnTo>
                    <a:pt x="146606" y="46936"/>
                  </a:lnTo>
                  <a:lnTo>
                    <a:pt x="135182" y="15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93"/>
          <p:cNvGrpSpPr/>
          <p:nvPr/>
        </p:nvGrpSpPr>
        <p:grpSpPr>
          <a:xfrm>
            <a:off x="3512941" y="409664"/>
            <a:ext cx="773310" cy="446496"/>
            <a:chOff x="3512941" y="409664"/>
            <a:chExt cx="773310" cy="446496"/>
          </a:xfrm>
        </p:grpSpPr>
        <p:sp>
          <p:nvSpPr>
            <p:cNvPr id="24" name="SMARTInkShape-533"/>
            <p:cNvSpPr/>
            <p:nvPr>
              <p:custDataLst>
                <p:tags r:id="rId83"/>
              </p:custDataLst>
            </p:nvPr>
          </p:nvSpPr>
          <p:spPr>
            <a:xfrm>
              <a:off x="3714750" y="596900"/>
              <a:ext cx="3372" cy="95251"/>
            </a:xfrm>
            <a:custGeom>
              <a:avLst/>
              <a:gdLst/>
              <a:ahLst/>
              <a:cxnLst/>
              <a:rect l="0" t="0" r="0" b="0"/>
              <a:pathLst>
                <a:path w="3372" h="95251">
                  <a:moveTo>
                    <a:pt x="0" y="0"/>
                  </a:moveTo>
                  <a:lnTo>
                    <a:pt x="0" y="0"/>
                  </a:lnTo>
                  <a:lnTo>
                    <a:pt x="706" y="21662"/>
                  </a:lnTo>
                  <a:lnTo>
                    <a:pt x="3371" y="29854"/>
                  </a:lnTo>
                  <a:lnTo>
                    <a:pt x="621" y="7482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34"/>
            <p:cNvSpPr/>
            <p:nvPr>
              <p:custDataLst>
                <p:tags r:id="rId84"/>
              </p:custDataLst>
            </p:nvPr>
          </p:nvSpPr>
          <p:spPr>
            <a:xfrm>
              <a:off x="4171950" y="545748"/>
              <a:ext cx="114301" cy="115136"/>
            </a:xfrm>
            <a:custGeom>
              <a:avLst/>
              <a:gdLst/>
              <a:ahLst/>
              <a:cxnLst/>
              <a:rect l="0" t="0" r="0" b="0"/>
              <a:pathLst>
                <a:path w="114301" h="115136">
                  <a:moveTo>
                    <a:pt x="0" y="57502"/>
                  </a:moveTo>
                  <a:lnTo>
                    <a:pt x="0" y="57502"/>
                  </a:lnTo>
                  <a:lnTo>
                    <a:pt x="0" y="66340"/>
                  </a:lnTo>
                  <a:lnTo>
                    <a:pt x="1881" y="70367"/>
                  </a:lnTo>
                  <a:lnTo>
                    <a:pt x="3371" y="72429"/>
                  </a:lnTo>
                  <a:lnTo>
                    <a:pt x="6908" y="74720"/>
                  </a:lnTo>
                  <a:lnTo>
                    <a:pt x="8838" y="75330"/>
                  </a:lnTo>
                  <a:lnTo>
                    <a:pt x="14747" y="74128"/>
                  </a:lnTo>
                  <a:lnTo>
                    <a:pt x="33408" y="64235"/>
                  </a:lnTo>
                  <a:lnTo>
                    <a:pt x="47920" y="52755"/>
                  </a:lnTo>
                  <a:lnTo>
                    <a:pt x="64760" y="26800"/>
                  </a:lnTo>
                  <a:lnTo>
                    <a:pt x="70646" y="13518"/>
                  </a:lnTo>
                  <a:lnTo>
                    <a:pt x="71086" y="8424"/>
                  </a:lnTo>
                  <a:lnTo>
                    <a:pt x="69968" y="4322"/>
                  </a:lnTo>
                  <a:lnTo>
                    <a:pt x="67812" y="882"/>
                  </a:lnTo>
                  <a:lnTo>
                    <a:pt x="64963" y="0"/>
                  </a:lnTo>
                  <a:lnTo>
                    <a:pt x="61654" y="823"/>
                  </a:lnTo>
                  <a:lnTo>
                    <a:pt x="46202" y="8912"/>
                  </a:lnTo>
                  <a:lnTo>
                    <a:pt x="30388" y="28680"/>
                  </a:lnTo>
                  <a:lnTo>
                    <a:pt x="24089" y="43281"/>
                  </a:lnTo>
                  <a:lnTo>
                    <a:pt x="20045" y="69902"/>
                  </a:lnTo>
                  <a:lnTo>
                    <a:pt x="22716" y="89163"/>
                  </a:lnTo>
                  <a:lnTo>
                    <a:pt x="29852" y="100031"/>
                  </a:lnTo>
                  <a:lnTo>
                    <a:pt x="48309" y="115135"/>
                  </a:lnTo>
                  <a:lnTo>
                    <a:pt x="62628" y="114631"/>
                  </a:lnTo>
                  <a:lnTo>
                    <a:pt x="80046" y="108998"/>
                  </a:lnTo>
                  <a:lnTo>
                    <a:pt x="114300" y="89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35"/>
            <p:cNvSpPr/>
            <p:nvPr>
              <p:custDataLst>
                <p:tags r:id="rId85"/>
              </p:custDataLst>
            </p:nvPr>
          </p:nvSpPr>
          <p:spPr>
            <a:xfrm>
              <a:off x="4103105" y="455888"/>
              <a:ext cx="34991" cy="229913"/>
            </a:xfrm>
            <a:custGeom>
              <a:avLst/>
              <a:gdLst/>
              <a:ahLst/>
              <a:cxnLst/>
              <a:rect l="0" t="0" r="0" b="0"/>
              <a:pathLst>
                <a:path w="34991" h="229913">
                  <a:moveTo>
                    <a:pt x="11695" y="20362"/>
                  </a:moveTo>
                  <a:lnTo>
                    <a:pt x="11695" y="20362"/>
                  </a:lnTo>
                  <a:lnTo>
                    <a:pt x="32360" y="402"/>
                  </a:lnTo>
                  <a:lnTo>
                    <a:pt x="33938" y="0"/>
                  </a:lnTo>
                  <a:lnTo>
                    <a:pt x="34990" y="437"/>
                  </a:lnTo>
                  <a:lnTo>
                    <a:pt x="31791" y="42642"/>
                  </a:lnTo>
                  <a:lnTo>
                    <a:pt x="25813" y="90245"/>
                  </a:lnTo>
                  <a:lnTo>
                    <a:pt x="16025" y="137804"/>
                  </a:lnTo>
                  <a:lnTo>
                    <a:pt x="6628" y="176280"/>
                  </a:lnTo>
                  <a:lnTo>
                    <a:pt x="0" y="220811"/>
                  </a:lnTo>
                  <a:lnTo>
                    <a:pt x="5345" y="229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36"/>
            <p:cNvSpPr/>
            <p:nvPr>
              <p:custDataLst>
                <p:tags r:id="rId86"/>
              </p:custDataLst>
            </p:nvPr>
          </p:nvSpPr>
          <p:spPr>
            <a:xfrm>
              <a:off x="3969018" y="570826"/>
              <a:ext cx="81965" cy="285334"/>
            </a:xfrm>
            <a:custGeom>
              <a:avLst/>
              <a:gdLst/>
              <a:ahLst/>
              <a:cxnLst/>
              <a:rect l="0" t="0" r="0" b="0"/>
              <a:pathLst>
                <a:path w="81965" h="285334">
                  <a:moveTo>
                    <a:pt x="12432" y="51474"/>
                  </a:moveTo>
                  <a:lnTo>
                    <a:pt x="12432" y="51474"/>
                  </a:lnTo>
                  <a:lnTo>
                    <a:pt x="12432" y="90032"/>
                  </a:lnTo>
                  <a:lnTo>
                    <a:pt x="9061" y="128627"/>
                  </a:lnTo>
                  <a:lnTo>
                    <a:pt x="6965" y="168330"/>
                  </a:lnTo>
                  <a:lnTo>
                    <a:pt x="6343" y="212471"/>
                  </a:lnTo>
                  <a:lnTo>
                    <a:pt x="1770" y="255719"/>
                  </a:lnTo>
                  <a:lnTo>
                    <a:pt x="0" y="285333"/>
                  </a:lnTo>
                  <a:lnTo>
                    <a:pt x="1322" y="284991"/>
                  </a:lnTo>
                  <a:lnTo>
                    <a:pt x="6554" y="277085"/>
                  </a:lnTo>
                  <a:lnTo>
                    <a:pt x="13539" y="235379"/>
                  </a:lnTo>
                  <a:lnTo>
                    <a:pt x="19110" y="193688"/>
                  </a:lnTo>
                  <a:lnTo>
                    <a:pt x="23162" y="161953"/>
                  </a:lnTo>
                  <a:lnTo>
                    <a:pt x="27314" y="129033"/>
                  </a:lnTo>
                  <a:lnTo>
                    <a:pt x="33618" y="85508"/>
                  </a:lnTo>
                  <a:lnTo>
                    <a:pt x="46433" y="38650"/>
                  </a:lnTo>
                  <a:lnTo>
                    <a:pt x="58737" y="2861"/>
                  </a:lnTo>
                  <a:lnTo>
                    <a:pt x="61646" y="721"/>
                  </a:lnTo>
                  <a:lnTo>
                    <a:pt x="64997" y="0"/>
                  </a:lnTo>
                  <a:lnTo>
                    <a:pt x="68642" y="225"/>
                  </a:lnTo>
                  <a:lnTo>
                    <a:pt x="71072" y="1785"/>
                  </a:lnTo>
                  <a:lnTo>
                    <a:pt x="72692" y="4237"/>
                  </a:lnTo>
                  <a:lnTo>
                    <a:pt x="79870" y="29496"/>
                  </a:lnTo>
                  <a:lnTo>
                    <a:pt x="81964" y="74398"/>
                  </a:lnTo>
                  <a:lnTo>
                    <a:pt x="78817" y="95190"/>
                  </a:lnTo>
                  <a:lnTo>
                    <a:pt x="64379" y="128840"/>
                  </a:lnTo>
                  <a:lnTo>
                    <a:pt x="61879" y="132685"/>
                  </a:lnTo>
                  <a:lnTo>
                    <a:pt x="58097" y="133837"/>
                  </a:lnTo>
                  <a:lnTo>
                    <a:pt x="48250" y="131354"/>
                  </a:lnTo>
                  <a:lnTo>
                    <a:pt x="25132" y="102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37"/>
            <p:cNvSpPr/>
            <p:nvPr>
              <p:custDataLst>
                <p:tags r:id="rId87"/>
              </p:custDataLst>
            </p:nvPr>
          </p:nvSpPr>
          <p:spPr>
            <a:xfrm>
              <a:off x="3792094" y="587144"/>
              <a:ext cx="113157" cy="114533"/>
            </a:xfrm>
            <a:custGeom>
              <a:avLst/>
              <a:gdLst/>
              <a:ahLst/>
              <a:cxnLst/>
              <a:rect l="0" t="0" r="0" b="0"/>
              <a:pathLst>
                <a:path w="113157" h="114533">
                  <a:moveTo>
                    <a:pt x="11556" y="16106"/>
                  </a:moveTo>
                  <a:lnTo>
                    <a:pt x="11556" y="16106"/>
                  </a:lnTo>
                  <a:lnTo>
                    <a:pt x="8185" y="12735"/>
                  </a:lnTo>
                  <a:lnTo>
                    <a:pt x="6487" y="12448"/>
                  </a:lnTo>
                  <a:lnTo>
                    <a:pt x="4649" y="12961"/>
                  </a:lnTo>
                  <a:lnTo>
                    <a:pt x="2717" y="14010"/>
                  </a:lnTo>
                  <a:lnTo>
                    <a:pt x="1430" y="16120"/>
                  </a:lnTo>
                  <a:lnTo>
                    <a:pt x="0" y="22227"/>
                  </a:lnTo>
                  <a:lnTo>
                    <a:pt x="4423" y="65678"/>
                  </a:lnTo>
                  <a:lnTo>
                    <a:pt x="5175" y="112945"/>
                  </a:lnTo>
                  <a:lnTo>
                    <a:pt x="5186" y="114532"/>
                  </a:lnTo>
                  <a:lnTo>
                    <a:pt x="8577" y="68819"/>
                  </a:lnTo>
                  <a:lnTo>
                    <a:pt x="16762" y="23181"/>
                  </a:lnTo>
                  <a:lnTo>
                    <a:pt x="21160" y="11960"/>
                  </a:lnTo>
                  <a:lnTo>
                    <a:pt x="27114" y="3680"/>
                  </a:lnTo>
                  <a:lnTo>
                    <a:pt x="32111" y="0"/>
                  </a:lnTo>
                  <a:lnTo>
                    <a:pt x="35137" y="430"/>
                  </a:lnTo>
                  <a:lnTo>
                    <a:pt x="45433" y="7071"/>
                  </a:lnTo>
                  <a:lnTo>
                    <a:pt x="50837" y="11620"/>
                  </a:lnTo>
                  <a:lnTo>
                    <a:pt x="53708" y="21638"/>
                  </a:lnTo>
                  <a:lnTo>
                    <a:pt x="55979" y="69223"/>
                  </a:lnTo>
                  <a:lnTo>
                    <a:pt x="56704" y="66495"/>
                  </a:lnTo>
                  <a:lnTo>
                    <a:pt x="73718" y="25759"/>
                  </a:lnTo>
                  <a:lnTo>
                    <a:pt x="80577" y="17809"/>
                  </a:lnTo>
                  <a:lnTo>
                    <a:pt x="83675" y="15830"/>
                  </a:lnTo>
                  <a:lnTo>
                    <a:pt x="86446" y="15217"/>
                  </a:lnTo>
                  <a:lnTo>
                    <a:pt x="89000" y="15513"/>
                  </a:lnTo>
                  <a:lnTo>
                    <a:pt x="91407" y="17122"/>
                  </a:lnTo>
                  <a:lnTo>
                    <a:pt x="95964" y="22672"/>
                  </a:lnTo>
                  <a:lnTo>
                    <a:pt x="102495" y="37102"/>
                  </a:lnTo>
                  <a:lnTo>
                    <a:pt x="107259" y="83378"/>
                  </a:lnTo>
                  <a:lnTo>
                    <a:pt x="113156" y="111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38"/>
            <p:cNvSpPr/>
            <p:nvPr>
              <p:custDataLst>
                <p:tags r:id="rId88"/>
              </p:custDataLst>
            </p:nvPr>
          </p:nvSpPr>
          <p:spPr>
            <a:xfrm>
              <a:off x="3714750" y="515266"/>
              <a:ext cx="1" cy="18135"/>
            </a:xfrm>
            <a:custGeom>
              <a:avLst/>
              <a:gdLst/>
              <a:ahLst/>
              <a:cxnLst/>
              <a:rect l="0" t="0" r="0" b="0"/>
              <a:pathLst>
                <a:path w="1" h="18135">
                  <a:moveTo>
                    <a:pt x="0" y="18134"/>
                  </a:moveTo>
                  <a:lnTo>
                    <a:pt x="0" y="18134"/>
                  </a:lnTo>
                  <a:lnTo>
                    <a:pt x="0" y="0"/>
                  </a:lnTo>
                  <a:lnTo>
                    <a:pt x="0" y="11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39"/>
            <p:cNvSpPr/>
            <p:nvPr>
              <p:custDataLst>
                <p:tags r:id="rId89"/>
              </p:custDataLst>
            </p:nvPr>
          </p:nvSpPr>
          <p:spPr>
            <a:xfrm>
              <a:off x="3512941" y="409664"/>
              <a:ext cx="112467" cy="306267"/>
            </a:xfrm>
            <a:custGeom>
              <a:avLst/>
              <a:gdLst/>
              <a:ahLst/>
              <a:cxnLst/>
              <a:rect l="0" t="0" r="0" b="0"/>
              <a:pathLst>
                <a:path w="112467" h="306267">
                  <a:moveTo>
                    <a:pt x="55759" y="15786"/>
                  </a:moveTo>
                  <a:lnTo>
                    <a:pt x="55759" y="15786"/>
                  </a:lnTo>
                  <a:lnTo>
                    <a:pt x="67499" y="4046"/>
                  </a:lnTo>
                  <a:lnTo>
                    <a:pt x="58061" y="0"/>
                  </a:lnTo>
                  <a:lnTo>
                    <a:pt x="53060" y="323"/>
                  </a:lnTo>
                  <a:lnTo>
                    <a:pt x="41860" y="4445"/>
                  </a:lnTo>
                  <a:lnTo>
                    <a:pt x="23654" y="18070"/>
                  </a:lnTo>
                  <a:lnTo>
                    <a:pt x="16795" y="25738"/>
                  </a:lnTo>
                  <a:lnTo>
                    <a:pt x="5650" y="49894"/>
                  </a:lnTo>
                  <a:lnTo>
                    <a:pt x="0" y="78497"/>
                  </a:lnTo>
                  <a:lnTo>
                    <a:pt x="432" y="99513"/>
                  </a:lnTo>
                  <a:lnTo>
                    <a:pt x="12969" y="140990"/>
                  </a:lnTo>
                  <a:lnTo>
                    <a:pt x="31941" y="167831"/>
                  </a:lnTo>
                  <a:lnTo>
                    <a:pt x="72961" y="206255"/>
                  </a:lnTo>
                  <a:lnTo>
                    <a:pt x="105336" y="238801"/>
                  </a:lnTo>
                  <a:lnTo>
                    <a:pt x="107860" y="242779"/>
                  </a:lnTo>
                  <a:lnTo>
                    <a:pt x="111413" y="258491"/>
                  </a:lnTo>
                  <a:lnTo>
                    <a:pt x="112466" y="273181"/>
                  </a:lnTo>
                  <a:lnTo>
                    <a:pt x="108949" y="282114"/>
                  </a:lnTo>
                  <a:lnTo>
                    <a:pt x="102682" y="290082"/>
                  </a:lnTo>
                  <a:lnTo>
                    <a:pt x="90515" y="298534"/>
                  </a:lnTo>
                  <a:lnTo>
                    <a:pt x="69680" y="305830"/>
                  </a:lnTo>
                  <a:lnTo>
                    <a:pt x="59830" y="306266"/>
                  </a:lnTo>
                  <a:lnTo>
                    <a:pt x="36801" y="302298"/>
                  </a:lnTo>
                  <a:lnTo>
                    <a:pt x="34654" y="301339"/>
                  </a:lnTo>
                  <a:lnTo>
                    <a:pt x="33222" y="299993"/>
                  </a:lnTo>
                  <a:lnTo>
                    <a:pt x="32268" y="298391"/>
                  </a:lnTo>
                  <a:lnTo>
                    <a:pt x="36709" y="282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94"/>
          <p:cNvGrpSpPr/>
          <p:nvPr/>
        </p:nvGrpSpPr>
        <p:grpSpPr>
          <a:xfrm>
            <a:off x="4624220" y="408805"/>
            <a:ext cx="531981" cy="261424"/>
            <a:chOff x="4624220" y="408805"/>
            <a:chExt cx="531981" cy="261424"/>
          </a:xfrm>
        </p:grpSpPr>
        <p:sp>
          <p:nvSpPr>
            <p:cNvPr id="32" name="SMARTInkShape-540"/>
            <p:cNvSpPr/>
            <p:nvPr>
              <p:custDataLst>
                <p:tags r:id="rId79"/>
              </p:custDataLst>
            </p:nvPr>
          </p:nvSpPr>
          <p:spPr>
            <a:xfrm>
              <a:off x="4624220" y="431800"/>
              <a:ext cx="150981" cy="238429"/>
            </a:xfrm>
            <a:custGeom>
              <a:avLst/>
              <a:gdLst/>
              <a:ahLst/>
              <a:cxnLst/>
              <a:rect l="0" t="0" r="0" b="0"/>
              <a:pathLst>
                <a:path w="150981" h="238429">
                  <a:moveTo>
                    <a:pt x="43030" y="0"/>
                  </a:moveTo>
                  <a:lnTo>
                    <a:pt x="43030" y="0"/>
                  </a:lnTo>
                  <a:lnTo>
                    <a:pt x="43030" y="3371"/>
                  </a:lnTo>
                  <a:lnTo>
                    <a:pt x="46401" y="12209"/>
                  </a:lnTo>
                  <a:lnTo>
                    <a:pt x="43016" y="56844"/>
                  </a:lnTo>
                  <a:lnTo>
                    <a:pt x="31373" y="102245"/>
                  </a:lnTo>
                  <a:lnTo>
                    <a:pt x="22068" y="142336"/>
                  </a:lnTo>
                  <a:lnTo>
                    <a:pt x="9779" y="183835"/>
                  </a:lnTo>
                  <a:lnTo>
                    <a:pt x="188" y="226762"/>
                  </a:lnTo>
                  <a:lnTo>
                    <a:pt x="0" y="234839"/>
                  </a:lnTo>
                  <a:lnTo>
                    <a:pt x="938" y="236992"/>
                  </a:lnTo>
                  <a:lnTo>
                    <a:pt x="2269" y="238428"/>
                  </a:lnTo>
                  <a:lnTo>
                    <a:pt x="9392" y="238142"/>
                  </a:lnTo>
                  <a:lnTo>
                    <a:pt x="51770" y="231006"/>
                  </a:lnTo>
                  <a:lnTo>
                    <a:pt x="92002" y="227194"/>
                  </a:lnTo>
                  <a:lnTo>
                    <a:pt x="15098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41"/>
            <p:cNvSpPr/>
            <p:nvPr>
              <p:custDataLst>
                <p:tags r:id="rId80"/>
              </p:custDataLst>
            </p:nvPr>
          </p:nvSpPr>
          <p:spPr>
            <a:xfrm>
              <a:off x="4839330" y="408805"/>
              <a:ext cx="128741" cy="252281"/>
            </a:xfrm>
            <a:custGeom>
              <a:avLst/>
              <a:gdLst/>
              <a:ahLst/>
              <a:cxnLst/>
              <a:rect l="0" t="0" r="0" b="0"/>
              <a:pathLst>
                <a:path w="128741" h="252281">
                  <a:moveTo>
                    <a:pt x="31120" y="80145"/>
                  </a:moveTo>
                  <a:lnTo>
                    <a:pt x="31120" y="80145"/>
                  </a:lnTo>
                  <a:lnTo>
                    <a:pt x="31120" y="74678"/>
                  </a:lnTo>
                  <a:lnTo>
                    <a:pt x="29238" y="120282"/>
                  </a:lnTo>
                  <a:lnTo>
                    <a:pt x="22281" y="167723"/>
                  </a:lnTo>
                  <a:lnTo>
                    <a:pt x="13408" y="213809"/>
                  </a:lnTo>
                  <a:lnTo>
                    <a:pt x="789" y="251564"/>
                  </a:lnTo>
                  <a:lnTo>
                    <a:pt x="316" y="252280"/>
                  </a:lnTo>
                  <a:lnTo>
                    <a:pt x="0" y="252052"/>
                  </a:lnTo>
                  <a:lnTo>
                    <a:pt x="11386" y="215236"/>
                  </a:lnTo>
                  <a:lnTo>
                    <a:pt x="23974" y="168124"/>
                  </a:lnTo>
                  <a:lnTo>
                    <a:pt x="38410" y="130280"/>
                  </a:lnTo>
                  <a:lnTo>
                    <a:pt x="51233" y="89199"/>
                  </a:lnTo>
                  <a:lnTo>
                    <a:pt x="66007" y="42997"/>
                  </a:lnTo>
                  <a:lnTo>
                    <a:pt x="82148" y="13384"/>
                  </a:lnTo>
                  <a:lnTo>
                    <a:pt x="99940" y="0"/>
                  </a:lnTo>
                  <a:lnTo>
                    <a:pt x="106633" y="609"/>
                  </a:lnTo>
                  <a:lnTo>
                    <a:pt x="119714" y="10694"/>
                  </a:lnTo>
                  <a:lnTo>
                    <a:pt x="126939" y="30698"/>
                  </a:lnTo>
                  <a:lnTo>
                    <a:pt x="128740" y="53230"/>
                  </a:lnTo>
                  <a:lnTo>
                    <a:pt x="124836" y="70299"/>
                  </a:lnTo>
                  <a:lnTo>
                    <a:pt x="114705" y="88438"/>
                  </a:lnTo>
                  <a:lnTo>
                    <a:pt x="99395" y="106121"/>
                  </a:lnTo>
                  <a:lnTo>
                    <a:pt x="89451" y="112856"/>
                  </a:lnTo>
                  <a:lnTo>
                    <a:pt x="75920" y="116648"/>
                  </a:lnTo>
                  <a:lnTo>
                    <a:pt x="63634" y="118151"/>
                  </a:lnTo>
                  <a:lnTo>
                    <a:pt x="63210" y="120085"/>
                  </a:lnTo>
                  <a:lnTo>
                    <a:pt x="63096" y="121588"/>
                  </a:lnTo>
                  <a:lnTo>
                    <a:pt x="83270" y="168676"/>
                  </a:lnTo>
                  <a:lnTo>
                    <a:pt x="105508" y="210484"/>
                  </a:lnTo>
                  <a:lnTo>
                    <a:pt x="126370" y="23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42"/>
            <p:cNvSpPr/>
            <p:nvPr>
              <p:custDataLst>
                <p:tags r:id="rId81"/>
              </p:custDataLst>
            </p:nvPr>
          </p:nvSpPr>
          <p:spPr>
            <a:xfrm>
              <a:off x="5143500" y="5080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43"/>
            <p:cNvSpPr/>
            <p:nvPr>
              <p:custDataLst>
                <p:tags r:id="rId82"/>
              </p:custDataLst>
            </p:nvPr>
          </p:nvSpPr>
          <p:spPr>
            <a:xfrm>
              <a:off x="5121554" y="628650"/>
              <a:ext cx="15597" cy="6351"/>
            </a:xfrm>
            <a:custGeom>
              <a:avLst/>
              <a:gdLst/>
              <a:ahLst/>
              <a:cxnLst/>
              <a:rect l="0" t="0" r="0" b="0"/>
              <a:pathLst>
                <a:path w="15597" h="6351">
                  <a:moveTo>
                    <a:pt x="15596" y="0"/>
                  </a:moveTo>
                  <a:lnTo>
                    <a:pt x="15596" y="0"/>
                  </a:lnTo>
                  <a:lnTo>
                    <a:pt x="12225" y="3371"/>
                  </a:lnTo>
                  <a:lnTo>
                    <a:pt x="8689" y="5026"/>
                  </a:lnTo>
                  <a:lnTo>
                    <a:pt x="0" y="6176"/>
                  </a:lnTo>
                  <a:lnTo>
                    <a:pt x="289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95"/>
          <p:cNvGrpSpPr/>
          <p:nvPr/>
        </p:nvGrpSpPr>
        <p:grpSpPr>
          <a:xfrm>
            <a:off x="5666671" y="306045"/>
            <a:ext cx="1248480" cy="980164"/>
            <a:chOff x="5666671" y="306045"/>
            <a:chExt cx="1248480" cy="980164"/>
          </a:xfrm>
        </p:grpSpPr>
        <p:sp>
          <p:nvSpPr>
            <p:cNvPr id="37" name="SMARTInkShape-544"/>
            <p:cNvSpPr/>
            <p:nvPr>
              <p:custDataLst>
                <p:tags r:id="rId65"/>
              </p:custDataLst>
            </p:nvPr>
          </p:nvSpPr>
          <p:spPr>
            <a:xfrm>
              <a:off x="5695950" y="458083"/>
              <a:ext cx="171451" cy="215018"/>
            </a:xfrm>
            <a:custGeom>
              <a:avLst/>
              <a:gdLst/>
              <a:ahLst/>
              <a:cxnLst/>
              <a:rect l="0" t="0" r="0" b="0"/>
              <a:pathLst>
                <a:path w="171451" h="2150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9" y="0"/>
                  </a:lnTo>
                  <a:lnTo>
                    <a:pt x="10831" y="411"/>
                  </a:lnTo>
                  <a:lnTo>
                    <a:pt x="14927" y="2749"/>
                  </a:lnTo>
                  <a:lnTo>
                    <a:pt x="46938" y="34848"/>
                  </a:lnTo>
                  <a:lnTo>
                    <a:pt x="76528" y="77261"/>
                  </a:lnTo>
                  <a:lnTo>
                    <a:pt x="106735" y="116336"/>
                  </a:lnTo>
                  <a:lnTo>
                    <a:pt x="137997" y="158025"/>
                  </a:lnTo>
                  <a:lnTo>
                    <a:pt x="152601" y="184019"/>
                  </a:lnTo>
                  <a:lnTo>
                    <a:pt x="157428" y="195596"/>
                  </a:lnTo>
                  <a:lnTo>
                    <a:pt x="1714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45"/>
            <p:cNvSpPr/>
            <p:nvPr>
              <p:custDataLst>
                <p:tags r:id="rId66"/>
              </p:custDataLst>
            </p:nvPr>
          </p:nvSpPr>
          <p:spPr>
            <a:xfrm>
              <a:off x="5740400" y="466198"/>
              <a:ext cx="152401" cy="200553"/>
            </a:xfrm>
            <a:custGeom>
              <a:avLst/>
              <a:gdLst/>
              <a:ahLst/>
              <a:cxnLst/>
              <a:rect l="0" t="0" r="0" b="0"/>
              <a:pathLst>
                <a:path w="152401" h="200553">
                  <a:moveTo>
                    <a:pt x="152400" y="16402"/>
                  </a:moveTo>
                  <a:lnTo>
                    <a:pt x="152400" y="16402"/>
                  </a:lnTo>
                  <a:lnTo>
                    <a:pt x="152400" y="6289"/>
                  </a:lnTo>
                  <a:lnTo>
                    <a:pt x="150988" y="3310"/>
                  </a:lnTo>
                  <a:lnTo>
                    <a:pt x="148637" y="1324"/>
                  </a:lnTo>
                  <a:lnTo>
                    <a:pt x="145658" y="0"/>
                  </a:lnTo>
                  <a:lnTo>
                    <a:pt x="142260" y="1234"/>
                  </a:lnTo>
                  <a:lnTo>
                    <a:pt x="124788" y="20305"/>
                  </a:lnTo>
                  <a:lnTo>
                    <a:pt x="91850" y="66282"/>
                  </a:lnTo>
                  <a:lnTo>
                    <a:pt x="64083" y="109353"/>
                  </a:lnTo>
                  <a:lnTo>
                    <a:pt x="30919" y="153246"/>
                  </a:lnTo>
                  <a:lnTo>
                    <a:pt x="0" y="20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46"/>
            <p:cNvSpPr/>
            <p:nvPr>
              <p:custDataLst>
                <p:tags r:id="rId67"/>
              </p:custDataLst>
            </p:nvPr>
          </p:nvSpPr>
          <p:spPr>
            <a:xfrm>
              <a:off x="5666671" y="374650"/>
              <a:ext cx="149930" cy="57151"/>
            </a:xfrm>
            <a:custGeom>
              <a:avLst/>
              <a:gdLst/>
              <a:ahLst/>
              <a:cxnLst/>
              <a:rect l="0" t="0" r="0" b="0"/>
              <a:pathLst>
                <a:path w="149930" h="57151">
                  <a:moveTo>
                    <a:pt x="16579" y="57150"/>
                  </a:moveTo>
                  <a:lnTo>
                    <a:pt x="16579" y="57150"/>
                  </a:lnTo>
                  <a:lnTo>
                    <a:pt x="3487" y="47716"/>
                  </a:lnTo>
                  <a:lnTo>
                    <a:pt x="177" y="42844"/>
                  </a:lnTo>
                  <a:lnTo>
                    <a:pt x="0" y="40557"/>
                  </a:lnTo>
                  <a:lnTo>
                    <a:pt x="1685" y="36135"/>
                  </a:lnTo>
                  <a:lnTo>
                    <a:pt x="3122" y="34673"/>
                  </a:lnTo>
                  <a:lnTo>
                    <a:pt x="6600" y="33049"/>
                  </a:lnTo>
                  <a:lnTo>
                    <a:pt x="49314" y="25014"/>
                  </a:lnTo>
                  <a:lnTo>
                    <a:pt x="86015" y="17054"/>
                  </a:lnTo>
                  <a:lnTo>
                    <a:pt x="149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47"/>
            <p:cNvSpPr/>
            <p:nvPr>
              <p:custDataLst>
                <p:tags r:id="rId68"/>
              </p:custDataLst>
            </p:nvPr>
          </p:nvSpPr>
          <p:spPr>
            <a:xfrm>
              <a:off x="5918200" y="306045"/>
              <a:ext cx="50801" cy="81306"/>
            </a:xfrm>
            <a:custGeom>
              <a:avLst/>
              <a:gdLst/>
              <a:ahLst/>
              <a:cxnLst/>
              <a:rect l="0" t="0" r="0" b="0"/>
              <a:pathLst>
                <a:path w="50801" h="81306">
                  <a:moveTo>
                    <a:pt x="0" y="24155"/>
                  </a:moveTo>
                  <a:lnTo>
                    <a:pt x="0" y="24155"/>
                  </a:lnTo>
                  <a:lnTo>
                    <a:pt x="3371" y="20784"/>
                  </a:lnTo>
                  <a:lnTo>
                    <a:pt x="5026" y="17248"/>
                  </a:lnTo>
                  <a:lnTo>
                    <a:pt x="5467" y="15317"/>
                  </a:lnTo>
                  <a:lnTo>
                    <a:pt x="5056" y="13324"/>
                  </a:lnTo>
                  <a:lnTo>
                    <a:pt x="1208" y="5056"/>
                  </a:lnTo>
                  <a:lnTo>
                    <a:pt x="238" y="0"/>
                  </a:lnTo>
                  <a:lnTo>
                    <a:pt x="106" y="1190"/>
                  </a:lnTo>
                  <a:lnTo>
                    <a:pt x="70" y="2495"/>
                  </a:lnTo>
                  <a:lnTo>
                    <a:pt x="25247" y="22552"/>
                  </a:lnTo>
                  <a:lnTo>
                    <a:pt x="50800" y="8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48"/>
            <p:cNvSpPr/>
            <p:nvPr>
              <p:custDataLst>
                <p:tags r:id="rId69"/>
              </p:custDataLst>
            </p:nvPr>
          </p:nvSpPr>
          <p:spPr>
            <a:xfrm>
              <a:off x="6121400" y="5524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60978" y="7004"/>
                  </a:lnTo>
                  <a:lnTo>
                    <a:pt x="76236" y="11404"/>
                  </a:lnTo>
                  <a:lnTo>
                    <a:pt x="88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49"/>
            <p:cNvSpPr/>
            <p:nvPr>
              <p:custDataLst>
                <p:tags r:id="rId70"/>
              </p:custDataLst>
            </p:nvPr>
          </p:nvSpPr>
          <p:spPr>
            <a:xfrm>
              <a:off x="6124680" y="635000"/>
              <a:ext cx="66571" cy="25605"/>
            </a:xfrm>
            <a:custGeom>
              <a:avLst/>
              <a:gdLst/>
              <a:ahLst/>
              <a:cxnLst/>
              <a:rect l="0" t="0" r="0" b="0"/>
              <a:pathLst>
                <a:path w="66571" h="25605">
                  <a:moveTo>
                    <a:pt x="9420" y="6350"/>
                  </a:moveTo>
                  <a:lnTo>
                    <a:pt x="9420" y="6350"/>
                  </a:lnTo>
                  <a:lnTo>
                    <a:pt x="581" y="15188"/>
                  </a:lnTo>
                  <a:lnTo>
                    <a:pt x="0" y="17887"/>
                  </a:lnTo>
                  <a:lnTo>
                    <a:pt x="1235" y="24648"/>
                  </a:lnTo>
                  <a:lnTo>
                    <a:pt x="3258" y="25604"/>
                  </a:lnTo>
                  <a:lnTo>
                    <a:pt x="6017" y="24830"/>
                  </a:lnTo>
                  <a:lnTo>
                    <a:pt x="20407" y="18881"/>
                  </a:lnTo>
                  <a:lnTo>
                    <a:pt x="66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50"/>
            <p:cNvSpPr/>
            <p:nvPr>
              <p:custDataLst>
                <p:tags r:id="rId71"/>
              </p:custDataLst>
            </p:nvPr>
          </p:nvSpPr>
          <p:spPr>
            <a:xfrm>
              <a:off x="5804860" y="317500"/>
              <a:ext cx="81591" cy="31751"/>
            </a:xfrm>
            <a:custGeom>
              <a:avLst/>
              <a:gdLst/>
              <a:ahLst/>
              <a:cxnLst/>
              <a:rect l="0" t="0" r="0" b="0"/>
              <a:pathLst>
                <a:path w="81591" h="31751">
                  <a:moveTo>
                    <a:pt x="11740" y="31750"/>
                  </a:moveTo>
                  <a:lnTo>
                    <a:pt x="11740" y="31750"/>
                  </a:lnTo>
                  <a:lnTo>
                    <a:pt x="2280" y="22291"/>
                  </a:lnTo>
                  <a:lnTo>
                    <a:pt x="481" y="18609"/>
                  </a:lnTo>
                  <a:lnTo>
                    <a:pt x="0" y="16639"/>
                  </a:lnTo>
                  <a:lnTo>
                    <a:pt x="386" y="14621"/>
                  </a:lnTo>
                  <a:lnTo>
                    <a:pt x="2696" y="10496"/>
                  </a:lnTo>
                  <a:lnTo>
                    <a:pt x="21447" y="4207"/>
                  </a:lnTo>
                  <a:lnTo>
                    <a:pt x="81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51"/>
            <p:cNvSpPr/>
            <p:nvPr>
              <p:custDataLst>
                <p:tags r:id="rId72"/>
              </p:custDataLst>
            </p:nvPr>
          </p:nvSpPr>
          <p:spPr>
            <a:xfrm>
              <a:off x="6407150" y="498580"/>
              <a:ext cx="227718" cy="193571"/>
            </a:xfrm>
            <a:custGeom>
              <a:avLst/>
              <a:gdLst/>
              <a:ahLst/>
              <a:cxnLst/>
              <a:rect l="0" t="0" r="0" b="0"/>
              <a:pathLst>
                <a:path w="227718" h="193571">
                  <a:moveTo>
                    <a:pt x="222250" y="9420"/>
                  </a:moveTo>
                  <a:lnTo>
                    <a:pt x="222250" y="9420"/>
                  </a:lnTo>
                  <a:lnTo>
                    <a:pt x="225620" y="6049"/>
                  </a:lnTo>
                  <a:lnTo>
                    <a:pt x="227275" y="2513"/>
                  </a:lnTo>
                  <a:lnTo>
                    <a:pt x="227717" y="582"/>
                  </a:lnTo>
                  <a:lnTo>
                    <a:pt x="225895" y="0"/>
                  </a:lnTo>
                  <a:lnTo>
                    <a:pt x="202008" y="5897"/>
                  </a:lnTo>
                  <a:lnTo>
                    <a:pt x="162504" y="36586"/>
                  </a:lnTo>
                  <a:lnTo>
                    <a:pt x="119863" y="68658"/>
                  </a:lnTo>
                  <a:lnTo>
                    <a:pt x="76044" y="103969"/>
                  </a:lnTo>
                  <a:lnTo>
                    <a:pt x="41335" y="140776"/>
                  </a:lnTo>
                  <a:lnTo>
                    <a:pt x="0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52"/>
            <p:cNvSpPr/>
            <p:nvPr>
              <p:custDataLst>
                <p:tags r:id="rId73"/>
              </p:custDataLst>
            </p:nvPr>
          </p:nvSpPr>
          <p:spPr>
            <a:xfrm>
              <a:off x="6096000" y="11684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3033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53"/>
            <p:cNvSpPr/>
            <p:nvPr>
              <p:custDataLst>
                <p:tags r:id="rId74"/>
              </p:custDataLst>
            </p:nvPr>
          </p:nvSpPr>
          <p:spPr>
            <a:xfrm>
              <a:off x="6092120" y="1225550"/>
              <a:ext cx="118181" cy="18914"/>
            </a:xfrm>
            <a:custGeom>
              <a:avLst/>
              <a:gdLst/>
              <a:ahLst/>
              <a:cxnLst/>
              <a:rect l="0" t="0" r="0" b="0"/>
              <a:pathLst>
                <a:path w="118181" h="18914">
                  <a:moveTo>
                    <a:pt x="16580" y="0"/>
                  </a:moveTo>
                  <a:lnTo>
                    <a:pt x="16580" y="0"/>
                  </a:lnTo>
                  <a:lnTo>
                    <a:pt x="178" y="10935"/>
                  </a:lnTo>
                  <a:lnTo>
                    <a:pt x="0" y="12229"/>
                  </a:lnTo>
                  <a:lnTo>
                    <a:pt x="1686" y="15548"/>
                  </a:lnTo>
                  <a:lnTo>
                    <a:pt x="3829" y="16715"/>
                  </a:lnTo>
                  <a:lnTo>
                    <a:pt x="16408" y="18358"/>
                  </a:lnTo>
                  <a:lnTo>
                    <a:pt x="59036" y="18913"/>
                  </a:lnTo>
                  <a:lnTo>
                    <a:pt x="11818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54"/>
            <p:cNvSpPr/>
            <p:nvPr>
              <p:custDataLst>
                <p:tags r:id="rId75"/>
              </p:custDataLst>
            </p:nvPr>
          </p:nvSpPr>
          <p:spPr>
            <a:xfrm>
              <a:off x="6436805" y="1112758"/>
              <a:ext cx="148146" cy="131843"/>
            </a:xfrm>
            <a:custGeom>
              <a:avLst/>
              <a:gdLst/>
              <a:ahLst/>
              <a:cxnLst/>
              <a:rect l="0" t="0" r="0" b="0"/>
              <a:pathLst>
                <a:path w="148146" h="131843">
                  <a:moveTo>
                    <a:pt x="103695" y="36592"/>
                  </a:moveTo>
                  <a:lnTo>
                    <a:pt x="103695" y="36592"/>
                  </a:lnTo>
                  <a:lnTo>
                    <a:pt x="109162" y="31125"/>
                  </a:lnTo>
                  <a:lnTo>
                    <a:pt x="109783" y="27132"/>
                  </a:lnTo>
                  <a:lnTo>
                    <a:pt x="109967" y="21481"/>
                  </a:lnTo>
                  <a:lnTo>
                    <a:pt x="106248" y="15530"/>
                  </a:lnTo>
                  <a:lnTo>
                    <a:pt x="99891" y="8887"/>
                  </a:lnTo>
                  <a:lnTo>
                    <a:pt x="92362" y="3582"/>
                  </a:lnTo>
                  <a:lnTo>
                    <a:pt x="73446" y="0"/>
                  </a:lnTo>
                  <a:lnTo>
                    <a:pt x="53340" y="2310"/>
                  </a:lnTo>
                  <a:lnTo>
                    <a:pt x="33977" y="14205"/>
                  </a:lnTo>
                  <a:lnTo>
                    <a:pt x="10062" y="44089"/>
                  </a:lnTo>
                  <a:lnTo>
                    <a:pt x="1085" y="72445"/>
                  </a:lnTo>
                  <a:lnTo>
                    <a:pt x="0" y="88039"/>
                  </a:lnTo>
                  <a:lnTo>
                    <a:pt x="698" y="94174"/>
                  </a:lnTo>
                  <a:lnTo>
                    <a:pt x="2574" y="98969"/>
                  </a:lnTo>
                  <a:lnTo>
                    <a:pt x="8423" y="106178"/>
                  </a:lnTo>
                  <a:lnTo>
                    <a:pt x="19489" y="109852"/>
                  </a:lnTo>
                  <a:lnTo>
                    <a:pt x="26391" y="110832"/>
                  </a:lnTo>
                  <a:lnTo>
                    <a:pt x="41586" y="106277"/>
                  </a:lnTo>
                  <a:lnTo>
                    <a:pt x="56335" y="97196"/>
                  </a:lnTo>
                  <a:lnTo>
                    <a:pt x="79183" y="70357"/>
                  </a:lnTo>
                  <a:lnTo>
                    <a:pt x="101749" y="33612"/>
                  </a:lnTo>
                  <a:lnTo>
                    <a:pt x="102397" y="33194"/>
                  </a:lnTo>
                  <a:lnTo>
                    <a:pt x="102831" y="33621"/>
                  </a:lnTo>
                  <a:lnTo>
                    <a:pt x="119561" y="78403"/>
                  </a:lnTo>
                  <a:lnTo>
                    <a:pt x="148145" y="13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55"/>
            <p:cNvSpPr/>
            <p:nvPr>
              <p:custDataLst>
                <p:tags r:id="rId76"/>
              </p:custDataLst>
            </p:nvPr>
          </p:nvSpPr>
          <p:spPr>
            <a:xfrm>
              <a:off x="6623783" y="1212850"/>
              <a:ext cx="50068" cy="73359"/>
            </a:xfrm>
            <a:custGeom>
              <a:avLst/>
              <a:gdLst/>
              <a:ahLst/>
              <a:cxnLst/>
              <a:rect l="0" t="0" r="0" b="0"/>
              <a:pathLst>
                <a:path w="50068" h="73359">
                  <a:moveTo>
                    <a:pt x="50067" y="0"/>
                  </a:moveTo>
                  <a:lnTo>
                    <a:pt x="50067" y="0"/>
                  </a:lnTo>
                  <a:lnTo>
                    <a:pt x="31769" y="0"/>
                  </a:lnTo>
                  <a:lnTo>
                    <a:pt x="24060" y="3763"/>
                  </a:lnTo>
                  <a:lnTo>
                    <a:pt x="7614" y="17677"/>
                  </a:lnTo>
                  <a:lnTo>
                    <a:pt x="2977" y="27612"/>
                  </a:lnTo>
                  <a:lnTo>
                    <a:pt x="0" y="51237"/>
                  </a:lnTo>
                  <a:lnTo>
                    <a:pt x="3355" y="61813"/>
                  </a:lnTo>
                  <a:lnTo>
                    <a:pt x="8845" y="69806"/>
                  </a:lnTo>
                  <a:lnTo>
                    <a:pt x="13637" y="73358"/>
                  </a:lnTo>
                  <a:lnTo>
                    <a:pt x="17314" y="72894"/>
                  </a:lnTo>
                  <a:lnTo>
                    <a:pt x="27044" y="68616"/>
                  </a:lnTo>
                  <a:lnTo>
                    <a:pt x="34659" y="62011"/>
                  </a:lnTo>
                  <a:lnTo>
                    <a:pt x="37678" y="58274"/>
                  </a:lnTo>
                  <a:lnTo>
                    <a:pt x="38986" y="54371"/>
                  </a:lnTo>
                  <a:lnTo>
                    <a:pt x="38557" y="46272"/>
                  </a:lnTo>
                  <a:lnTo>
                    <a:pt x="34349" y="33780"/>
                  </a:lnTo>
                  <a:lnTo>
                    <a:pt x="31827" y="30986"/>
                  </a:lnTo>
                  <a:lnTo>
                    <a:pt x="25262" y="27883"/>
                  </a:lnTo>
                  <a:lnTo>
                    <a:pt x="22947" y="25644"/>
                  </a:lnTo>
                  <a:lnTo>
                    <a:pt x="20374" y="19394"/>
                  </a:lnTo>
                  <a:lnTo>
                    <a:pt x="20394" y="16457"/>
                  </a:lnTo>
                  <a:lnTo>
                    <a:pt x="246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56"/>
            <p:cNvSpPr/>
            <p:nvPr>
              <p:custDataLst>
                <p:tags r:id="rId77"/>
              </p:custDataLst>
            </p:nvPr>
          </p:nvSpPr>
          <p:spPr>
            <a:xfrm>
              <a:off x="6808063" y="1155700"/>
              <a:ext cx="107088" cy="18168"/>
            </a:xfrm>
            <a:custGeom>
              <a:avLst/>
              <a:gdLst/>
              <a:ahLst/>
              <a:cxnLst/>
              <a:rect l="0" t="0" r="0" b="0"/>
              <a:pathLst>
                <a:path w="107088" h="18168">
                  <a:moveTo>
                    <a:pt x="24537" y="12700"/>
                  </a:moveTo>
                  <a:lnTo>
                    <a:pt x="24537" y="12700"/>
                  </a:lnTo>
                  <a:lnTo>
                    <a:pt x="21166" y="16071"/>
                  </a:lnTo>
                  <a:lnTo>
                    <a:pt x="8957" y="18167"/>
                  </a:lnTo>
                  <a:lnTo>
                    <a:pt x="5684" y="17756"/>
                  </a:lnTo>
                  <a:lnTo>
                    <a:pt x="3501" y="16776"/>
                  </a:lnTo>
                  <a:lnTo>
                    <a:pt x="0" y="13505"/>
                  </a:lnTo>
                  <a:lnTo>
                    <a:pt x="40408" y="8383"/>
                  </a:lnTo>
                  <a:lnTo>
                    <a:pt x="81661" y="3247"/>
                  </a:lnTo>
                  <a:lnTo>
                    <a:pt x="1070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57"/>
            <p:cNvSpPr/>
            <p:nvPr>
              <p:custDataLst>
                <p:tags r:id="rId78"/>
              </p:custDataLst>
            </p:nvPr>
          </p:nvSpPr>
          <p:spPr>
            <a:xfrm>
              <a:off x="6859037" y="1092200"/>
              <a:ext cx="18014" cy="133351"/>
            </a:xfrm>
            <a:custGeom>
              <a:avLst/>
              <a:gdLst/>
              <a:ahLst/>
              <a:cxnLst/>
              <a:rect l="0" t="0" r="0" b="0"/>
              <a:pathLst>
                <a:path w="18014" h="133351">
                  <a:moveTo>
                    <a:pt x="18013" y="0"/>
                  </a:moveTo>
                  <a:lnTo>
                    <a:pt x="18013" y="0"/>
                  </a:lnTo>
                  <a:lnTo>
                    <a:pt x="11271" y="0"/>
                  </a:lnTo>
                  <a:lnTo>
                    <a:pt x="9286" y="1411"/>
                  </a:lnTo>
                  <a:lnTo>
                    <a:pt x="7961" y="3763"/>
                  </a:lnTo>
                  <a:lnTo>
                    <a:pt x="0" y="35321"/>
                  </a:lnTo>
                  <a:lnTo>
                    <a:pt x="4125" y="77785"/>
                  </a:lnTo>
                  <a:lnTo>
                    <a:pt x="1166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558"/>
          <p:cNvSpPr/>
          <p:nvPr>
            <p:custDataLst>
              <p:tags r:id="rId1"/>
            </p:custDataLst>
          </p:nvPr>
        </p:nvSpPr>
        <p:spPr>
          <a:xfrm>
            <a:off x="6438247" y="497992"/>
            <a:ext cx="165754" cy="194159"/>
          </a:xfrm>
          <a:custGeom>
            <a:avLst/>
            <a:gdLst/>
            <a:ahLst/>
            <a:cxnLst/>
            <a:rect l="0" t="0" r="0" b="0"/>
            <a:pathLst>
              <a:path w="165754" h="194159">
                <a:moveTo>
                  <a:pt x="653" y="3658"/>
                </a:moveTo>
                <a:lnTo>
                  <a:pt x="653" y="3658"/>
                </a:lnTo>
                <a:lnTo>
                  <a:pt x="4024" y="3658"/>
                </a:lnTo>
                <a:lnTo>
                  <a:pt x="5017" y="2952"/>
                </a:lnTo>
                <a:lnTo>
                  <a:pt x="5679" y="1776"/>
                </a:lnTo>
                <a:lnTo>
                  <a:pt x="6120" y="287"/>
                </a:lnTo>
                <a:lnTo>
                  <a:pt x="5004" y="0"/>
                </a:lnTo>
                <a:lnTo>
                  <a:pt x="0" y="1562"/>
                </a:lnTo>
                <a:lnTo>
                  <a:pt x="217" y="5083"/>
                </a:lnTo>
                <a:lnTo>
                  <a:pt x="6104" y="16521"/>
                </a:lnTo>
                <a:lnTo>
                  <a:pt x="38147" y="53774"/>
                </a:lnTo>
                <a:lnTo>
                  <a:pt x="57624" y="80361"/>
                </a:lnTo>
                <a:lnTo>
                  <a:pt x="93892" y="120402"/>
                </a:lnTo>
                <a:lnTo>
                  <a:pt x="133826" y="165724"/>
                </a:lnTo>
                <a:lnTo>
                  <a:pt x="165753" y="194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97"/>
          <p:cNvGrpSpPr/>
          <p:nvPr/>
        </p:nvGrpSpPr>
        <p:grpSpPr>
          <a:xfrm>
            <a:off x="5791277" y="1009911"/>
            <a:ext cx="214941" cy="287849"/>
            <a:chOff x="5791277" y="1009911"/>
            <a:chExt cx="214941" cy="287849"/>
          </a:xfrm>
        </p:grpSpPr>
        <p:sp>
          <p:nvSpPr>
            <p:cNvPr id="53" name="SMARTInkShape-559"/>
            <p:cNvSpPr/>
            <p:nvPr>
              <p:custDataLst>
                <p:tags r:id="rId63"/>
              </p:custDataLst>
            </p:nvPr>
          </p:nvSpPr>
          <p:spPr>
            <a:xfrm>
              <a:off x="5791277" y="1017222"/>
              <a:ext cx="126924" cy="125779"/>
            </a:xfrm>
            <a:custGeom>
              <a:avLst/>
              <a:gdLst/>
              <a:ahLst/>
              <a:cxnLst/>
              <a:rect l="0" t="0" r="0" b="0"/>
              <a:pathLst>
                <a:path w="126924" h="125779">
                  <a:moveTo>
                    <a:pt x="6273" y="17828"/>
                  </a:moveTo>
                  <a:lnTo>
                    <a:pt x="6273" y="17828"/>
                  </a:lnTo>
                  <a:lnTo>
                    <a:pt x="2902" y="14457"/>
                  </a:lnTo>
                  <a:lnTo>
                    <a:pt x="1247" y="10920"/>
                  </a:lnTo>
                  <a:lnTo>
                    <a:pt x="0" y="0"/>
                  </a:lnTo>
                  <a:lnTo>
                    <a:pt x="6688" y="2511"/>
                  </a:lnTo>
                  <a:lnTo>
                    <a:pt x="17606" y="11095"/>
                  </a:lnTo>
                  <a:lnTo>
                    <a:pt x="55954" y="54983"/>
                  </a:lnTo>
                  <a:lnTo>
                    <a:pt x="89625" y="99432"/>
                  </a:lnTo>
                  <a:lnTo>
                    <a:pt x="101880" y="111247"/>
                  </a:lnTo>
                  <a:lnTo>
                    <a:pt x="126923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60"/>
            <p:cNvSpPr/>
            <p:nvPr>
              <p:custDataLst>
                <p:tags r:id="rId64"/>
              </p:custDataLst>
            </p:nvPr>
          </p:nvSpPr>
          <p:spPr>
            <a:xfrm>
              <a:off x="5890578" y="1009911"/>
              <a:ext cx="115640" cy="287849"/>
            </a:xfrm>
            <a:custGeom>
              <a:avLst/>
              <a:gdLst/>
              <a:ahLst/>
              <a:cxnLst/>
              <a:rect l="0" t="0" r="0" b="0"/>
              <a:pathLst>
                <a:path w="115640" h="287849">
                  <a:moveTo>
                    <a:pt x="110172" y="6089"/>
                  </a:moveTo>
                  <a:lnTo>
                    <a:pt x="110172" y="6089"/>
                  </a:lnTo>
                  <a:lnTo>
                    <a:pt x="115639" y="622"/>
                  </a:lnTo>
                  <a:lnTo>
                    <a:pt x="115228" y="327"/>
                  </a:lnTo>
                  <a:lnTo>
                    <a:pt x="112890" y="0"/>
                  </a:lnTo>
                  <a:lnTo>
                    <a:pt x="82894" y="11996"/>
                  </a:lnTo>
                  <a:lnTo>
                    <a:pt x="37440" y="47740"/>
                  </a:lnTo>
                  <a:lnTo>
                    <a:pt x="21594" y="64997"/>
                  </a:lnTo>
                  <a:lnTo>
                    <a:pt x="9498" y="90632"/>
                  </a:lnTo>
                  <a:lnTo>
                    <a:pt x="0" y="134737"/>
                  </a:lnTo>
                  <a:lnTo>
                    <a:pt x="3455" y="180452"/>
                  </a:lnTo>
                  <a:lnTo>
                    <a:pt x="7562" y="223819"/>
                  </a:lnTo>
                  <a:lnTo>
                    <a:pt x="13464" y="266889"/>
                  </a:lnTo>
                  <a:lnTo>
                    <a:pt x="14731" y="287848"/>
                  </a:lnTo>
                  <a:lnTo>
                    <a:pt x="14922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98"/>
          <p:cNvGrpSpPr/>
          <p:nvPr/>
        </p:nvGrpSpPr>
        <p:grpSpPr>
          <a:xfrm>
            <a:off x="7141508" y="1022350"/>
            <a:ext cx="535643" cy="209551"/>
            <a:chOff x="7141508" y="1022350"/>
            <a:chExt cx="535643" cy="209551"/>
          </a:xfrm>
        </p:grpSpPr>
        <p:sp>
          <p:nvSpPr>
            <p:cNvPr id="56" name="SMARTInkShape-561"/>
            <p:cNvSpPr/>
            <p:nvPr>
              <p:custDataLst>
                <p:tags r:id="rId59"/>
              </p:custDataLst>
            </p:nvPr>
          </p:nvSpPr>
          <p:spPr>
            <a:xfrm>
              <a:off x="7141508" y="1064502"/>
              <a:ext cx="141943" cy="148349"/>
            </a:xfrm>
            <a:custGeom>
              <a:avLst/>
              <a:gdLst/>
              <a:ahLst/>
              <a:cxnLst/>
              <a:rect l="0" t="0" r="0" b="0"/>
              <a:pathLst>
                <a:path w="141943" h="148349">
                  <a:moveTo>
                    <a:pt x="97492" y="72148"/>
                  </a:moveTo>
                  <a:lnTo>
                    <a:pt x="97492" y="72148"/>
                  </a:lnTo>
                  <a:lnTo>
                    <a:pt x="106925" y="61303"/>
                  </a:lnTo>
                  <a:lnTo>
                    <a:pt x="111797" y="51100"/>
                  </a:lnTo>
                  <a:lnTo>
                    <a:pt x="112552" y="41392"/>
                  </a:lnTo>
                  <a:lnTo>
                    <a:pt x="107287" y="20290"/>
                  </a:lnTo>
                  <a:lnTo>
                    <a:pt x="101610" y="11941"/>
                  </a:lnTo>
                  <a:lnTo>
                    <a:pt x="86467" y="832"/>
                  </a:lnTo>
                  <a:lnTo>
                    <a:pt x="72601" y="0"/>
                  </a:lnTo>
                  <a:lnTo>
                    <a:pt x="63965" y="766"/>
                  </a:lnTo>
                  <a:lnTo>
                    <a:pt x="48724" y="7261"/>
                  </a:lnTo>
                  <a:lnTo>
                    <a:pt x="28244" y="24700"/>
                  </a:lnTo>
                  <a:lnTo>
                    <a:pt x="9103" y="49135"/>
                  </a:lnTo>
                  <a:lnTo>
                    <a:pt x="903" y="73247"/>
                  </a:lnTo>
                  <a:lnTo>
                    <a:pt x="0" y="86983"/>
                  </a:lnTo>
                  <a:lnTo>
                    <a:pt x="748" y="92621"/>
                  </a:lnTo>
                  <a:lnTo>
                    <a:pt x="3363" y="97086"/>
                  </a:lnTo>
                  <a:lnTo>
                    <a:pt x="11912" y="103928"/>
                  </a:lnTo>
                  <a:lnTo>
                    <a:pt x="24650" y="105557"/>
                  </a:lnTo>
                  <a:lnTo>
                    <a:pt x="40423" y="102519"/>
                  </a:lnTo>
                  <a:lnTo>
                    <a:pt x="67020" y="88908"/>
                  </a:lnTo>
                  <a:lnTo>
                    <a:pt x="94429" y="62517"/>
                  </a:lnTo>
                  <a:lnTo>
                    <a:pt x="99658" y="53521"/>
                  </a:lnTo>
                  <a:lnTo>
                    <a:pt x="101052" y="49147"/>
                  </a:lnTo>
                  <a:lnTo>
                    <a:pt x="102688" y="47642"/>
                  </a:lnTo>
                  <a:lnTo>
                    <a:pt x="104484" y="48049"/>
                  </a:lnTo>
                  <a:lnTo>
                    <a:pt x="106387" y="49732"/>
                  </a:lnTo>
                  <a:lnTo>
                    <a:pt x="108500" y="57246"/>
                  </a:lnTo>
                  <a:lnTo>
                    <a:pt x="116951" y="101614"/>
                  </a:lnTo>
                  <a:lnTo>
                    <a:pt x="124895" y="122271"/>
                  </a:lnTo>
                  <a:lnTo>
                    <a:pt x="141942" y="148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62"/>
            <p:cNvSpPr/>
            <p:nvPr>
              <p:custDataLst>
                <p:tags r:id="rId60"/>
              </p:custDataLst>
            </p:nvPr>
          </p:nvSpPr>
          <p:spPr>
            <a:xfrm>
              <a:off x="7366000" y="11747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63"/>
            <p:cNvSpPr/>
            <p:nvPr>
              <p:custDataLst>
                <p:tags r:id="rId61"/>
              </p:custDataLst>
            </p:nvPr>
          </p:nvSpPr>
          <p:spPr>
            <a:xfrm>
              <a:off x="7473950" y="1022350"/>
              <a:ext cx="107951" cy="177801"/>
            </a:xfrm>
            <a:custGeom>
              <a:avLst/>
              <a:gdLst/>
              <a:ahLst/>
              <a:cxnLst/>
              <a:rect l="0" t="0" r="0" b="0"/>
              <a:pathLst>
                <a:path w="107951" h="177801">
                  <a:moveTo>
                    <a:pt x="0" y="0"/>
                  </a:moveTo>
                  <a:lnTo>
                    <a:pt x="0" y="0"/>
                  </a:lnTo>
                  <a:lnTo>
                    <a:pt x="27611" y="44240"/>
                  </a:lnTo>
                  <a:lnTo>
                    <a:pt x="51236" y="90113"/>
                  </a:lnTo>
                  <a:lnTo>
                    <a:pt x="71217" y="132753"/>
                  </a:lnTo>
                  <a:lnTo>
                    <a:pt x="1079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64"/>
            <p:cNvSpPr/>
            <p:nvPr>
              <p:custDataLst>
                <p:tags r:id="rId62"/>
              </p:custDataLst>
            </p:nvPr>
          </p:nvSpPr>
          <p:spPr>
            <a:xfrm>
              <a:off x="7448550" y="1038330"/>
              <a:ext cx="228601" cy="168171"/>
            </a:xfrm>
            <a:custGeom>
              <a:avLst/>
              <a:gdLst/>
              <a:ahLst/>
              <a:cxnLst/>
              <a:rect l="0" t="0" r="0" b="0"/>
              <a:pathLst>
                <a:path w="228601" h="168171">
                  <a:moveTo>
                    <a:pt x="228600" y="9420"/>
                  </a:moveTo>
                  <a:lnTo>
                    <a:pt x="228600" y="9420"/>
                  </a:lnTo>
                  <a:lnTo>
                    <a:pt x="228600" y="6049"/>
                  </a:lnTo>
                  <a:lnTo>
                    <a:pt x="226719" y="2512"/>
                  </a:lnTo>
                  <a:lnTo>
                    <a:pt x="225229" y="582"/>
                  </a:lnTo>
                  <a:lnTo>
                    <a:pt x="222825" y="0"/>
                  </a:lnTo>
                  <a:lnTo>
                    <a:pt x="216391" y="1235"/>
                  </a:lnTo>
                  <a:lnTo>
                    <a:pt x="201464" y="9268"/>
                  </a:lnTo>
                  <a:lnTo>
                    <a:pt x="159480" y="43810"/>
                  </a:lnTo>
                  <a:lnTo>
                    <a:pt x="115246" y="79502"/>
                  </a:lnTo>
                  <a:lnTo>
                    <a:pt x="75767" y="111050"/>
                  </a:lnTo>
                  <a:lnTo>
                    <a:pt x="28507" y="145978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99"/>
          <p:cNvGrpSpPr/>
          <p:nvPr/>
        </p:nvGrpSpPr>
        <p:grpSpPr>
          <a:xfrm>
            <a:off x="3223860" y="1824011"/>
            <a:ext cx="277750" cy="309276"/>
            <a:chOff x="3223860" y="1824011"/>
            <a:chExt cx="277750" cy="309276"/>
          </a:xfrm>
        </p:grpSpPr>
        <p:sp>
          <p:nvSpPr>
            <p:cNvPr id="61" name="SMARTInkShape-565"/>
            <p:cNvSpPr/>
            <p:nvPr>
              <p:custDataLst>
                <p:tags r:id="rId57"/>
              </p:custDataLst>
            </p:nvPr>
          </p:nvSpPr>
          <p:spPr>
            <a:xfrm>
              <a:off x="3302339" y="1902449"/>
              <a:ext cx="126662" cy="134333"/>
            </a:xfrm>
            <a:custGeom>
              <a:avLst/>
              <a:gdLst/>
              <a:ahLst/>
              <a:cxnLst/>
              <a:rect l="0" t="0" r="0" b="0"/>
              <a:pathLst>
                <a:path w="126662" h="134333">
                  <a:moveTo>
                    <a:pt x="12361" y="47001"/>
                  </a:moveTo>
                  <a:lnTo>
                    <a:pt x="12361" y="47001"/>
                  </a:lnTo>
                  <a:lnTo>
                    <a:pt x="1377" y="26297"/>
                  </a:lnTo>
                  <a:lnTo>
                    <a:pt x="0" y="14062"/>
                  </a:lnTo>
                  <a:lnTo>
                    <a:pt x="1298" y="11636"/>
                  </a:lnTo>
                  <a:lnTo>
                    <a:pt x="6503" y="7059"/>
                  </a:lnTo>
                  <a:lnTo>
                    <a:pt x="20738" y="516"/>
                  </a:lnTo>
                  <a:lnTo>
                    <a:pt x="30431" y="0"/>
                  </a:lnTo>
                  <a:lnTo>
                    <a:pt x="34991" y="851"/>
                  </a:lnTo>
                  <a:lnTo>
                    <a:pt x="48151" y="8789"/>
                  </a:lnTo>
                  <a:lnTo>
                    <a:pt x="60986" y="30191"/>
                  </a:lnTo>
                  <a:lnTo>
                    <a:pt x="63841" y="48937"/>
                  </a:lnTo>
                  <a:lnTo>
                    <a:pt x="62052" y="67617"/>
                  </a:lnTo>
                  <a:lnTo>
                    <a:pt x="42231" y="113034"/>
                  </a:lnTo>
                  <a:lnTo>
                    <a:pt x="33757" y="127961"/>
                  </a:lnTo>
                  <a:lnTo>
                    <a:pt x="32975" y="130608"/>
                  </a:lnTo>
                  <a:lnTo>
                    <a:pt x="33865" y="132372"/>
                  </a:lnTo>
                  <a:lnTo>
                    <a:pt x="35869" y="133548"/>
                  </a:lnTo>
                  <a:lnTo>
                    <a:pt x="38616" y="134332"/>
                  </a:lnTo>
                  <a:lnTo>
                    <a:pt x="78982" y="126925"/>
                  </a:lnTo>
                  <a:lnTo>
                    <a:pt x="126661" y="10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66"/>
            <p:cNvSpPr/>
            <p:nvPr>
              <p:custDataLst>
                <p:tags r:id="rId58"/>
              </p:custDataLst>
            </p:nvPr>
          </p:nvSpPr>
          <p:spPr>
            <a:xfrm>
              <a:off x="3223860" y="1824011"/>
              <a:ext cx="277750" cy="309276"/>
            </a:xfrm>
            <a:custGeom>
              <a:avLst/>
              <a:gdLst/>
              <a:ahLst/>
              <a:cxnLst/>
              <a:rect l="0" t="0" r="0" b="0"/>
              <a:pathLst>
                <a:path w="277750" h="309276">
                  <a:moveTo>
                    <a:pt x="173390" y="30189"/>
                  </a:moveTo>
                  <a:lnTo>
                    <a:pt x="173390" y="30189"/>
                  </a:lnTo>
                  <a:lnTo>
                    <a:pt x="161840" y="20050"/>
                  </a:lnTo>
                  <a:lnTo>
                    <a:pt x="129231" y="3706"/>
                  </a:lnTo>
                  <a:lnTo>
                    <a:pt x="109976" y="0"/>
                  </a:lnTo>
                  <a:lnTo>
                    <a:pt x="84123" y="9014"/>
                  </a:lnTo>
                  <a:lnTo>
                    <a:pt x="38469" y="50824"/>
                  </a:lnTo>
                  <a:lnTo>
                    <a:pt x="19399" y="95230"/>
                  </a:lnTo>
                  <a:lnTo>
                    <a:pt x="7035" y="134989"/>
                  </a:lnTo>
                  <a:lnTo>
                    <a:pt x="0" y="167702"/>
                  </a:lnTo>
                  <a:lnTo>
                    <a:pt x="2463" y="207733"/>
                  </a:lnTo>
                  <a:lnTo>
                    <a:pt x="11110" y="247346"/>
                  </a:lnTo>
                  <a:lnTo>
                    <a:pt x="16129" y="263346"/>
                  </a:lnTo>
                  <a:lnTo>
                    <a:pt x="36404" y="287029"/>
                  </a:lnTo>
                  <a:lnTo>
                    <a:pt x="68125" y="305178"/>
                  </a:lnTo>
                  <a:lnTo>
                    <a:pt x="86389" y="309275"/>
                  </a:lnTo>
                  <a:lnTo>
                    <a:pt x="116097" y="305733"/>
                  </a:lnTo>
                  <a:lnTo>
                    <a:pt x="156899" y="291894"/>
                  </a:lnTo>
                  <a:lnTo>
                    <a:pt x="202797" y="261069"/>
                  </a:lnTo>
                  <a:lnTo>
                    <a:pt x="238724" y="221965"/>
                  </a:lnTo>
                  <a:lnTo>
                    <a:pt x="259854" y="181791"/>
                  </a:lnTo>
                  <a:lnTo>
                    <a:pt x="276364" y="138217"/>
                  </a:lnTo>
                  <a:lnTo>
                    <a:pt x="277749" y="96221"/>
                  </a:lnTo>
                  <a:lnTo>
                    <a:pt x="264089" y="50915"/>
                  </a:lnTo>
                  <a:lnTo>
                    <a:pt x="261373" y="44006"/>
                  </a:lnTo>
                  <a:lnTo>
                    <a:pt x="250828" y="32567"/>
                  </a:lnTo>
                  <a:lnTo>
                    <a:pt x="235323" y="23485"/>
                  </a:lnTo>
                  <a:lnTo>
                    <a:pt x="179740" y="1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00"/>
          <p:cNvGrpSpPr/>
          <p:nvPr/>
        </p:nvGrpSpPr>
        <p:grpSpPr>
          <a:xfrm>
            <a:off x="3810174" y="1808077"/>
            <a:ext cx="1072977" cy="404120"/>
            <a:chOff x="3810174" y="1808077"/>
            <a:chExt cx="1072977" cy="404120"/>
          </a:xfrm>
        </p:grpSpPr>
        <p:sp>
          <p:nvSpPr>
            <p:cNvPr id="64" name="SMARTInkShape-567"/>
            <p:cNvSpPr/>
            <p:nvPr>
              <p:custDataLst>
                <p:tags r:id="rId50"/>
              </p:custDataLst>
            </p:nvPr>
          </p:nvSpPr>
          <p:spPr>
            <a:xfrm>
              <a:off x="3810174" y="1837089"/>
              <a:ext cx="222046" cy="304498"/>
            </a:xfrm>
            <a:custGeom>
              <a:avLst/>
              <a:gdLst/>
              <a:ahLst/>
              <a:cxnLst/>
              <a:rect l="0" t="0" r="0" b="0"/>
              <a:pathLst>
                <a:path w="222046" h="304498">
                  <a:moveTo>
                    <a:pt x="6176" y="74261"/>
                  </a:moveTo>
                  <a:lnTo>
                    <a:pt x="6176" y="74261"/>
                  </a:lnTo>
                  <a:lnTo>
                    <a:pt x="6176" y="120382"/>
                  </a:lnTo>
                  <a:lnTo>
                    <a:pt x="6176" y="157306"/>
                  </a:lnTo>
                  <a:lnTo>
                    <a:pt x="6176" y="195058"/>
                  </a:lnTo>
                  <a:lnTo>
                    <a:pt x="6176" y="233054"/>
                  </a:lnTo>
                  <a:lnTo>
                    <a:pt x="6176" y="277649"/>
                  </a:lnTo>
                  <a:lnTo>
                    <a:pt x="6176" y="304497"/>
                  </a:lnTo>
                  <a:lnTo>
                    <a:pt x="2805" y="264606"/>
                  </a:lnTo>
                  <a:lnTo>
                    <a:pt x="709" y="227712"/>
                  </a:lnTo>
                  <a:lnTo>
                    <a:pt x="0" y="184091"/>
                  </a:lnTo>
                  <a:lnTo>
                    <a:pt x="583" y="144276"/>
                  </a:lnTo>
                  <a:lnTo>
                    <a:pt x="4205" y="104022"/>
                  </a:lnTo>
                  <a:lnTo>
                    <a:pt x="5786" y="64382"/>
                  </a:lnTo>
                  <a:lnTo>
                    <a:pt x="11620" y="20900"/>
                  </a:lnTo>
                  <a:lnTo>
                    <a:pt x="12628" y="21048"/>
                  </a:lnTo>
                  <a:lnTo>
                    <a:pt x="15629" y="24975"/>
                  </a:lnTo>
                  <a:lnTo>
                    <a:pt x="45418" y="71441"/>
                  </a:lnTo>
                  <a:lnTo>
                    <a:pt x="57483" y="82650"/>
                  </a:lnTo>
                  <a:lnTo>
                    <a:pt x="86289" y="93523"/>
                  </a:lnTo>
                  <a:lnTo>
                    <a:pt x="107634" y="91289"/>
                  </a:lnTo>
                  <a:lnTo>
                    <a:pt x="146710" y="72607"/>
                  </a:lnTo>
                  <a:lnTo>
                    <a:pt x="175125" y="44876"/>
                  </a:lnTo>
                  <a:lnTo>
                    <a:pt x="188996" y="22465"/>
                  </a:lnTo>
                  <a:lnTo>
                    <a:pt x="198529" y="4606"/>
                  </a:lnTo>
                  <a:lnTo>
                    <a:pt x="202909" y="970"/>
                  </a:lnTo>
                  <a:lnTo>
                    <a:pt x="205065" y="0"/>
                  </a:lnTo>
                  <a:lnTo>
                    <a:pt x="206502" y="1470"/>
                  </a:lnTo>
                  <a:lnTo>
                    <a:pt x="214193" y="42923"/>
                  </a:lnTo>
                  <a:lnTo>
                    <a:pt x="219427" y="84575"/>
                  </a:lnTo>
                  <a:lnTo>
                    <a:pt x="221291" y="124354"/>
                  </a:lnTo>
                  <a:lnTo>
                    <a:pt x="221921" y="170077"/>
                  </a:lnTo>
                  <a:lnTo>
                    <a:pt x="222045" y="210231"/>
                  </a:lnTo>
                  <a:lnTo>
                    <a:pt x="215726" y="2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68"/>
            <p:cNvSpPr/>
            <p:nvPr>
              <p:custDataLst>
                <p:tags r:id="rId51"/>
              </p:custDataLst>
            </p:nvPr>
          </p:nvSpPr>
          <p:spPr>
            <a:xfrm>
              <a:off x="4114800" y="1837426"/>
              <a:ext cx="368301" cy="305833"/>
            </a:xfrm>
            <a:custGeom>
              <a:avLst/>
              <a:gdLst/>
              <a:ahLst/>
              <a:cxnLst/>
              <a:rect l="0" t="0" r="0" b="0"/>
              <a:pathLst>
                <a:path w="368301" h="305833">
                  <a:moveTo>
                    <a:pt x="0" y="226324"/>
                  </a:moveTo>
                  <a:lnTo>
                    <a:pt x="0" y="226324"/>
                  </a:lnTo>
                  <a:lnTo>
                    <a:pt x="5026" y="214390"/>
                  </a:lnTo>
                  <a:lnTo>
                    <a:pt x="6088" y="208680"/>
                  </a:lnTo>
                  <a:lnTo>
                    <a:pt x="2901" y="214432"/>
                  </a:lnTo>
                  <a:lnTo>
                    <a:pt x="860" y="231816"/>
                  </a:lnTo>
                  <a:lnTo>
                    <a:pt x="5139" y="274363"/>
                  </a:lnTo>
                  <a:lnTo>
                    <a:pt x="7872" y="293474"/>
                  </a:lnTo>
                  <a:lnTo>
                    <a:pt x="11260" y="302030"/>
                  </a:lnTo>
                  <a:lnTo>
                    <a:pt x="15117" y="305832"/>
                  </a:lnTo>
                  <a:lnTo>
                    <a:pt x="17134" y="304729"/>
                  </a:lnTo>
                  <a:lnTo>
                    <a:pt x="36787" y="270160"/>
                  </a:lnTo>
                  <a:lnTo>
                    <a:pt x="49469" y="236401"/>
                  </a:lnTo>
                  <a:lnTo>
                    <a:pt x="50618" y="235159"/>
                  </a:lnTo>
                  <a:lnTo>
                    <a:pt x="53776" y="233778"/>
                  </a:lnTo>
                  <a:lnTo>
                    <a:pt x="55606" y="235527"/>
                  </a:lnTo>
                  <a:lnTo>
                    <a:pt x="75360" y="268645"/>
                  </a:lnTo>
                  <a:lnTo>
                    <a:pt x="83117" y="273355"/>
                  </a:lnTo>
                  <a:lnTo>
                    <a:pt x="87161" y="274612"/>
                  </a:lnTo>
                  <a:lnTo>
                    <a:pt x="97299" y="272245"/>
                  </a:lnTo>
                  <a:lnTo>
                    <a:pt x="102966" y="269638"/>
                  </a:lnTo>
                  <a:lnTo>
                    <a:pt x="139820" y="224061"/>
                  </a:lnTo>
                  <a:lnTo>
                    <a:pt x="159348" y="182289"/>
                  </a:lnTo>
                  <a:lnTo>
                    <a:pt x="172614" y="143934"/>
                  </a:lnTo>
                  <a:lnTo>
                    <a:pt x="188613" y="96377"/>
                  </a:lnTo>
                  <a:lnTo>
                    <a:pt x="200791" y="49869"/>
                  </a:lnTo>
                  <a:lnTo>
                    <a:pt x="202130" y="43477"/>
                  </a:lnTo>
                  <a:lnTo>
                    <a:pt x="202486" y="43748"/>
                  </a:lnTo>
                  <a:lnTo>
                    <a:pt x="202725" y="45340"/>
                  </a:lnTo>
                  <a:lnTo>
                    <a:pt x="194349" y="89549"/>
                  </a:lnTo>
                  <a:lnTo>
                    <a:pt x="185290" y="129354"/>
                  </a:lnTo>
                  <a:lnTo>
                    <a:pt x="180019" y="171251"/>
                  </a:lnTo>
                  <a:lnTo>
                    <a:pt x="178458" y="207889"/>
                  </a:lnTo>
                  <a:lnTo>
                    <a:pt x="181301" y="248083"/>
                  </a:lnTo>
                  <a:lnTo>
                    <a:pt x="186676" y="262953"/>
                  </a:lnTo>
                  <a:lnTo>
                    <a:pt x="190773" y="264854"/>
                  </a:lnTo>
                  <a:lnTo>
                    <a:pt x="202852" y="265086"/>
                  </a:lnTo>
                  <a:lnTo>
                    <a:pt x="217626" y="253429"/>
                  </a:lnTo>
                  <a:lnTo>
                    <a:pt x="250108" y="214823"/>
                  </a:lnTo>
                  <a:lnTo>
                    <a:pt x="277925" y="169568"/>
                  </a:lnTo>
                  <a:lnTo>
                    <a:pt x="299622" y="126343"/>
                  </a:lnTo>
                  <a:lnTo>
                    <a:pt x="317847" y="87104"/>
                  </a:lnTo>
                  <a:lnTo>
                    <a:pt x="336226" y="46032"/>
                  </a:lnTo>
                  <a:lnTo>
                    <a:pt x="356619" y="2316"/>
                  </a:lnTo>
                  <a:lnTo>
                    <a:pt x="358397" y="80"/>
                  </a:lnTo>
                  <a:lnTo>
                    <a:pt x="359581" y="0"/>
                  </a:lnTo>
                  <a:lnTo>
                    <a:pt x="360371" y="1358"/>
                  </a:lnTo>
                  <a:lnTo>
                    <a:pt x="347506" y="45931"/>
                  </a:lnTo>
                  <a:lnTo>
                    <a:pt x="337523" y="84758"/>
                  </a:lnTo>
                  <a:lnTo>
                    <a:pt x="325871" y="129033"/>
                  </a:lnTo>
                  <a:lnTo>
                    <a:pt x="316139" y="168256"/>
                  </a:lnTo>
                  <a:lnTo>
                    <a:pt x="312136" y="214148"/>
                  </a:lnTo>
                  <a:lnTo>
                    <a:pt x="311344" y="247594"/>
                  </a:lnTo>
                  <a:lnTo>
                    <a:pt x="316881" y="262588"/>
                  </a:lnTo>
                  <a:lnTo>
                    <a:pt x="321320" y="269550"/>
                  </a:lnTo>
                  <a:lnTo>
                    <a:pt x="326397" y="274191"/>
                  </a:lnTo>
                  <a:lnTo>
                    <a:pt x="337681" y="279348"/>
                  </a:lnTo>
                  <a:lnTo>
                    <a:pt x="342949" y="279312"/>
                  </a:lnTo>
                  <a:lnTo>
                    <a:pt x="352564" y="275510"/>
                  </a:lnTo>
                  <a:lnTo>
                    <a:pt x="368300" y="232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9"/>
            <p:cNvSpPr/>
            <p:nvPr>
              <p:custDataLst>
                <p:tags r:id="rId52"/>
              </p:custDataLst>
            </p:nvPr>
          </p:nvSpPr>
          <p:spPr>
            <a:xfrm>
              <a:off x="4399514" y="1968500"/>
              <a:ext cx="128037" cy="25401"/>
            </a:xfrm>
            <a:custGeom>
              <a:avLst/>
              <a:gdLst/>
              <a:ahLst/>
              <a:cxnLst/>
              <a:rect l="0" t="0" r="0" b="0"/>
              <a:pathLst>
                <a:path w="128037" h="25401">
                  <a:moveTo>
                    <a:pt x="20086" y="25400"/>
                  </a:moveTo>
                  <a:lnTo>
                    <a:pt x="20086" y="25400"/>
                  </a:lnTo>
                  <a:lnTo>
                    <a:pt x="9947" y="24694"/>
                  </a:lnTo>
                  <a:lnTo>
                    <a:pt x="541" y="21036"/>
                  </a:lnTo>
                  <a:lnTo>
                    <a:pt x="0" y="20374"/>
                  </a:lnTo>
                  <a:lnTo>
                    <a:pt x="345" y="19933"/>
                  </a:lnTo>
                  <a:lnTo>
                    <a:pt x="40223" y="6219"/>
                  </a:lnTo>
                  <a:lnTo>
                    <a:pt x="81685" y="1228"/>
                  </a:lnTo>
                  <a:lnTo>
                    <a:pt x="128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0"/>
            <p:cNvSpPr/>
            <p:nvPr>
              <p:custDataLst>
                <p:tags r:id="rId53"/>
              </p:custDataLst>
            </p:nvPr>
          </p:nvSpPr>
          <p:spPr>
            <a:xfrm>
              <a:off x="4514850" y="19812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11" y="15580"/>
                  </a:lnTo>
                  <a:lnTo>
                    <a:pt x="3318" y="5779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71"/>
            <p:cNvSpPr/>
            <p:nvPr>
              <p:custDataLst>
                <p:tags r:id="rId54"/>
              </p:custDataLst>
            </p:nvPr>
          </p:nvSpPr>
          <p:spPr>
            <a:xfrm>
              <a:off x="4540250" y="1885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76200"/>
                  </a:moveTo>
                  <a:lnTo>
                    <a:pt x="0" y="76200"/>
                  </a:lnTo>
                  <a:lnTo>
                    <a:pt x="4364" y="3846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72"/>
            <p:cNvSpPr/>
            <p:nvPr>
              <p:custDataLst>
                <p:tags r:id="rId55"/>
              </p:custDataLst>
            </p:nvPr>
          </p:nvSpPr>
          <p:spPr>
            <a:xfrm>
              <a:off x="4566879" y="1957145"/>
              <a:ext cx="113995" cy="255052"/>
            </a:xfrm>
            <a:custGeom>
              <a:avLst/>
              <a:gdLst/>
              <a:ahLst/>
              <a:cxnLst/>
              <a:rect l="0" t="0" r="0" b="0"/>
              <a:pathLst>
                <a:path w="113995" h="255052">
                  <a:moveTo>
                    <a:pt x="24171" y="87555"/>
                  </a:moveTo>
                  <a:lnTo>
                    <a:pt x="24171" y="87555"/>
                  </a:lnTo>
                  <a:lnTo>
                    <a:pt x="19807" y="130187"/>
                  </a:lnTo>
                  <a:lnTo>
                    <a:pt x="16332" y="172464"/>
                  </a:lnTo>
                  <a:lnTo>
                    <a:pt x="11030" y="208904"/>
                  </a:lnTo>
                  <a:lnTo>
                    <a:pt x="0" y="255051"/>
                  </a:lnTo>
                  <a:lnTo>
                    <a:pt x="296" y="254958"/>
                  </a:lnTo>
                  <a:lnTo>
                    <a:pt x="2506" y="251091"/>
                  </a:lnTo>
                  <a:lnTo>
                    <a:pt x="11684" y="210516"/>
                  </a:lnTo>
                  <a:lnTo>
                    <a:pt x="19980" y="173070"/>
                  </a:lnTo>
                  <a:lnTo>
                    <a:pt x="33041" y="135079"/>
                  </a:lnTo>
                  <a:lnTo>
                    <a:pt x="46947" y="88074"/>
                  </a:lnTo>
                  <a:lnTo>
                    <a:pt x="60629" y="46265"/>
                  </a:lnTo>
                  <a:lnTo>
                    <a:pt x="85000" y="9016"/>
                  </a:lnTo>
                  <a:lnTo>
                    <a:pt x="92599" y="673"/>
                  </a:lnTo>
                  <a:lnTo>
                    <a:pt x="96601" y="0"/>
                  </a:lnTo>
                  <a:lnTo>
                    <a:pt x="100680" y="1669"/>
                  </a:lnTo>
                  <a:lnTo>
                    <a:pt x="104809" y="4897"/>
                  </a:lnTo>
                  <a:lnTo>
                    <a:pt x="113994" y="19555"/>
                  </a:lnTo>
                  <a:lnTo>
                    <a:pt x="113246" y="36871"/>
                  </a:lnTo>
                  <a:lnTo>
                    <a:pt x="107505" y="57268"/>
                  </a:lnTo>
                  <a:lnTo>
                    <a:pt x="93077" y="82501"/>
                  </a:lnTo>
                  <a:lnTo>
                    <a:pt x="78140" y="96092"/>
                  </a:lnTo>
                  <a:lnTo>
                    <a:pt x="64150" y="104520"/>
                  </a:lnTo>
                  <a:lnTo>
                    <a:pt x="57879" y="105215"/>
                  </a:lnTo>
                  <a:lnTo>
                    <a:pt x="52288" y="103561"/>
                  </a:lnTo>
                  <a:lnTo>
                    <a:pt x="43723" y="97491"/>
                  </a:lnTo>
                  <a:lnTo>
                    <a:pt x="36871" y="87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3"/>
            <p:cNvSpPr/>
            <p:nvPr>
              <p:custDataLst>
                <p:tags r:id="rId56"/>
              </p:custDataLst>
            </p:nvPr>
          </p:nvSpPr>
          <p:spPr>
            <a:xfrm>
              <a:off x="4723023" y="1808077"/>
              <a:ext cx="160128" cy="270643"/>
            </a:xfrm>
            <a:custGeom>
              <a:avLst/>
              <a:gdLst/>
              <a:ahLst/>
              <a:cxnLst/>
              <a:rect l="0" t="0" r="0" b="0"/>
              <a:pathLst>
                <a:path w="160128" h="270643">
                  <a:moveTo>
                    <a:pt x="39477" y="8023"/>
                  </a:moveTo>
                  <a:lnTo>
                    <a:pt x="39477" y="8023"/>
                  </a:lnTo>
                  <a:lnTo>
                    <a:pt x="57639" y="0"/>
                  </a:lnTo>
                  <a:lnTo>
                    <a:pt x="64717" y="459"/>
                  </a:lnTo>
                  <a:lnTo>
                    <a:pt x="66887" y="2275"/>
                  </a:lnTo>
                  <a:lnTo>
                    <a:pt x="69298" y="8055"/>
                  </a:lnTo>
                  <a:lnTo>
                    <a:pt x="57158" y="53104"/>
                  </a:lnTo>
                  <a:lnTo>
                    <a:pt x="41323" y="98302"/>
                  </a:lnTo>
                  <a:lnTo>
                    <a:pt x="28971" y="135609"/>
                  </a:lnTo>
                  <a:lnTo>
                    <a:pt x="13674" y="180085"/>
                  </a:lnTo>
                  <a:lnTo>
                    <a:pt x="435" y="213461"/>
                  </a:lnTo>
                  <a:lnTo>
                    <a:pt x="0" y="242147"/>
                  </a:lnTo>
                  <a:lnTo>
                    <a:pt x="2647" y="253189"/>
                  </a:lnTo>
                  <a:lnTo>
                    <a:pt x="4340" y="256134"/>
                  </a:lnTo>
                  <a:lnTo>
                    <a:pt x="7585" y="257391"/>
                  </a:lnTo>
                  <a:lnTo>
                    <a:pt x="16836" y="256907"/>
                  </a:lnTo>
                  <a:lnTo>
                    <a:pt x="28003" y="250577"/>
                  </a:lnTo>
                  <a:lnTo>
                    <a:pt x="71299" y="207553"/>
                  </a:lnTo>
                  <a:lnTo>
                    <a:pt x="97677" y="163389"/>
                  </a:lnTo>
                  <a:lnTo>
                    <a:pt x="100622" y="155156"/>
                  </a:lnTo>
                  <a:lnTo>
                    <a:pt x="99290" y="154089"/>
                  </a:lnTo>
                  <a:lnTo>
                    <a:pt x="92166" y="156667"/>
                  </a:lnTo>
                  <a:lnTo>
                    <a:pt x="79626" y="166052"/>
                  </a:lnTo>
                  <a:lnTo>
                    <a:pt x="63602" y="191254"/>
                  </a:lnTo>
                  <a:lnTo>
                    <a:pt x="55562" y="215419"/>
                  </a:lnTo>
                  <a:lnTo>
                    <a:pt x="57445" y="231197"/>
                  </a:lnTo>
                  <a:lnTo>
                    <a:pt x="59921" y="239356"/>
                  </a:lnTo>
                  <a:lnTo>
                    <a:pt x="73963" y="254065"/>
                  </a:lnTo>
                  <a:lnTo>
                    <a:pt x="92904" y="265542"/>
                  </a:lnTo>
                  <a:lnTo>
                    <a:pt x="110730" y="270642"/>
                  </a:lnTo>
                  <a:lnTo>
                    <a:pt x="160127" y="262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01"/>
          <p:cNvGrpSpPr/>
          <p:nvPr/>
        </p:nvGrpSpPr>
        <p:grpSpPr>
          <a:xfrm>
            <a:off x="5172492" y="1876746"/>
            <a:ext cx="447259" cy="251146"/>
            <a:chOff x="5172492" y="1876746"/>
            <a:chExt cx="447259" cy="251146"/>
          </a:xfrm>
        </p:grpSpPr>
        <p:sp>
          <p:nvSpPr>
            <p:cNvPr id="72" name="SMARTInkShape-574"/>
            <p:cNvSpPr/>
            <p:nvPr>
              <p:custDataLst>
                <p:tags r:id="rId46"/>
              </p:custDataLst>
            </p:nvPr>
          </p:nvSpPr>
          <p:spPr>
            <a:xfrm>
              <a:off x="5172492" y="1905000"/>
              <a:ext cx="136109" cy="222892"/>
            </a:xfrm>
            <a:custGeom>
              <a:avLst/>
              <a:gdLst/>
              <a:ahLst/>
              <a:cxnLst/>
              <a:rect l="0" t="0" r="0" b="0"/>
              <a:pathLst>
                <a:path w="136109" h="222892">
                  <a:moveTo>
                    <a:pt x="40858" y="0"/>
                  </a:moveTo>
                  <a:lnTo>
                    <a:pt x="40858" y="0"/>
                  </a:lnTo>
                  <a:lnTo>
                    <a:pt x="44228" y="0"/>
                  </a:lnTo>
                  <a:lnTo>
                    <a:pt x="45222" y="706"/>
                  </a:lnTo>
                  <a:lnTo>
                    <a:pt x="45884" y="1881"/>
                  </a:lnTo>
                  <a:lnTo>
                    <a:pt x="46325" y="3371"/>
                  </a:lnTo>
                  <a:lnTo>
                    <a:pt x="34922" y="48184"/>
                  </a:lnTo>
                  <a:lnTo>
                    <a:pt x="20061" y="92329"/>
                  </a:lnTo>
                  <a:lnTo>
                    <a:pt x="11961" y="131465"/>
                  </a:lnTo>
                  <a:lnTo>
                    <a:pt x="2904" y="173247"/>
                  </a:lnTo>
                  <a:lnTo>
                    <a:pt x="0" y="189182"/>
                  </a:lnTo>
                  <a:lnTo>
                    <a:pt x="1061" y="205671"/>
                  </a:lnTo>
                  <a:lnTo>
                    <a:pt x="5767" y="216763"/>
                  </a:lnTo>
                  <a:lnTo>
                    <a:pt x="8998" y="220709"/>
                  </a:lnTo>
                  <a:lnTo>
                    <a:pt x="13973" y="222634"/>
                  </a:lnTo>
                  <a:lnTo>
                    <a:pt x="27028" y="222891"/>
                  </a:lnTo>
                  <a:lnTo>
                    <a:pt x="71496" y="212237"/>
                  </a:lnTo>
                  <a:lnTo>
                    <a:pt x="13610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75"/>
            <p:cNvSpPr/>
            <p:nvPr>
              <p:custDataLst>
                <p:tags r:id="rId47"/>
              </p:custDataLst>
            </p:nvPr>
          </p:nvSpPr>
          <p:spPr>
            <a:xfrm>
              <a:off x="5356147" y="1876746"/>
              <a:ext cx="140485" cy="237511"/>
            </a:xfrm>
            <a:custGeom>
              <a:avLst/>
              <a:gdLst/>
              <a:ahLst/>
              <a:cxnLst/>
              <a:rect l="0" t="0" r="0" b="0"/>
              <a:pathLst>
                <a:path w="140485" h="237511">
                  <a:moveTo>
                    <a:pt x="28653" y="91754"/>
                  </a:moveTo>
                  <a:lnTo>
                    <a:pt x="28653" y="91754"/>
                  </a:lnTo>
                  <a:lnTo>
                    <a:pt x="26771" y="104306"/>
                  </a:lnTo>
                  <a:lnTo>
                    <a:pt x="22186" y="149982"/>
                  </a:lnTo>
                  <a:lnTo>
                    <a:pt x="13630" y="190144"/>
                  </a:lnTo>
                  <a:lnTo>
                    <a:pt x="490" y="237363"/>
                  </a:lnTo>
                  <a:lnTo>
                    <a:pt x="0" y="237510"/>
                  </a:lnTo>
                  <a:lnTo>
                    <a:pt x="3387" y="226898"/>
                  </a:lnTo>
                  <a:lnTo>
                    <a:pt x="18697" y="190860"/>
                  </a:lnTo>
                  <a:lnTo>
                    <a:pt x="35816" y="146283"/>
                  </a:lnTo>
                  <a:lnTo>
                    <a:pt x="52413" y="106735"/>
                  </a:lnTo>
                  <a:lnTo>
                    <a:pt x="77404" y="60925"/>
                  </a:lnTo>
                  <a:lnTo>
                    <a:pt x="107171" y="14203"/>
                  </a:lnTo>
                  <a:lnTo>
                    <a:pt x="110631" y="8303"/>
                  </a:lnTo>
                  <a:lnTo>
                    <a:pt x="118240" y="1748"/>
                  </a:lnTo>
                  <a:lnTo>
                    <a:pt x="122243" y="0"/>
                  </a:lnTo>
                  <a:lnTo>
                    <a:pt x="126325" y="246"/>
                  </a:lnTo>
                  <a:lnTo>
                    <a:pt x="134621" y="4282"/>
                  </a:lnTo>
                  <a:lnTo>
                    <a:pt x="137398" y="8039"/>
                  </a:lnTo>
                  <a:lnTo>
                    <a:pt x="140484" y="17858"/>
                  </a:lnTo>
                  <a:lnTo>
                    <a:pt x="138851" y="38658"/>
                  </a:lnTo>
                  <a:lnTo>
                    <a:pt x="127156" y="66066"/>
                  </a:lnTo>
                  <a:lnTo>
                    <a:pt x="98623" y="103479"/>
                  </a:lnTo>
                  <a:lnTo>
                    <a:pt x="83957" y="115375"/>
                  </a:lnTo>
                  <a:lnTo>
                    <a:pt x="72282" y="119891"/>
                  </a:lnTo>
                  <a:lnTo>
                    <a:pt x="42192" y="123441"/>
                  </a:lnTo>
                  <a:lnTo>
                    <a:pt x="85519" y="161425"/>
                  </a:lnTo>
                  <a:lnTo>
                    <a:pt x="117553" y="193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76"/>
            <p:cNvSpPr/>
            <p:nvPr>
              <p:custDataLst>
                <p:tags r:id="rId48"/>
              </p:custDataLst>
            </p:nvPr>
          </p:nvSpPr>
          <p:spPr>
            <a:xfrm>
              <a:off x="5607050" y="1968761"/>
              <a:ext cx="6089" cy="25140"/>
            </a:xfrm>
            <a:custGeom>
              <a:avLst/>
              <a:gdLst/>
              <a:ahLst/>
              <a:cxnLst/>
              <a:rect l="0" t="0" r="0" b="0"/>
              <a:pathLst>
                <a:path w="6089" h="2514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1934" y="9930"/>
                  </a:lnTo>
                  <a:lnTo>
                    <a:pt x="0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77"/>
            <p:cNvSpPr/>
            <p:nvPr>
              <p:custDataLst>
                <p:tags r:id="rId49"/>
              </p:custDataLst>
            </p:nvPr>
          </p:nvSpPr>
          <p:spPr>
            <a:xfrm>
              <a:off x="5600962" y="2076450"/>
              <a:ext cx="18789" cy="27948"/>
            </a:xfrm>
            <a:custGeom>
              <a:avLst/>
              <a:gdLst/>
              <a:ahLst/>
              <a:cxnLst/>
              <a:rect l="0" t="0" r="0" b="0"/>
              <a:pathLst>
                <a:path w="18789" h="27948">
                  <a:moveTo>
                    <a:pt x="6088" y="0"/>
                  </a:moveTo>
                  <a:lnTo>
                    <a:pt x="6088" y="0"/>
                  </a:lnTo>
                  <a:lnTo>
                    <a:pt x="326" y="22354"/>
                  </a:lnTo>
                  <a:lnTo>
                    <a:pt x="0" y="27104"/>
                  </a:lnTo>
                  <a:lnTo>
                    <a:pt x="1324" y="27947"/>
                  </a:lnTo>
                  <a:lnTo>
                    <a:pt x="1878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02"/>
          <p:cNvGrpSpPr/>
          <p:nvPr/>
        </p:nvGrpSpPr>
        <p:grpSpPr>
          <a:xfrm>
            <a:off x="6027294" y="1860628"/>
            <a:ext cx="583057" cy="384514"/>
            <a:chOff x="6027294" y="1860628"/>
            <a:chExt cx="583057" cy="384514"/>
          </a:xfrm>
        </p:grpSpPr>
        <p:sp>
          <p:nvSpPr>
            <p:cNvPr id="77" name="SMARTInkShape-578"/>
            <p:cNvSpPr/>
            <p:nvPr>
              <p:custDataLst>
                <p:tags r:id="rId40"/>
              </p:custDataLst>
            </p:nvPr>
          </p:nvSpPr>
          <p:spPr>
            <a:xfrm>
              <a:off x="6086540" y="2032000"/>
              <a:ext cx="174561" cy="209551"/>
            </a:xfrm>
            <a:custGeom>
              <a:avLst/>
              <a:gdLst/>
              <a:ahLst/>
              <a:cxnLst/>
              <a:rect l="0" t="0" r="0" b="0"/>
              <a:pathLst>
                <a:path w="174561" h="209551">
                  <a:moveTo>
                    <a:pt x="9460" y="0"/>
                  </a:moveTo>
                  <a:lnTo>
                    <a:pt x="9460" y="0"/>
                  </a:lnTo>
                  <a:lnTo>
                    <a:pt x="3993" y="0"/>
                  </a:lnTo>
                  <a:lnTo>
                    <a:pt x="0" y="3371"/>
                  </a:lnTo>
                  <a:lnTo>
                    <a:pt x="331" y="6481"/>
                  </a:lnTo>
                  <a:lnTo>
                    <a:pt x="12883" y="28561"/>
                  </a:lnTo>
                  <a:lnTo>
                    <a:pt x="45319" y="71102"/>
                  </a:lnTo>
                  <a:lnTo>
                    <a:pt x="84833" y="118292"/>
                  </a:lnTo>
                  <a:lnTo>
                    <a:pt x="125023" y="161920"/>
                  </a:lnTo>
                  <a:lnTo>
                    <a:pt x="17456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79"/>
            <p:cNvSpPr/>
            <p:nvPr>
              <p:custDataLst>
                <p:tags r:id="rId41"/>
              </p:custDataLst>
            </p:nvPr>
          </p:nvSpPr>
          <p:spPr>
            <a:xfrm>
              <a:off x="6108700" y="2044596"/>
              <a:ext cx="184151" cy="165205"/>
            </a:xfrm>
            <a:custGeom>
              <a:avLst/>
              <a:gdLst/>
              <a:ahLst/>
              <a:cxnLst/>
              <a:rect l="0" t="0" r="0" b="0"/>
              <a:pathLst>
                <a:path w="184151" h="165205">
                  <a:moveTo>
                    <a:pt x="184150" y="19154"/>
                  </a:moveTo>
                  <a:lnTo>
                    <a:pt x="184150" y="19154"/>
                  </a:lnTo>
                  <a:lnTo>
                    <a:pt x="180779" y="15783"/>
                  </a:lnTo>
                  <a:lnTo>
                    <a:pt x="178683" y="3574"/>
                  </a:lnTo>
                  <a:lnTo>
                    <a:pt x="176977" y="1006"/>
                  </a:lnTo>
                  <a:lnTo>
                    <a:pt x="174429" y="0"/>
                  </a:lnTo>
                  <a:lnTo>
                    <a:pt x="171319" y="34"/>
                  </a:lnTo>
                  <a:lnTo>
                    <a:pt x="162220" y="7599"/>
                  </a:lnTo>
                  <a:lnTo>
                    <a:pt x="121721" y="49680"/>
                  </a:lnTo>
                  <a:lnTo>
                    <a:pt x="74947" y="96600"/>
                  </a:lnTo>
                  <a:lnTo>
                    <a:pt x="28632" y="139263"/>
                  </a:lnTo>
                  <a:lnTo>
                    <a:pt x="0" y="16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80"/>
            <p:cNvSpPr/>
            <p:nvPr>
              <p:custDataLst>
                <p:tags r:id="rId42"/>
              </p:custDataLst>
            </p:nvPr>
          </p:nvSpPr>
          <p:spPr>
            <a:xfrm>
              <a:off x="6027294" y="1924050"/>
              <a:ext cx="290957" cy="38101"/>
            </a:xfrm>
            <a:custGeom>
              <a:avLst/>
              <a:gdLst/>
              <a:ahLst/>
              <a:cxnLst/>
              <a:rect l="0" t="0" r="0" b="0"/>
              <a:pathLst>
                <a:path w="290957" h="38101">
                  <a:moveTo>
                    <a:pt x="11556" y="38100"/>
                  </a:moveTo>
                  <a:lnTo>
                    <a:pt x="11556" y="38100"/>
                  </a:lnTo>
                  <a:lnTo>
                    <a:pt x="0" y="38100"/>
                  </a:lnTo>
                  <a:lnTo>
                    <a:pt x="44421" y="25890"/>
                  </a:lnTo>
                  <a:lnTo>
                    <a:pt x="88478" y="17706"/>
                  </a:lnTo>
                  <a:lnTo>
                    <a:pt x="127168" y="14183"/>
                  </a:lnTo>
                  <a:lnTo>
                    <a:pt x="174458" y="9769"/>
                  </a:lnTo>
                  <a:lnTo>
                    <a:pt x="215202" y="7363"/>
                  </a:lnTo>
                  <a:lnTo>
                    <a:pt x="290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81"/>
            <p:cNvSpPr/>
            <p:nvPr>
              <p:custDataLst>
                <p:tags r:id="rId43"/>
              </p:custDataLst>
            </p:nvPr>
          </p:nvSpPr>
          <p:spPr>
            <a:xfrm>
              <a:off x="6319394" y="1860628"/>
              <a:ext cx="76713" cy="126923"/>
            </a:xfrm>
            <a:custGeom>
              <a:avLst/>
              <a:gdLst/>
              <a:ahLst/>
              <a:cxnLst/>
              <a:rect l="0" t="0" r="0" b="0"/>
              <a:pathLst>
                <a:path w="76713" h="126923">
                  <a:moveTo>
                    <a:pt x="11556" y="6272"/>
                  </a:moveTo>
                  <a:lnTo>
                    <a:pt x="11556" y="6272"/>
                  </a:lnTo>
                  <a:lnTo>
                    <a:pt x="8185" y="2901"/>
                  </a:lnTo>
                  <a:lnTo>
                    <a:pt x="4649" y="1246"/>
                  </a:lnTo>
                  <a:lnTo>
                    <a:pt x="0" y="183"/>
                  </a:lnTo>
                  <a:lnTo>
                    <a:pt x="5936" y="0"/>
                  </a:lnTo>
                  <a:lnTo>
                    <a:pt x="20004" y="3316"/>
                  </a:lnTo>
                  <a:lnTo>
                    <a:pt x="51743" y="20897"/>
                  </a:lnTo>
                  <a:lnTo>
                    <a:pt x="63754" y="32527"/>
                  </a:lnTo>
                  <a:lnTo>
                    <a:pt x="75078" y="54346"/>
                  </a:lnTo>
                  <a:lnTo>
                    <a:pt x="76712" y="68561"/>
                  </a:lnTo>
                  <a:lnTo>
                    <a:pt x="74381" y="81934"/>
                  </a:lnTo>
                  <a:lnTo>
                    <a:pt x="56006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82"/>
            <p:cNvSpPr/>
            <p:nvPr>
              <p:custDataLst>
                <p:tags r:id="rId44"/>
              </p:custDataLst>
            </p:nvPr>
          </p:nvSpPr>
          <p:spPr>
            <a:xfrm>
              <a:off x="6508749" y="2146300"/>
              <a:ext cx="76202" cy="12701"/>
            </a:xfrm>
            <a:custGeom>
              <a:avLst/>
              <a:gdLst/>
              <a:ahLst/>
              <a:cxnLst/>
              <a:rect l="0" t="0" r="0" b="0"/>
              <a:pathLst>
                <a:path w="76202" h="1270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706" y="8022"/>
                  </a:lnTo>
                  <a:lnTo>
                    <a:pt x="1882" y="8170"/>
                  </a:lnTo>
                  <a:lnTo>
                    <a:pt x="3371" y="7564"/>
                  </a:lnTo>
                  <a:lnTo>
                    <a:pt x="44830" y="6397"/>
                  </a:lnTo>
                  <a:lnTo>
                    <a:pt x="56614" y="7077"/>
                  </a:lnTo>
                  <a:lnTo>
                    <a:pt x="7620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83"/>
            <p:cNvSpPr/>
            <p:nvPr>
              <p:custDataLst>
                <p:tags r:id="rId45"/>
              </p:custDataLst>
            </p:nvPr>
          </p:nvSpPr>
          <p:spPr>
            <a:xfrm>
              <a:off x="6517791" y="2228850"/>
              <a:ext cx="92560" cy="16292"/>
            </a:xfrm>
            <a:custGeom>
              <a:avLst/>
              <a:gdLst/>
              <a:ahLst/>
              <a:cxnLst/>
              <a:rect l="0" t="0" r="0" b="0"/>
              <a:pathLst>
                <a:path w="92560" h="16292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1777" y="6908"/>
                  </a:lnTo>
                  <a:lnTo>
                    <a:pt x="288" y="8838"/>
                  </a:lnTo>
                  <a:lnTo>
                    <a:pt x="0" y="10126"/>
                  </a:lnTo>
                  <a:lnTo>
                    <a:pt x="514" y="10984"/>
                  </a:lnTo>
                  <a:lnTo>
                    <a:pt x="1562" y="11556"/>
                  </a:lnTo>
                  <a:lnTo>
                    <a:pt x="33090" y="16291"/>
                  </a:lnTo>
                  <a:lnTo>
                    <a:pt x="925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03"/>
          <p:cNvGrpSpPr/>
          <p:nvPr/>
        </p:nvGrpSpPr>
        <p:grpSpPr>
          <a:xfrm>
            <a:off x="6849904" y="1946968"/>
            <a:ext cx="1632168" cy="466033"/>
            <a:chOff x="6849904" y="1946968"/>
            <a:chExt cx="1632168" cy="466033"/>
          </a:xfrm>
        </p:grpSpPr>
        <p:sp>
          <p:nvSpPr>
            <p:cNvPr id="84" name="SMARTInkShape-584"/>
            <p:cNvSpPr/>
            <p:nvPr>
              <p:custDataLst>
                <p:tags r:id="rId28"/>
              </p:custDataLst>
            </p:nvPr>
          </p:nvSpPr>
          <p:spPr>
            <a:xfrm>
              <a:off x="6849904" y="2026995"/>
              <a:ext cx="103347" cy="314122"/>
            </a:xfrm>
            <a:custGeom>
              <a:avLst/>
              <a:gdLst/>
              <a:ahLst/>
              <a:cxnLst/>
              <a:rect l="0" t="0" r="0" b="0"/>
              <a:pathLst>
                <a:path w="103347" h="314122">
                  <a:moveTo>
                    <a:pt x="103346" y="11355"/>
                  </a:moveTo>
                  <a:lnTo>
                    <a:pt x="103346" y="11355"/>
                  </a:lnTo>
                  <a:lnTo>
                    <a:pt x="99975" y="11355"/>
                  </a:lnTo>
                  <a:lnTo>
                    <a:pt x="57964" y="815"/>
                  </a:lnTo>
                  <a:lnTo>
                    <a:pt x="39570" y="0"/>
                  </a:lnTo>
                  <a:lnTo>
                    <a:pt x="11431" y="7578"/>
                  </a:lnTo>
                  <a:lnTo>
                    <a:pt x="1244" y="13607"/>
                  </a:lnTo>
                  <a:lnTo>
                    <a:pt x="0" y="17090"/>
                  </a:lnTo>
                  <a:lnTo>
                    <a:pt x="500" y="26603"/>
                  </a:lnTo>
                  <a:lnTo>
                    <a:pt x="4954" y="36006"/>
                  </a:lnTo>
                  <a:lnTo>
                    <a:pt x="39361" y="82812"/>
                  </a:lnTo>
                  <a:lnTo>
                    <a:pt x="50213" y="102380"/>
                  </a:lnTo>
                  <a:lnTo>
                    <a:pt x="55037" y="120484"/>
                  </a:lnTo>
                  <a:lnTo>
                    <a:pt x="54382" y="143173"/>
                  </a:lnTo>
                  <a:lnTo>
                    <a:pt x="46347" y="166672"/>
                  </a:lnTo>
                  <a:lnTo>
                    <a:pt x="38972" y="177516"/>
                  </a:lnTo>
                  <a:lnTo>
                    <a:pt x="30992" y="183982"/>
                  </a:lnTo>
                  <a:lnTo>
                    <a:pt x="19270" y="187622"/>
                  </a:lnTo>
                  <a:lnTo>
                    <a:pt x="9707" y="188953"/>
                  </a:lnTo>
                  <a:lnTo>
                    <a:pt x="9875" y="189726"/>
                  </a:lnTo>
                  <a:lnTo>
                    <a:pt x="11944" y="192466"/>
                  </a:lnTo>
                  <a:lnTo>
                    <a:pt x="17096" y="194154"/>
                  </a:lnTo>
                  <a:lnTo>
                    <a:pt x="20446" y="194604"/>
                  </a:lnTo>
                  <a:lnTo>
                    <a:pt x="58540" y="218570"/>
                  </a:lnTo>
                  <a:lnTo>
                    <a:pt x="71098" y="231424"/>
                  </a:lnTo>
                  <a:lnTo>
                    <a:pt x="73021" y="245571"/>
                  </a:lnTo>
                  <a:lnTo>
                    <a:pt x="70819" y="262206"/>
                  </a:lnTo>
                  <a:lnTo>
                    <a:pt x="54003" y="296690"/>
                  </a:lnTo>
                  <a:lnTo>
                    <a:pt x="44079" y="311579"/>
                  </a:lnTo>
                  <a:lnTo>
                    <a:pt x="44079" y="313104"/>
                  </a:lnTo>
                  <a:lnTo>
                    <a:pt x="44784" y="314121"/>
                  </a:lnTo>
                  <a:lnTo>
                    <a:pt x="77946" y="309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85"/>
            <p:cNvSpPr/>
            <p:nvPr>
              <p:custDataLst>
                <p:tags r:id="rId29"/>
              </p:custDataLst>
            </p:nvPr>
          </p:nvSpPr>
          <p:spPr>
            <a:xfrm>
              <a:off x="7092950" y="212090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0" y="0"/>
                  </a:moveTo>
                  <a:lnTo>
                    <a:pt x="0" y="0"/>
                  </a:lnTo>
                  <a:lnTo>
                    <a:pt x="16606" y="26732"/>
                  </a:lnTo>
                  <a:lnTo>
                    <a:pt x="60281" y="72881"/>
                  </a:lnTo>
                  <a:lnTo>
                    <a:pt x="1079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86"/>
            <p:cNvSpPr/>
            <p:nvPr>
              <p:custDataLst>
                <p:tags r:id="rId30"/>
              </p:custDataLst>
            </p:nvPr>
          </p:nvSpPr>
          <p:spPr>
            <a:xfrm>
              <a:off x="7102477" y="2120900"/>
              <a:ext cx="155574" cy="165101"/>
            </a:xfrm>
            <a:custGeom>
              <a:avLst/>
              <a:gdLst/>
              <a:ahLst/>
              <a:cxnLst/>
              <a:rect l="0" t="0" r="0" b="0"/>
              <a:pathLst>
                <a:path w="155574" h="165101">
                  <a:moveTo>
                    <a:pt x="155573" y="0"/>
                  </a:moveTo>
                  <a:lnTo>
                    <a:pt x="155573" y="0"/>
                  </a:lnTo>
                  <a:lnTo>
                    <a:pt x="141776" y="705"/>
                  </a:lnTo>
                  <a:lnTo>
                    <a:pt x="135800" y="3371"/>
                  </a:lnTo>
                  <a:lnTo>
                    <a:pt x="90865" y="36659"/>
                  </a:lnTo>
                  <a:lnTo>
                    <a:pt x="45456" y="79095"/>
                  </a:lnTo>
                  <a:lnTo>
                    <a:pt x="15588" y="122146"/>
                  </a:lnTo>
                  <a:lnTo>
                    <a:pt x="2382" y="147199"/>
                  </a:lnTo>
                  <a:lnTo>
                    <a:pt x="0" y="157144"/>
                  </a:lnTo>
                  <a:lnTo>
                    <a:pt x="317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87"/>
            <p:cNvSpPr/>
            <p:nvPr>
              <p:custDataLst>
                <p:tags r:id="rId31"/>
              </p:custDataLst>
            </p:nvPr>
          </p:nvSpPr>
          <p:spPr>
            <a:xfrm>
              <a:off x="7270749" y="1946968"/>
              <a:ext cx="12702" cy="104083"/>
            </a:xfrm>
            <a:custGeom>
              <a:avLst/>
              <a:gdLst/>
              <a:ahLst/>
              <a:cxnLst/>
              <a:rect l="0" t="0" r="0" b="0"/>
              <a:pathLst>
                <a:path w="12702" h="104083">
                  <a:moveTo>
                    <a:pt x="1" y="15182"/>
                  </a:moveTo>
                  <a:lnTo>
                    <a:pt x="1" y="15182"/>
                  </a:lnTo>
                  <a:lnTo>
                    <a:pt x="0" y="876"/>
                  </a:lnTo>
                  <a:lnTo>
                    <a:pt x="706" y="0"/>
                  </a:lnTo>
                  <a:lnTo>
                    <a:pt x="1882" y="122"/>
                  </a:lnTo>
                  <a:lnTo>
                    <a:pt x="3371" y="908"/>
                  </a:lnTo>
                  <a:lnTo>
                    <a:pt x="8839" y="12129"/>
                  </a:lnTo>
                  <a:lnTo>
                    <a:pt x="12193" y="52949"/>
                  </a:lnTo>
                  <a:lnTo>
                    <a:pt x="12701" y="10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88"/>
            <p:cNvSpPr/>
            <p:nvPr>
              <p:custDataLst>
                <p:tags r:id="rId32"/>
              </p:custDataLst>
            </p:nvPr>
          </p:nvSpPr>
          <p:spPr>
            <a:xfrm>
              <a:off x="7346950" y="22542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89"/>
            <p:cNvSpPr/>
            <p:nvPr>
              <p:custDataLst>
                <p:tags r:id="rId33"/>
              </p:custDataLst>
            </p:nvPr>
          </p:nvSpPr>
          <p:spPr>
            <a:xfrm>
              <a:off x="7537450" y="2133600"/>
              <a:ext cx="107951" cy="165101"/>
            </a:xfrm>
            <a:custGeom>
              <a:avLst/>
              <a:gdLst/>
              <a:ahLst/>
              <a:cxnLst/>
              <a:rect l="0" t="0" r="0" b="0"/>
              <a:pathLst>
                <a:path w="107951" h="165101">
                  <a:moveTo>
                    <a:pt x="0" y="0"/>
                  </a:moveTo>
                  <a:lnTo>
                    <a:pt x="0" y="0"/>
                  </a:lnTo>
                  <a:lnTo>
                    <a:pt x="15901" y="17312"/>
                  </a:lnTo>
                  <a:lnTo>
                    <a:pt x="46087" y="62680"/>
                  </a:lnTo>
                  <a:lnTo>
                    <a:pt x="75048" y="102520"/>
                  </a:lnTo>
                  <a:lnTo>
                    <a:pt x="1079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90"/>
            <p:cNvSpPr/>
            <p:nvPr>
              <p:custDataLst>
                <p:tags r:id="rId34"/>
              </p:custDataLst>
            </p:nvPr>
          </p:nvSpPr>
          <p:spPr>
            <a:xfrm>
              <a:off x="7562850" y="2147183"/>
              <a:ext cx="114301" cy="138818"/>
            </a:xfrm>
            <a:custGeom>
              <a:avLst/>
              <a:gdLst/>
              <a:ahLst/>
              <a:cxnLst/>
              <a:rect l="0" t="0" r="0" b="0"/>
              <a:pathLst>
                <a:path w="114301" h="138818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2096"/>
                  </a:lnTo>
                  <a:lnTo>
                    <a:pt x="112888" y="1103"/>
                  </a:lnTo>
                  <a:lnTo>
                    <a:pt x="107558" y="0"/>
                  </a:lnTo>
                  <a:lnTo>
                    <a:pt x="93252" y="6120"/>
                  </a:lnTo>
                  <a:lnTo>
                    <a:pt x="70865" y="25195"/>
                  </a:lnTo>
                  <a:lnTo>
                    <a:pt x="34148" y="68116"/>
                  </a:lnTo>
                  <a:lnTo>
                    <a:pt x="11605" y="102016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91"/>
            <p:cNvSpPr/>
            <p:nvPr>
              <p:custDataLst>
                <p:tags r:id="rId35"/>
              </p:custDataLst>
            </p:nvPr>
          </p:nvSpPr>
          <p:spPr>
            <a:xfrm>
              <a:off x="7679841" y="1989033"/>
              <a:ext cx="73510" cy="100118"/>
            </a:xfrm>
            <a:custGeom>
              <a:avLst/>
              <a:gdLst/>
              <a:ahLst/>
              <a:cxnLst/>
              <a:rect l="0" t="0" r="0" b="0"/>
              <a:pathLst>
                <a:path w="73510" h="100118">
                  <a:moveTo>
                    <a:pt x="3659" y="23917"/>
                  </a:moveTo>
                  <a:lnTo>
                    <a:pt x="3659" y="23917"/>
                  </a:lnTo>
                  <a:lnTo>
                    <a:pt x="3659" y="20546"/>
                  </a:lnTo>
                  <a:lnTo>
                    <a:pt x="0" y="8722"/>
                  </a:lnTo>
                  <a:lnTo>
                    <a:pt x="1562" y="3523"/>
                  </a:lnTo>
                  <a:lnTo>
                    <a:pt x="3672" y="1854"/>
                  </a:lnTo>
                  <a:lnTo>
                    <a:pt x="9780" y="0"/>
                  </a:lnTo>
                  <a:lnTo>
                    <a:pt x="17198" y="1058"/>
                  </a:lnTo>
                  <a:lnTo>
                    <a:pt x="21152" y="2327"/>
                  </a:lnTo>
                  <a:lnTo>
                    <a:pt x="29308" y="9383"/>
                  </a:lnTo>
                  <a:lnTo>
                    <a:pt x="36224" y="18868"/>
                  </a:lnTo>
                  <a:lnTo>
                    <a:pt x="39299" y="27788"/>
                  </a:lnTo>
                  <a:lnTo>
                    <a:pt x="37659" y="44114"/>
                  </a:lnTo>
                  <a:lnTo>
                    <a:pt x="32705" y="58986"/>
                  </a:lnTo>
                  <a:lnTo>
                    <a:pt x="12977" y="78478"/>
                  </a:lnTo>
                  <a:lnTo>
                    <a:pt x="12693" y="79341"/>
                  </a:lnTo>
                  <a:lnTo>
                    <a:pt x="13210" y="79916"/>
                  </a:lnTo>
                  <a:lnTo>
                    <a:pt x="14259" y="80300"/>
                  </a:lnTo>
                  <a:lnTo>
                    <a:pt x="27494" y="82326"/>
                  </a:lnTo>
                  <a:lnTo>
                    <a:pt x="73509" y="10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92"/>
            <p:cNvSpPr/>
            <p:nvPr>
              <p:custDataLst>
                <p:tags r:id="rId36"/>
              </p:custDataLst>
            </p:nvPr>
          </p:nvSpPr>
          <p:spPr>
            <a:xfrm>
              <a:off x="7777830" y="2298700"/>
              <a:ext cx="26321" cy="25401"/>
            </a:xfrm>
            <a:custGeom>
              <a:avLst/>
              <a:gdLst/>
              <a:ahLst/>
              <a:cxnLst/>
              <a:rect l="0" t="0" r="0" b="0"/>
              <a:pathLst>
                <a:path w="26321" h="25401">
                  <a:moveTo>
                    <a:pt x="26320" y="0"/>
                  </a:moveTo>
                  <a:lnTo>
                    <a:pt x="26320" y="0"/>
                  </a:lnTo>
                  <a:lnTo>
                    <a:pt x="20545" y="5069"/>
                  </a:lnTo>
                  <a:lnTo>
                    <a:pt x="598" y="16301"/>
                  </a:lnTo>
                  <a:lnTo>
                    <a:pt x="0" y="17217"/>
                  </a:lnTo>
                  <a:lnTo>
                    <a:pt x="1216" y="18941"/>
                  </a:lnTo>
                  <a:lnTo>
                    <a:pt x="727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93"/>
            <p:cNvSpPr/>
            <p:nvPr>
              <p:custDataLst>
                <p:tags r:id="rId37"/>
              </p:custDataLst>
            </p:nvPr>
          </p:nvSpPr>
          <p:spPr>
            <a:xfrm>
              <a:off x="7969250" y="23050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14502" y="1199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94"/>
            <p:cNvSpPr/>
            <p:nvPr>
              <p:custDataLst>
                <p:tags r:id="rId38"/>
              </p:custDataLst>
            </p:nvPr>
          </p:nvSpPr>
          <p:spPr>
            <a:xfrm>
              <a:off x="8178800" y="22923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1716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95"/>
            <p:cNvSpPr/>
            <p:nvPr>
              <p:custDataLst>
                <p:tags r:id="rId39"/>
              </p:custDataLst>
            </p:nvPr>
          </p:nvSpPr>
          <p:spPr>
            <a:xfrm>
              <a:off x="8286750" y="2051311"/>
              <a:ext cx="195322" cy="361690"/>
            </a:xfrm>
            <a:custGeom>
              <a:avLst/>
              <a:gdLst/>
              <a:ahLst/>
              <a:cxnLst/>
              <a:rect l="0" t="0" r="0" b="0"/>
              <a:pathLst>
                <a:path w="195322" h="361690">
                  <a:moveTo>
                    <a:pt x="158750" y="6089"/>
                  </a:moveTo>
                  <a:lnTo>
                    <a:pt x="158750" y="6089"/>
                  </a:lnTo>
                  <a:lnTo>
                    <a:pt x="158749" y="2718"/>
                  </a:lnTo>
                  <a:lnTo>
                    <a:pt x="160161" y="1725"/>
                  </a:lnTo>
                  <a:lnTo>
                    <a:pt x="173055" y="0"/>
                  </a:lnTo>
                  <a:lnTo>
                    <a:pt x="179454" y="3618"/>
                  </a:lnTo>
                  <a:lnTo>
                    <a:pt x="186296" y="9930"/>
                  </a:lnTo>
                  <a:lnTo>
                    <a:pt x="191689" y="17438"/>
                  </a:lnTo>
                  <a:lnTo>
                    <a:pt x="195321" y="32970"/>
                  </a:lnTo>
                  <a:lnTo>
                    <a:pt x="186284" y="57720"/>
                  </a:lnTo>
                  <a:lnTo>
                    <a:pt x="152030" y="100854"/>
                  </a:lnTo>
                  <a:lnTo>
                    <a:pt x="145180" y="111942"/>
                  </a:lnTo>
                  <a:lnTo>
                    <a:pt x="143354" y="116874"/>
                  </a:lnTo>
                  <a:lnTo>
                    <a:pt x="111092" y="160052"/>
                  </a:lnTo>
                  <a:lnTo>
                    <a:pt x="98797" y="180435"/>
                  </a:lnTo>
                  <a:lnTo>
                    <a:pt x="90535" y="208219"/>
                  </a:lnTo>
                  <a:lnTo>
                    <a:pt x="87502" y="221672"/>
                  </a:lnTo>
                  <a:lnTo>
                    <a:pt x="70515" y="268072"/>
                  </a:lnTo>
                  <a:lnTo>
                    <a:pt x="59139" y="309046"/>
                  </a:lnTo>
                  <a:lnTo>
                    <a:pt x="45849" y="348122"/>
                  </a:lnTo>
                  <a:lnTo>
                    <a:pt x="38957" y="358246"/>
                  </a:lnTo>
                  <a:lnTo>
                    <a:pt x="34438" y="361510"/>
                  </a:lnTo>
                  <a:lnTo>
                    <a:pt x="0" y="361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04"/>
          <p:cNvGrpSpPr/>
          <p:nvPr/>
        </p:nvGrpSpPr>
        <p:grpSpPr>
          <a:xfrm>
            <a:off x="5473700" y="2654170"/>
            <a:ext cx="431801" cy="298581"/>
            <a:chOff x="5473700" y="2654170"/>
            <a:chExt cx="431801" cy="298581"/>
          </a:xfrm>
        </p:grpSpPr>
        <p:sp>
          <p:nvSpPr>
            <p:cNvPr id="97" name="SMARTInkShape-596"/>
            <p:cNvSpPr/>
            <p:nvPr>
              <p:custDataLst>
                <p:tags r:id="rId24"/>
              </p:custDataLst>
            </p:nvPr>
          </p:nvSpPr>
          <p:spPr>
            <a:xfrm>
              <a:off x="5473700" y="2654170"/>
              <a:ext cx="152401" cy="152531"/>
            </a:xfrm>
            <a:custGeom>
              <a:avLst/>
              <a:gdLst/>
              <a:ahLst/>
              <a:cxnLst/>
              <a:rect l="0" t="0" r="0" b="0"/>
              <a:pathLst>
                <a:path w="152401" h="152531">
                  <a:moveTo>
                    <a:pt x="0" y="12830"/>
                  </a:moveTo>
                  <a:lnTo>
                    <a:pt x="0" y="12830"/>
                  </a:lnTo>
                  <a:lnTo>
                    <a:pt x="3371" y="9459"/>
                  </a:lnTo>
                  <a:lnTo>
                    <a:pt x="6907" y="7804"/>
                  </a:lnTo>
                  <a:lnTo>
                    <a:pt x="8839" y="7363"/>
                  </a:lnTo>
                  <a:lnTo>
                    <a:pt x="18297" y="0"/>
                  </a:lnTo>
                  <a:lnTo>
                    <a:pt x="23487" y="43"/>
                  </a:lnTo>
                  <a:lnTo>
                    <a:pt x="36780" y="5736"/>
                  </a:lnTo>
                  <a:lnTo>
                    <a:pt x="79454" y="47560"/>
                  </a:lnTo>
                  <a:lnTo>
                    <a:pt x="110748" y="85999"/>
                  </a:lnTo>
                  <a:lnTo>
                    <a:pt x="152400" y="152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97"/>
            <p:cNvSpPr/>
            <p:nvPr>
              <p:custDataLst>
                <p:tags r:id="rId25"/>
              </p:custDataLst>
            </p:nvPr>
          </p:nvSpPr>
          <p:spPr>
            <a:xfrm>
              <a:off x="5626100" y="2658841"/>
              <a:ext cx="94989" cy="293910"/>
            </a:xfrm>
            <a:custGeom>
              <a:avLst/>
              <a:gdLst/>
              <a:ahLst/>
              <a:cxnLst/>
              <a:rect l="0" t="0" r="0" b="0"/>
              <a:pathLst>
                <a:path w="94989" h="293910">
                  <a:moveTo>
                    <a:pt x="88900" y="46259"/>
                  </a:moveTo>
                  <a:lnTo>
                    <a:pt x="88900" y="46259"/>
                  </a:lnTo>
                  <a:lnTo>
                    <a:pt x="94988" y="7599"/>
                  </a:lnTo>
                  <a:lnTo>
                    <a:pt x="93252" y="2501"/>
                  </a:lnTo>
                  <a:lnTo>
                    <a:pt x="91801" y="154"/>
                  </a:lnTo>
                  <a:lnTo>
                    <a:pt x="90129" y="0"/>
                  </a:lnTo>
                  <a:lnTo>
                    <a:pt x="88308" y="1308"/>
                  </a:lnTo>
                  <a:lnTo>
                    <a:pt x="61112" y="41796"/>
                  </a:lnTo>
                  <a:lnTo>
                    <a:pt x="43552" y="86027"/>
                  </a:lnTo>
                  <a:lnTo>
                    <a:pt x="29744" y="126029"/>
                  </a:lnTo>
                  <a:lnTo>
                    <a:pt x="21372" y="170201"/>
                  </a:lnTo>
                  <a:lnTo>
                    <a:pt x="14286" y="215895"/>
                  </a:lnTo>
                  <a:lnTo>
                    <a:pt x="4163" y="259969"/>
                  </a:lnTo>
                  <a:lnTo>
                    <a:pt x="0" y="293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98"/>
            <p:cNvSpPr/>
            <p:nvPr>
              <p:custDataLst>
                <p:tags r:id="rId26"/>
              </p:custDataLst>
            </p:nvPr>
          </p:nvSpPr>
          <p:spPr>
            <a:xfrm>
              <a:off x="5778500" y="28003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8543" y="5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99"/>
            <p:cNvSpPr/>
            <p:nvPr>
              <p:custDataLst>
                <p:tags r:id="rId27"/>
              </p:custDataLst>
            </p:nvPr>
          </p:nvSpPr>
          <p:spPr>
            <a:xfrm>
              <a:off x="5802080" y="2870200"/>
              <a:ext cx="103421" cy="11917"/>
            </a:xfrm>
            <a:custGeom>
              <a:avLst/>
              <a:gdLst/>
              <a:ahLst/>
              <a:cxnLst/>
              <a:rect l="0" t="0" r="0" b="0"/>
              <a:pathLst>
                <a:path w="103421" h="11917">
                  <a:moveTo>
                    <a:pt x="8170" y="0"/>
                  </a:moveTo>
                  <a:lnTo>
                    <a:pt x="8170" y="0"/>
                  </a:lnTo>
                  <a:lnTo>
                    <a:pt x="147" y="8728"/>
                  </a:lnTo>
                  <a:lnTo>
                    <a:pt x="0" y="10052"/>
                  </a:lnTo>
                  <a:lnTo>
                    <a:pt x="607" y="10935"/>
                  </a:lnTo>
                  <a:lnTo>
                    <a:pt x="5044" y="11916"/>
                  </a:lnTo>
                  <a:lnTo>
                    <a:pt x="13130" y="11646"/>
                  </a:lnTo>
                  <a:lnTo>
                    <a:pt x="57474" y="2544"/>
                  </a:lnTo>
                  <a:lnTo>
                    <a:pt x="10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05"/>
          <p:cNvGrpSpPr/>
          <p:nvPr/>
        </p:nvGrpSpPr>
        <p:grpSpPr>
          <a:xfrm>
            <a:off x="6127485" y="2757522"/>
            <a:ext cx="806615" cy="205967"/>
            <a:chOff x="6127485" y="2757522"/>
            <a:chExt cx="806615" cy="205967"/>
          </a:xfrm>
        </p:grpSpPr>
        <p:sp>
          <p:nvSpPr>
            <p:cNvPr id="102" name="SMARTInkShape-600"/>
            <p:cNvSpPr/>
            <p:nvPr>
              <p:custDataLst>
                <p:tags r:id="rId18"/>
              </p:custDataLst>
            </p:nvPr>
          </p:nvSpPr>
          <p:spPr>
            <a:xfrm>
              <a:off x="6127485" y="2757522"/>
              <a:ext cx="159016" cy="131729"/>
            </a:xfrm>
            <a:custGeom>
              <a:avLst/>
              <a:gdLst/>
              <a:ahLst/>
              <a:cxnLst/>
              <a:rect l="0" t="0" r="0" b="0"/>
              <a:pathLst>
                <a:path w="159016" h="131729">
                  <a:moveTo>
                    <a:pt x="108215" y="74578"/>
                  </a:moveTo>
                  <a:lnTo>
                    <a:pt x="108215" y="74578"/>
                  </a:lnTo>
                  <a:lnTo>
                    <a:pt x="108215" y="71207"/>
                  </a:lnTo>
                  <a:lnTo>
                    <a:pt x="106333" y="67671"/>
                  </a:lnTo>
                  <a:lnTo>
                    <a:pt x="104844" y="65740"/>
                  </a:lnTo>
                  <a:lnTo>
                    <a:pt x="101308" y="63594"/>
                  </a:lnTo>
                  <a:lnTo>
                    <a:pt x="99376" y="63022"/>
                  </a:lnTo>
                  <a:lnTo>
                    <a:pt x="98089" y="61936"/>
                  </a:lnTo>
                  <a:lnTo>
                    <a:pt x="96659" y="58846"/>
                  </a:lnTo>
                  <a:lnTo>
                    <a:pt x="97904" y="53240"/>
                  </a:lnTo>
                  <a:lnTo>
                    <a:pt x="100691" y="42150"/>
                  </a:lnTo>
                  <a:lnTo>
                    <a:pt x="101634" y="25761"/>
                  </a:lnTo>
                  <a:lnTo>
                    <a:pt x="97999" y="17369"/>
                  </a:lnTo>
                  <a:lnTo>
                    <a:pt x="95055" y="13155"/>
                  </a:lnTo>
                  <a:lnTo>
                    <a:pt x="86138" y="6592"/>
                  </a:lnTo>
                  <a:lnTo>
                    <a:pt x="74414" y="2028"/>
                  </a:lnTo>
                  <a:lnTo>
                    <a:pt x="59795" y="0"/>
                  </a:lnTo>
                  <a:lnTo>
                    <a:pt x="43892" y="6625"/>
                  </a:lnTo>
                  <a:lnTo>
                    <a:pt x="22835" y="24340"/>
                  </a:lnTo>
                  <a:lnTo>
                    <a:pt x="12412" y="38845"/>
                  </a:lnTo>
                  <a:lnTo>
                    <a:pt x="728" y="69400"/>
                  </a:lnTo>
                  <a:lnTo>
                    <a:pt x="0" y="88034"/>
                  </a:lnTo>
                  <a:lnTo>
                    <a:pt x="6928" y="111020"/>
                  </a:lnTo>
                  <a:lnTo>
                    <a:pt x="12468" y="115101"/>
                  </a:lnTo>
                  <a:lnTo>
                    <a:pt x="28031" y="117753"/>
                  </a:lnTo>
                  <a:lnTo>
                    <a:pt x="49885" y="115279"/>
                  </a:lnTo>
                  <a:lnTo>
                    <a:pt x="69765" y="106707"/>
                  </a:lnTo>
                  <a:lnTo>
                    <a:pt x="101442" y="80796"/>
                  </a:lnTo>
                  <a:lnTo>
                    <a:pt x="105205" y="75460"/>
                  </a:lnTo>
                  <a:lnTo>
                    <a:pt x="106208" y="73049"/>
                  </a:lnTo>
                  <a:lnTo>
                    <a:pt x="107582" y="71442"/>
                  </a:lnTo>
                  <a:lnTo>
                    <a:pt x="110992" y="69657"/>
                  </a:lnTo>
                  <a:lnTo>
                    <a:pt x="112888" y="69886"/>
                  </a:lnTo>
                  <a:lnTo>
                    <a:pt x="116877" y="72022"/>
                  </a:lnTo>
                  <a:lnTo>
                    <a:pt x="140943" y="115636"/>
                  </a:lnTo>
                  <a:lnTo>
                    <a:pt x="159015" y="131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01"/>
            <p:cNvSpPr/>
            <p:nvPr>
              <p:custDataLst>
                <p:tags r:id="rId19"/>
              </p:custDataLst>
            </p:nvPr>
          </p:nvSpPr>
          <p:spPr>
            <a:xfrm>
              <a:off x="6318618" y="2879529"/>
              <a:ext cx="42329" cy="83960"/>
            </a:xfrm>
            <a:custGeom>
              <a:avLst/>
              <a:gdLst/>
              <a:ahLst/>
              <a:cxnLst/>
              <a:rect l="0" t="0" r="0" b="0"/>
              <a:pathLst>
                <a:path w="42329" h="83960">
                  <a:moveTo>
                    <a:pt x="25032" y="3371"/>
                  </a:moveTo>
                  <a:lnTo>
                    <a:pt x="25032" y="3371"/>
                  </a:lnTo>
                  <a:lnTo>
                    <a:pt x="21661" y="0"/>
                  </a:lnTo>
                  <a:lnTo>
                    <a:pt x="19962" y="418"/>
                  </a:lnTo>
                  <a:lnTo>
                    <a:pt x="8025" y="14494"/>
                  </a:lnTo>
                  <a:lnTo>
                    <a:pt x="2432" y="25325"/>
                  </a:lnTo>
                  <a:lnTo>
                    <a:pt x="0" y="49179"/>
                  </a:lnTo>
                  <a:lnTo>
                    <a:pt x="3559" y="61125"/>
                  </a:lnTo>
                  <a:lnTo>
                    <a:pt x="10599" y="79298"/>
                  </a:lnTo>
                  <a:lnTo>
                    <a:pt x="12588" y="81505"/>
                  </a:lnTo>
                  <a:lnTo>
                    <a:pt x="18561" y="83959"/>
                  </a:lnTo>
                  <a:lnTo>
                    <a:pt x="25918" y="83167"/>
                  </a:lnTo>
                  <a:lnTo>
                    <a:pt x="33187" y="80464"/>
                  </a:lnTo>
                  <a:lnTo>
                    <a:pt x="38770" y="76910"/>
                  </a:lnTo>
                  <a:lnTo>
                    <a:pt x="41721" y="69216"/>
                  </a:lnTo>
                  <a:lnTo>
                    <a:pt x="42328" y="58741"/>
                  </a:lnTo>
                  <a:lnTo>
                    <a:pt x="37732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02"/>
            <p:cNvSpPr/>
            <p:nvPr>
              <p:custDataLst>
                <p:tags r:id="rId20"/>
              </p:custDataLst>
            </p:nvPr>
          </p:nvSpPr>
          <p:spPr>
            <a:xfrm>
              <a:off x="6553200" y="28257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6" y="4364"/>
                  </a:lnTo>
                  <a:lnTo>
                    <a:pt x="41927" y="6176"/>
                  </a:lnTo>
                  <a:lnTo>
                    <a:pt x="79883" y="6316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03"/>
            <p:cNvSpPr/>
            <p:nvPr>
              <p:custDataLst>
                <p:tags r:id="rId21"/>
              </p:custDataLst>
            </p:nvPr>
          </p:nvSpPr>
          <p:spPr>
            <a:xfrm>
              <a:off x="6630991" y="2762250"/>
              <a:ext cx="23810" cy="127001"/>
            </a:xfrm>
            <a:custGeom>
              <a:avLst/>
              <a:gdLst/>
              <a:ahLst/>
              <a:cxnLst/>
              <a:rect l="0" t="0" r="0" b="0"/>
              <a:pathLst>
                <a:path w="23810" h="127001">
                  <a:moveTo>
                    <a:pt x="23809" y="0"/>
                  </a:moveTo>
                  <a:lnTo>
                    <a:pt x="23809" y="0"/>
                  </a:lnTo>
                  <a:lnTo>
                    <a:pt x="20438" y="0"/>
                  </a:lnTo>
                  <a:lnTo>
                    <a:pt x="11599" y="10113"/>
                  </a:lnTo>
                  <a:lnTo>
                    <a:pt x="7799" y="20722"/>
                  </a:lnTo>
                  <a:lnTo>
                    <a:pt x="0" y="67348"/>
                  </a:lnTo>
                  <a:lnTo>
                    <a:pt x="762" y="88159"/>
                  </a:lnTo>
                  <a:lnTo>
                    <a:pt x="4393" y="101271"/>
                  </a:lnTo>
                  <a:lnTo>
                    <a:pt x="1745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04"/>
            <p:cNvSpPr/>
            <p:nvPr>
              <p:custDataLst>
                <p:tags r:id="rId22"/>
              </p:custDataLst>
            </p:nvPr>
          </p:nvSpPr>
          <p:spPr>
            <a:xfrm>
              <a:off x="6755070" y="2764102"/>
              <a:ext cx="107786" cy="125149"/>
            </a:xfrm>
            <a:custGeom>
              <a:avLst/>
              <a:gdLst/>
              <a:ahLst/>
              <a:cxnLst/>
              <a:rect l="0" t="0" r="0" b="0"/>
              <a:pathLst>
                <a:path w="107786" h="125149">
                  <a:moveTo>
                    <a:pt x="96580" y="48948"/>
                  </a:moveTo>
                  <a:lnTo>
                    <a:pt x="96580" y="48948"/>
                  </a:lnTo>
                  <a:lnTo>
                    <a:pt x="96579" y="40110"/>
                  </a:lnTo>
                  <a:lnTo>
                    <a:pt x="93209" y="30650"/>
                  </a:lnTo>
                  <a:lnTo>
                    <a:pt x="80679" y="11154"/>
                  </a:lnTo>
                  <a:lnTo>
                    <a:pt x="72814" y="4398"/>
                  </a:lnTo>
                  <a:lnTo>
                    <a:pt x="62734" y="926"/>
                  </a:lnTo>
                  <a:lnTo>
                    <a:pt x="57082" y="0"/>
                  </a:lnTo>
                  <a:lnTo>
                    <a:pt x="45159" y="2734"/>
                  </a:lnTo>
                  <a:lnTo>
                    <a:pt x="32804" y="9358"/>
                  </a:lnTo>
                  <a:lnTo>
                    <a:pt x="16065" y="23577"/>
                  </a:lnTo>
                  <a:lnTo>
                    <a:pt x="11405" y="30146"/>
                  </a:lnTo>
                  <a:lnTo>
                    <a:pt x="2042" y="51295"/>
                  </a:lnTo>
                  <a:lnTo>
                    <a:pt x="0" y="66219"/>
                  </a:lnTo>
                  <a:lnTo>
                    <a:pt x="443" y="73162"/>
                  </a:lnTo>
                  <a:lnTo>
                    <a:pt x="6580" y="84639"/>
                  </a:lnTo>
                  <a:lnTo>
                    <a:pt x="20054" y="97153"/>
                  </a:lnTo>
                  <a:lnTo>
                    <a:pt x="24395" y="100134"/>
                  </a:lnTo>
                  <a:lnTo>
                    <a:pt x="34864" y="101566"/>
                  </a:lnTo>
                  <a:lnTo>
                    <a:pt x="40620" y="100960"/>
                  </a:lnTo>
                  <a:lnTo>
                    <a:pt x="54540" y="92761"/>
                  </a:lnTo>
                  <a:lnTo>
                    <a:pt x="83101" y="67872"/>
                  </a:lnTo>
                  <a:lnTo>
                    <a:pt x="105916" y="29329"/>
                  </a:lnTo>
                  <a:lnTo>
                    <a:pt x="107038" y="28813"/>
                  </a:lnTo>
                  <a:lnTo>
                    <a:pt x="107785" y="29175"/>
                  </a:lnTo>
                  <a:lnTo>
                    <a:pt x="103263" y="72228"/>
                  </a:lnTo>
                  <a:lnTo>
                    <a:pt x="102930" y="125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05"/>
            <p:cNvSpPr/>
            <p:nvPr>
              <p:custDataLst>
                <p:tags r:id="rId23"/>
              </p:custDataLst>
            </p:nvPr>
          </p:nvSpPr>
          <p:spPr>
            <a:xfrm>
              <a:off x="6921500" y="2863850"/>
              <a:ext cx="12600" cy="63501"/>
            </a:xfrm>
            <a:custGeom>
              <a:avLst/>
              <a:gdLst/>
              <a:ahLst/>
              <a:cxnLst/>
              <a:rect l="0" t="0" r="0" b="0"/>
              <a:pathLst>
                <a:path w="12600" h="63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10984" y="18841"/>
                  </a:lnTo>
                  <a:lnTo>
                    <a:pt x="12599" y="54138"/>
                  </a:lnTo>
                  <a:lnTo>
                    <a:pt x="11927" y="5725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06"/>
          <p:cNvGrpSpPr/>
          <p:nvPr/>
        </p:nvGrpSpPr>
        <p:grpSpPr>
          <a:xfrm>
            <a:off x="7054850" y="2552700"/>
            <a:ext cx="1784351" cy="456658"/>
            <a:chOff x="7054850" y="2552700"/>
            <a:chExt cx="1784351" cy="456658"/>
          </a:xfrm>
        </p:grpSpPr>
        <p:sp>
          <p:nvSpPr>
            <p:cNvPr id="109" name="SMARTInkShape-606"/>
            <p:cNvSpPr/>
            <p:nvPr>
              <p:custDataLst>
                <p:tags r:id="rId4"/>
              </p:custDataLst>
            </p:nvPr>
          </p:nvSpPr>
          <p:spPr>
            <a:xfrm>
              <a:off x="7086600" y="2720088"/>
              <a:ext cx="165101" cy="207263"/>
            </a:xfrm>
            <a:custGeom>
              <a:avLst/>
              <a:gdLst/>
              <a:ahLst/>
              <a:cxnLst/>
              <a:rect l="0" t="0" r="0" b="0"/>
              <a:pathLst>
                <a:path w="165101" h="207263">
                  <a:moveTo>
                    <a:pt x="165100" y="23112"/>
                  </a:moveTo>
                  <a:lnTo>
                    <a:pt x="165100" y="23112"/>
                  </a:lnTo>
                  <a:lnTo>
                    <a:pt x="165099" y="5435"/>
                  </a:lnTo>
                  <a:lnTo>
                    <a:pt x="163688" y="2861"/>
                  </a:lnTo>
                  <a:lnTo>
                    <a:pt x="161337" y="1145"/>
                  </a:lnTo>
                  <a:lnTo>
                    <a:pt x="158358" y="0"/>
                  </a:lnTo>
                  <a:lnTo>
                    <a:pt x="154961" y="1354"/>
                  </a:lnTo>
                  <a:lnTo>
                    <a:pt x="113863" y="48019"/>
                  </a:lnTo>
                  <a:lnTo>
                    <a:pt x="80611" y="94012"/>
                  </a:lnTo>
                  <a:lnTo>
                    <a:pt x="51670" y="135503"/>
                  </a:lnTo>
                  <a:lnTo>
                    <a:pt x="18243" y="179040"/>
                  </a:lnTo>
                  <a:lnTo>
                    <a:pt x="0" y="20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07"/>
            <p:cNvSpPr/>
            <p:nvPr>
              <p:custDataLst>
                <p:tags r:id="rId5"/>
              </p:custDataLst>
            </p:nvPr>
          </p:nvSpPr>
          <p:spPr>
            <a:xfrm>
              <a:off x="7283450" y="25527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2574" y="4739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08"/>
            <p:cNvSpPr/>
            <p:nvPr>
              <p:custDataLst>
                <p:tags r:id="rId6"/>
              </p:custDataLst>
            </p:nvPr>
          </p:nvSpPr>
          <p:spPr>
            <a:xfrm>
              <a:off x="7054850" y="2730500"/>
              <a:ext cx="146051" cy="184151"/>
            </a:xfrm>
            <a:custGeom>
              <a:avLst/>
              <a:gdLst/>
              <a:ahLst/>
              <a:cxnLst/>
              <a:rect l="0" t="0" r="0" b="0"/>
              <a:pathLst>
                <a:path w="146051" h="184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32913" y="28561"/>
                  </a:lnTo>
                  <a:lnTo>
                    <a:pt x="66807" y="68307"/>
                  </a:lnTo>
                  <a:lnTo>
                    <a:pt x="101905" y="112686"/>
                  </a:lnTo>
                  <a:lnTo>
                    <a:pt x="131628" y="155635"/>
                  </a:lnTo>
                  <a:lnTo>
                    <a:pt x="146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09"/>
            <p:cNvSpPr/>
            <p:nvPr>
              <p:custDataLst>
                <p:tags r:id="rId7"/>
              </p:custDataLst>
            </p:nvPr>
          </p:nvSpPr>
          <p:spPr>
            <a:xfrm>
              <a:off x="7416800" y="28638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42246" y="0"/>
                  </a:lnTo>
                  <a:lnTo>
                    <a:pt x="84624" y="706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10"/>
            <p:cNvSpPr/>
            <p:nvPr>
              <p:custDataLst>
                <p:tags r:id="rId8"/>
              </p:custDataLst>
            </p:nvPr>
          </p:nvSpPr>
          <p:spPr>
            <a:xfrm>
              <a:off x="7506683" y="2801233"/>
              <a:ext cx="18068" cy="157868"/>
            </a:xfrm>
            <a:custGeom>
              <a:avLst/>
              <a:gdLst/>
              <a:ahLst/>
              <a:cxnLst/>
              <a:rect l="0" t="0" r="0" b="0"/>
              <a:pathLst>
                <a:path w="18068" h="157868">
                  <a:moveTo>
                    <a:pt x="18067" y="5467"/>
                  </a:moveTo>
                  <a:lnTo>
                    <a:pt x="18067" y="5467"/>
                  </a:lnTo>
                  <a:lnTo>
                    <a:pt x="6134" y="441"/>
                  </a:lnTo>
                  <a:lnTo>
                    <a:pt x="3761" y="0"/>
                  </a:lnTo>
                  <a:lnTo>
                    <a:pt x="2180" y="1116"/>
                  </a:lnTo>
                  <a:lnTo>
                    <a:pt x="422" y="6121"/>
                  </a:lnTo>
                  <a:lnTo>
                    <a:pt x="0" y="30970"/>
                  </a:lnTo>
                  <a:lnTo>
                    <a:pt x="4521" y="74747"/>
                  </a:lnTo>
                  <a:lnTo>
                    <a:pt x="5905" y="115133"/>
                  </a:lnTo>
                  <a:lnTo>
                    <a:pt x="11717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11"/>
            <p:cNvSpPr/>
            <p:nvPr>
              <p:custDataLst>
                <p:tags r:id="rId9"/>
              </p:custDataLst>
            </p:nvPr>
          </p:nvSpPr>
          <p:spPr>
            <a:xfrm>
              <a:off x="7701859" y="2805949"/>
              <a:ext cx="134042" cy="140452"/>
            </a:xfrm>
            <a:custGeom>
              <a:avLst/>
              <a:gdLst/>
              <a:ahLst/>
              <a:cxnLst/>
              <a:rect l="0" t="0" r="0" b="0"/>
              <a:pathLst>
                <a:path w="134042" h="140452">
                  <a:moveTo>
                    <a:pt x="127691" y="38851"/>
                  </a:moveTo>
                  <a:lnTo>
                    <a:pt x="127691" y="38851"/>
                  </a:lnTo>
                  <a:lnTo>
                    <a:pt x="124320" y="32109"/>
                  </a:lnTo>
                  <a:lnTo>
                    <a:pt x="90944" y="1920"/>
                  </a:lnTo>
                  <a:lnTo>
                    <a:pt x="86259" y="119"/>
                  </a:lnTo>
                  <a:lnTo>
                    <a:pt x="75410" y="0"/>
                  </a:lnTo>
                  <a:lnTo>
                    <a:pt x="57402" y="7271"/>
                  </a:lnTo>
                  <a:lnTo>
                    <a:pt x="24332" y="27439"/>
                  </a:lnTo>
                  <a:lnTo>
                    <a:pt x="12139" y="39423"/>
                  </a:lnTo>
                  <a:lnTo>
                    <a:pt x="712" y="64813"/>
                  </a:lnTo>
                  <a:lnTo>
                    <a:pt x="0" y="72386"/>
                  </a:lnTo>
                  <a:lnTo>
                    <a:pt x="2971" y="84565"/>
                  </a:lnTo>
                  <a:lnTo>
                    <a:pt x="8994" y="92800"/>
                  </a:lnTo>
                  <a:lnTo>
                    <a:pt x="12576" y="95983"/>
                  </a:lnTo>
                  <a:lnTo>
                    <a:pt x="17786" y="97400"/>
                  </a:lnTo>
                  <a:lnTo>
                    <a:pt x="31102" y="97093"/>
                  </a:lnTo>
                  <a:lnTo>
                    <a:pt x="51093" y="89582"/>
                  </a:lnTo>
                  <a:lnTo>
                    <a:pt x="83188" y="68432"/>
                  </a:lnTo>
                  <a:lnTo>
                    <a:pt x="104844" y="49410"/>
                  </a:lnTo>
                  <a:lnTo>
                    <a:pt x="110011" y="47072"/>
                  </a:lnTo>
                  <a:lnTo>
                    <a:pt x="111671" y="47859"/>
                  </a:lnTo>
                  <a:lnTo>
                    <a:pt x="112777" y="49795"/>
                  </a:lnTo>
                  <a:lnTo>
                    <a:pt x="114334" y="61144"/>
                  </a:lnTo>
                  <a:lnTo>
                    <a:pt x="121841" y="101312"/>
                  </a:lnTo>
                  <a:lnTo>
                    <a:pt x="134041" y="140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12"/>
            <p:cNvSpPr/>
            <p:nvPr>
              <p:custDataLst>
                <p:tags r:id="rId10"/>
              </p:custDataLst>
            </p:nvPr>
          </p:nvSpPr>
          <p:spPr>
            <a:xfrm>
              <a:off x="7882641" y="2921678"/>
              <a:ext cx="61210" cy="87680"/>
            </a:xfrm>
            <a:custGeom>
              <a:avLst/>
              <a:gdLst/>
              <a:ahLst/>
              <a:cxnLst/>
              <a:rect l="0" t="0" r="0" b="0"/>
              <a:pathLst>
                <a:path w="61210" h="87680">
                  <a:moveTo>
                    <a:pt x="4059" y="24722"/>
                  </a:moveTo>
                  <a:lnTo>
                    <a:pt x="4059" y="24722"/>
                  </a:lnTo>
                  <a:lnTo>
                    <a:pt x="4764" y="14583"/>
                  </a:lnTo>
                  <a:lnTo>
                    <a:pt x="9526" y="1610"/>
                  </a:lnTo>
                  <a:lnTo>
                    <a:pt x="13780" y="339"/>
                  </a:lnTo>
                  <a:lnTo>
                    <a:pt x="16890" y="0"/>
                  </a:lnTo>
                  <a:lnTo>
                    <a:pt x="19668" y="1185"/>
                  </a:lnTo>
                  <a:lnTo>
                    <a:pt x="24637" y="6265"/>
                  </a:lnTo>
                  <a:lnTo>
                    <a:pt x="31402" y="17058"/>
                  </a:lnTo>
                  <a:lnTo>
                    <a:pt x="32165" y="21024"/>
                  </a:lnTo>
                  <a:lnTo>
                    <a:pt x="29868" y="34053"/>
                  </a:lnTo>
                  <a:lnTo>
                    <a:pt x="26583" y="45097"/>
                  </a:lnTo>
                  <a:lnTo>
                    <a:pt x="20891" y="53298"/>
                  </a:lnTo>
                  <a:lnTo>
                    <a:pt x="5737" y="71053"/>
                  </a:lnTo>
                  <a:lnTo>
                    <a:pt x="87" y="82037"/>
                  </a:lnTo>
                  <a:lnTo>
                    <a:pt x="0" y="84099"/>
                  </a:lnTo>
                  <a:lnTo>
                    <a:pt x="648" y="85474"/>
                  </a:lnTo>
                  <a:lnTo>
                    <a:pt x="1785" y="86390"/>
                  </a:lnTo>
                  <a:lnTo>
                    <a:pt x="13498" y="87679"/>
                  </a:lnTo>
                  <a:lnTo>
                    <a:pt x="20719" y="86099"/>
                  </a:lnTo>
                  <a:lnTo>
                    <a:pt x="61209" y="69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13"/>
            <p:cNvSpPr/>
            <p:nvPr>
              <p:custDataLst>
                <p:tags r:id="rId11"/>
              </p:custDataLst>
            </p:nvPr>
          </p:nvSpPr>
          <p:spPr>
            <a:xfrm>
              <a:off x="8078082" y="2844800"/>
              <a:ext cx="75319" cy="101601"/>
            </a:xfrm>
            <a:custGeom>
              <a:avLst/>
              <a:gdLst/>
              <a:ahLst/>
              <a:cxnLst/>
              <a:rect l="0" t="0" r="0" b="0"/>
              <a:pathLst>
                <a:path w="75319" h="1016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2750" y="17677"/>
                  </a:lnTo>
                  <a:lnTo>
                    <a:pt x="26277" y="63446"/>
                  </a:lnTo>
                  <a:lnTo>
                    <a:pt x="37999" y="75941"/>
                  </a:lnTo>
                  <a:lnTo>
                    <a:pt x="52736" y="88823"/>
                  </a:lnTo>
                  <a:lnTo>
                    <a:pt x="56030" y="93082"/>
                  </a:lnTo>
                  <a:lnTo>
                    <a:pt x="7531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14"/>
            <p:cNvSpPr/>
            <p:nvPr>
              <p:custDataLst>
                <p:tags r:id="rId12"/>
              </p:custDataLst>
            </p:nvPr>
          </p:nvSpPr>
          <p:spPr>
            <a:xfrm>
              <a:off x="8077200" y="287020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120650" y="0"/>
                  </a:moveTo>
                  <a:lnTo>
                    <a:pt x="120650" y="0"/>
                  </a:lnTo>
                  <a:lnTo>
                    <a:pt x="102352" y="0"/>
                  </a:lnTo>
                  <a:lnTo>
                    <a:pt x="87241" y="6742"/>
                  </a:lnTo>
                  <a:lnTo>
                    <a:pt x="41816" y="4962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15"/>
            <p:cNvSpPr/>
            <p:nvPr>
              <p:custDataLst>
                <p:tags r:id="rId13"/>
              </p:custDataLst>
            </p:nvPr>
          </p:nvSpPr>
          <p:spPr>
            <a:xfrm>
              <a:off x="8235949" y="2698827"/>
              <a:ext cx="95252" cy="82474"/>
            </a:xfrm>
            <a:custGeom>
              <a:avLst/>
              <a:gdLst/>
              <a:ahLst/>
              <a:cxnLst/>
              <a:rect l="0" t="0" r="0" b="0"/>
              <a:pathLst>
                <a:path w="95252" h="82474">
                  <a:moveTo>
                    <a:pt x="1" y="6273"/>
                  </a:moveTo>
                  <a:lnTo>
                    <a:pt x="1" y="6273"/>
                  </a:lnTo>
                  <a:lnTo>
                    <a:pt x="0" y="806"/>
                  </a:lnTo>
                  <a:lnTo>
                    <a:pt x="14306" y="0"/>
                  </a:lnTo>
                  <a:lnTo>
                    <a:pt x="27758" y="6688"/>
                  </a:lnTo>
                  <a:lnTo>
                    <a:pt x="41778" y="17606"/>
                  </a:lnTo>
                  <a:lnTo>
                    <a:pt x="44079" y="22295"/>
                  </a:lnTo>
                  <a:lnTo>
                    <a:pt x="44756" y="33149"/>
                  </a:lnTo>
                  <a:lnTo>
                    <a:pt x="41170" y="47789"/>
                  </a:lnTo>
                  <a:lnTo>
                    <a:pt x="33821" y="56710"/>
                  </a:lnTo>
                  <a:lnTo>
                    <a:pt x="8981" y="74476"/>
                  </a:lnTo>
                  <a:lnTo>
                    <a:pt x="9515" y="75025"/>
                  </a:lnTo>
                  <a:lnTo>
                    <a:pt x="50579" y="79451"/>
                  </a:lnTo>
                  <a:lnTo>
                    <a:pt x="95251" y="8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16"/>
            <p:cNvSpPr/>
            <p:nvPr>
              <p:custDataLst>
                <p:tags r:id="rId14"/>
              </p:custDataLst>
            </p:nvPr>
          </p:nvSpPr>
          <p:spPr>
            <a:xfrm>
              <a:off x="8318500" y="29400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8838" y="12700"/>
                  </a:lnTo>
                  <a:lnTo>
                    <a:pt x="48639" y="693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17"/>
            <p:cNvSpPr/>
            <p:nvPr>
              <p:custDataLst>
                <p:tags r:id="rId15"/>
              </p:custDataLst>
            </p:nvPr>
          </p:nvSpPr>
          <p:spPr>
            <a:xfrm>
              <a:off x="8388742" y="2908300"/>
              <a:ext cx="31359" cy="76201"/>
            </a:xfrm>
            <a:custGeom>
              <a:avLst/>
              <a:gdLst/>
              <a:ahLst/>
              <a:cxnLst/>
              <a:rect l="0" t="0" r="0" b="0"/>
              <a:pathLst>
                <a:path w="31359" h="76201">
                  <a:moveTo>
                    <a:pt x="31358" y="0"/>
                  </a:moveTo>
                  <a:lnTo>
                    <a:pt x="31358" y="0"/>
                  </a:lnTo>
                  <a:lnTo>
                    <a:pt x="25582" y="5069"/>
                  </a:lnTo>
                  <a:lnTo>
                    <a:pt x="10964" y="14927"/>
                  </a:lnTo>
                  <a:lnTo>
                    <a:pt x="4070" y="24570"/>
                  </a:lnTo>
                  <a:lnTo>
                    <a:pt x="930" y="39736"/>
                  </a:lnTo>
                  <a:lnTo>
                    <a:pt x="0" y="54264"/>
                  </a:lnTo>
                  <a:lnTo>
                    <a:pt x="1279" y="58048"/>
                  </a:lnTo>
                  <a:lnTo>
                    <a:pt x="6465" y="64134"/>
                  </a:lnTo>
                  <a:lnTo>
                    <a:pt x="3135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18"/>
            <p:cNvSpPr/>
            <p:nvPr>
              <p:custDataLst>
                <p:tags r:id="rId16"/>
              </p:custDataLst>
            </p:nvPr>
          </p:nvSpPr>
          <p:spPr>
            <a:xfrm>
              <a:off x="8521700" y="29781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920" y="4469"/>
                  </a:lnTo>
                  <a:lnTo>
                    <a:pt x="75053" y="26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19"/>
            <p:cNvSpPr/>
            <p:nvPr>
              <p:custDataLst>
                <p:tags r:id="rId17"/>
              </p:custDataLst>
            </p:nvPr>
          </p:nvSpPr>
          <p:spPr>
            <a:xfrm>
              <a:off x="8775700" y="2993829"/>
              <a:ext cx="63501" cy="9722"/>
            </a:xfrm>
            <a:custGeom>
              <a:avLst/>
              <a:gdLst/>
              <a:ahLst/>
              <a:cxnLst/>
              <a:rect l="0" t="0" r="0" b="0"/>
              <a:pathLst>
                <a:path w="63501" h="9722">
                  <a:moveTo>
                    <a:pt x="0" y="3371"/>
                  </a:moveTo>
                  <a:lnTo>
                    <a:pt x="0" y="3371"/>
                  </a:lnTo>
                  <a:lnTo>
                    <a:pt x="15901" y="2665"/>
                  </a:lnTo>
                  <a:lnTo>
                    <a:pt x="23765" y="0"/>
                  </a:lnTo>
                  <a:lnTo>
                    <a:pt x="31963" y="227"/>
                  </a:lnTo>
                  <a:lnTo>
                    <a:pt x="635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620"/>
          <p:cNvSpPr/>
          <p:nvPr>
            <p:custDataLst>
              <p:tags r:id="rId2"/>
            </p:custDataLst>
          </p:nvPr>
        </p:nvSpPr>
        <p:spPr>
          <a:xfrm>
            <a:off x="3431191" y="946150"/>
            <a:ext cx="1172864" cy="120090"/>
          </a:xfrm>
          <a:custGeom>
            <a:avLst/>
            <a:gdLst/>
            <a:ahLst/>
            <a:cxnLst/>
            <a:rect l="0" t="0" r="0" b="0"/>
            <a:pathLst>
              <a:path w="1172864" h="120090">
                <a:moveTo>
                  <a:pt x="35909" y="82550"/>
                </a:moveTo>
                <a:lnTo>
                  <a:pt x="35909" y="82550"/>
                </a:lnTo>
                <a:lnTo>
                  <a:pt x="2737" y="94779"/>
                </a:lnTo>
                <a:lnTo>
                  <a:pt x="1095" y="96347"/>
                </a:lnTo>
                <a:lnTo>
                  <a:pt x="0" y="98098"/>
                </a:lnTo>
                <a:lnTo>
                  <a:pt x="25426" y="97191"/>
                </a:lnTo>
                <a:lnTo>
                  <a:pt x="57120" y="92350"/>
                </a:lnTo>
                <a:lnTo>
                  <a:pt x="92609" y="86906"/>
                </a:lnTo>
                <a:lnTo>
                  <a:pt x="124844" y="84486"/>
                </a:lnTo>
                <a:lnTo>
                  <a:pt x="170759" y="79752"/>
                </a:lnTo>
                <a:lnTo>
                  <a:pt x="208260" y="75897"/>
                </a:lnTo>
                <a:lnTo>
                  <a:pt x="250093" y="71832"/>
                </a:lnTo>
                <a:lnTo>
                  <a:pt x="292204" y="67674"/>
                </a:lnTo>
                <a:lnTo>
                  <a:pt x="338201" y="61592"/>
                </a:lnTo>
                <a:lnTo>
                  <a:pt x="362320" y="57995"/>
                </a:lnTo>
                <a:lnTo>
                  <a:pt x="386867" y="55596"/>
                </a:lnTo>
                <a:lnTo>
                  <a:pt x="411698" y="53998"/>
                </a:lnTo>
                <a:lnTo>
                  <a:pt x="436717" y="52932"/>
                </a:lnTo>
                <a:lnTo>
                  <a:pt x="463276" y="51516"/>
                </a:lnTo>
                <a:lnTo>
                  <a:pt x="490860" y="49866"/>
                </a:lnTo>
                <a:lnTo>
                  <a:pt x="519126" y="48061"/>
                </a:lnTo>
                <a:lnTo>
                  <a:pt x="547143" y="46857"/>
                </a:lnTo>
                <a:lnTo>
                  <a:pt x="574993" y="46055"/>
                </a:lnTo>
                <a:lnTo>
                  <a:pt x="602731" y="45520"/>
                </a:lnTo>
                <a:lnTo>
                  <a:pt x="630396" y="45163"/>
                </a:lnTo>
                <a:lnTo>
                  <a:pt x="658012" y="44925"/>
                </a:lnTo>
                <a:lnTo>
                  <a:pt x="685594" y="44767"/>
                </a:lnTo>
                <a:lnTo>
                  <a:pt x="713155" y="44661"/>
                </a:lnTo>
                <a:lnTo>
                  <a:pt x="740700" y="44591"/>
                </a:lnTo>
                <a:lnTo>
                  <a:pt x="768236" y="44544"/>
                </a:lnTo>
                <a:lnTo>
                  <a:pt x="794355" y="45218"/>
                </a:lnTo>
                <a:lnTo>
                  <a:pt x="819529" y="46373"/>
                </a:lnTo>
                <a:lnTo>
                  <a:pt x="844072" y="47849"/>
                </a:lnTo>
                <a:lnTo>
                  <a:pt x="890157" y="49488"/>
                </a:lnTo>
                <a:lnTo>
                  <a:pt x="933453" y="50923"/>
                </a:lnTo>
                <a:lnTo>
                  <a:pt x="973861" y="53912"/>
                </a:lnTo>
                <a:lnTo>
                  <a:pt x="1011107" y="57592"/>
                </a:lnTo>
                <a:lnTo>
                  <a:pt x="1045064" y="61580"/>
                </a:lnTo>
                <a:lnTo>
                  <a:pt x="1087275" y="67086"/>
                </a:lnTo>
                <a:lnTo>
                  <a:pt x="1123144" y="69737"/>
                </a:lnTo>
                <a:lnTo>
                  <a:pt x="1165307" y="74714"/>
                </a:lnTo>
                <a:lnTo>
                  <a:pt x="1171957" y="75209"/>
                </a:lnTo>
                <a:lnTo>
                  <a:pt x="1172863" y="74834"/>
                </a:lnTo>
                <a:lnTo>
                  <a:pt x="1129787" y="67275"/>
                </a:lnTo>
                <a:lnTo>
                  <a:pt x="1090506" y="61247"/>
                </a:lnTo>
                <a:lnTo>
                  <a:pt x="1052056" y="58364"/>
                </a:lnTo>
                <a:lnTo>
                  <a:pt x="1020930" y="57690"/>
                </a:lnTo>
                <a:lnTo>
                  <a:pt x="986635" y="57390"/>
                </a:lnTo>
                <a:lnTo>
                  <a:pt x="952578" y="57257"/>
                </a:lnTo>
                <a:lnTo>
                  <a:pt x="914863" y="57197"/>
                </a:lnTo>
                <a:lnTo>
                  <a:pt x="874583" y="57171"/>
                </a:lnTo>
                <a:lnTo>
                  <a:pt x="833162" y="57159"/>
                </a:lnTo>
                <a:lnTo>
                  <a:pt x="789353" y="59036"/>
                </a:lnTo>
                <a:lnTo>
                  <a:pt x="744012" y="62221"/>
                </a:lnTo>
                <a:lnTo>
                  <a:pt x="697990" y="65989"/>
                </a:lnTo>
                <a:lnTo>
                  <a:pt x="674146" y="67982"/>
                </a:lnTo>
                <a:lnTo>
                  <a:pt x="649784" y="70015"/>
                </a:lnTo>
                <a:lnTo>
                  <a:pt x="625076" y="72077"/>
                </a:lnTo>
                <a:lnTo>
                  <a:pt x="578807" y="76249"/>
                </a:lnTo>
                <a:lnTo>
                  <a:pt x="534019" y="81161"/>
                </a:lnTo>
                <a:lnTo>
                  <a:pt x="488243" y="88047"/>
                </a:lnTo>
                <a:lnTo>
                  <a:pt x="443910" y="93930"/>
                </a:lnTo>
                <a:lnTo>
                  <a:pt x="401393" y="98897"/>
                </a:lnTo>
                <a:lnTo>
                  <a:pt x="361329" y="103456"/>
                </a:lnTo>
                <a:lnTo>
                  <a:pt x="326120" y="107834"/>
                </a:lnTo>
                <a:lnTo>
                  <a:pt x="278531" y="114266"/>
                </a:lnTo>
                <a:lnTo>
                  <a:pt x="236913" y="118758"/>
                </a:lnTo>
                <a:lnTo>
                  <a:pt x="200358" y="120089"/>
                </a:lnTo>
                <a:lnTo>
                  <a:pt x="180964" y="118990"/>
                </a:lnTo>
                <a:lnTo>
                  <a:pt x="177768" y="116721"/>
                </a:lnTo>
                <a:lnTo>
                  <a:pt x="177048" y="113797"/>
                </a:lnTo>
                <a:lnTo>
                  <a:pt x="193181" y="106786"/>
                </a:lnTo>
                <a:lnTo>
                  <a:pt x="234202" y="94905"/>
                </a:lnTo>
                <a:lnTo>
                  <a:pt x="279518" y="84329"/>
                </a:lnTo>
                <a:lnTo>
                  <a:pt x="312807" y="78402"/>
                </a:lnTo>
                <a:lnTo>
                  <a:pt x="348769" y="71064"/>
                </a:lnTo>
                <a:lnTo>
                  <a:pt x="389682" y="64980"/>
                </a:lnTo>
                <a:lnTo>
                  <a:pt x="434441" y="59219"/>
                </a:lnTo>
                <a:lnTo>
                  <a:pt x="458230" y="55707"/>
                </a:lnTo>
                <a:lnTo>
                  <a:pt x="482557" y="51955"/>
                </a:lnTo>
                <a:lnTo>
                  <a:pt x="507241" y="48748"/>
                </a:lnTo>
                <a:lnTo>
                  <a:pt x="532164" y="45904"/>
                </a:lnTo>
                <a:lnTo>
                  <a:pt x="557245" y="43303"/>
                </a:lnTo>
                <a:lnTo>
                  <a:pt x="583139" y="40863"/>
                </a:lnTo>
                <a:lnTo>
                  <a:pt x="609573" y="38531"/>
                </a:lnTo>
                <a:lnTo>
                  <a:pt x="636368" y="36270"/>
                </a:lnTo>
                <a:lnTo>
                  <a:pt x="663404" y="33353"/>
                </a:lnTo>
                <a:lnTo>
                  <a:pt x="690600" y="29996"/>
                </a:lnTo>
                <a:lnTo>
                  <a:pt x="717903" y="26347"/>
                </a:lnTo>
                <a:lnTo>
                  <a:pt x="744572" y="23915"/>
                </a:lnTo>
                <a:lnTo>
                  <a:pt x="770818" y="22293"/>
                </a:lnTo>
                <a:lnTo>
                  <a:pt x="796781" y="21212"/>
                </a:lnTo>
                <a:lnTo>
                  <a:pt x="822557" y="19786"/>
                </a:lnTo>
                <a:lnTo>
                  <a:pt x="848208" y="18129"/>
                </a:lnTo>
                <a:lnTo>
                  <a:pt x="873775" y="16320"/>
                </a:lnTo>
                <a:lnTo>
                  <a:pt x="899287" y="15113"/>
                </a:lnTo>
                <a:lnTo>
                  <a:pt x="924761" y="14309"/>
                </a:lnTo>
                <a:lnTo>
                  <a:pt x="950209" y="13772"/>
                </a:lnTo>
                <a:lnTo>
                  <a:pt x="974937" y="12709"/>
                </a:lnTo>
                <a:lnTo>
                  <a:pt x="999183" y="11295"/>
                </a:lnTo>
                <a:lnTo>
                  <a:pt x="1046114" y="7842"/>
                </a:lnTo>
                <a:lnTo>
                  <a:pt x="113445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Shape-621"/>
          <p:cNvSpPr/>
          <p:nvPr>
            <p:custDataLst>
              <p:tags r:id="rId3"/>
            </p:custDataLst>
          </p:nvPr>
        </p:nvSpPr>
        <p:spPr>
          <a:xfrm>
            <a:off x="704850" y="3136900"/>
            <a:ext cx="7981951" cy="742951"/>
          </a:xfrm>
          <a:custGeom>
            <a:avLst/>
            <a:gdLst/>
            <a:ahLst/>
            <a:cxnLst/>
            <a:rect l="0" t="0" r="0" b="0"/>
            <a:pathLst>
              <a:path w="7981951" h="74295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8789" y="5026"/>
                </a:lnTo>
                <a:lnTo>
                  <a:pt x="51423" y="13141"/>
                </a:lnTo>
                <a:lnTo>
                  <a:pt x="94981" y="17883"/>
                </a:lnTo>
                <a:lnTo>
                  <a:pt x="140901" y="23183"/>
                </a:lnTo>
                <a:lnTo>
                  <a:pt x="178156" y="24743"/>
                </a:lnTo>
                <a:lnTo>
                  <a:pt x="217417" y="25911"/>
                </a:lnTo>
                <a:lnTo>
                  <a:pt x="264171" y="29706"/>
                </a:lnTo>
                <a:lnTo>
                  <a:pt x="297091" y="30842"/>
                </a:lnTo>
                <a:lnTo>
                  <a:pt x="332418" y="33228"/>
                </a:lnTo>
                <a:lnTo>
                  <a:pt x="369991" y="35934"/>
                </a:lnTo>
                <a:lnTo>
                  <a:pt x="410209" y="37137"/>
                </a:lnTo>
                <a:lnTo>
                  <a:pt x="453484" y="37672"/>
                </a:lnTo>
                <a:lnTo>
                  <a:pt x="498587" y="37910"/>
                </a:lnTo>
                <a:lnTo>
                  <a:pt x="544504" y="38015"/>
                </a:lnTo>
                <a:lnTo>
                  <a:pt x="569025" y="38043"/>
                </a:lnTo>
                <a:lnTo>
                  <a:pt x="594544" y="38062"/>
                </a:lnTo>
                <a:lnTo>
                  <a:pt x="620729" y="38075"/>
                </a:lnTo>
                <a:lnTo>
                  <a:pt x="647358" y="38789"/>
                </a:lnTo>
                <a:lnTo>
                  <a:pt x="674283" y="39970"/>
                </a:lnTo>
                <a:lnTo>
                  <a:pt x="701406" y="41464"/>
                </a:lnTo>
                <a:lnTo>
                  <a:pt x="729365" y="42459"/>
                </a:lnTo>
                <a:lnTo>
                  <a:pt x="757882" y="43123"/>
                </a:lnTo>
                <a:lnTo>
                  <a:pt x="786772" y="43565"/>
                </a:lnTo>
                <a:lnTo>
                  <a:pt x="817320" y="43860"/>
                </a:lnTo>
                <a:lnTo>
                  <a:pt x="848975" y="44057"/>
                </a:lnTo>
                <a:lnTo>
                  <a:pt x="881366" y="44188"/>
                </a:lnTo>
                <a:lnTo>
                  <a:pt x="913544" y="44275"/>
                </a:lnTo>
                <a:lnTo>
                  <a:pt x="945579" y="44334"/>
                </a:lnTo>
                <a:lnTo>
                  <a:pt x="977520" y="44372"/>
                </a:lnTo>
                <a:lnTo>
                  <a:pt x="1010102" y="44398"/>
                </a:lnTo>
                <a:lnTo>
                  <a:pt x="1043112" y="44416"/>
                </a:lnTo>
                <a:lnTo>
                  <a:pt x="1076408" y="44427"/>
                </a:lnTo>
                <a:lnTo>
                  <a:pt x="1110600" y="44435"/>
                </a:lnTo>
                <a:lnTo>
                  <a:pt x="1145389" y="44440"/>
                </a:lnTo>
                <a:lnTo>
                  <a:pt x="1180576" y="44443"/>
                </a:lnTo>
                <a:lnTo>
                  <a:pt x="1217440" y="45151"/>
                </a:lnTo>
                <a:lnTo>
                  <a:pt x="1255421" y="46328"/>
                </a:lnTo>
                <a:lnTo>
                  <a:pt x="1294147" y="47819"/>
                </a:lnTo>
                <a:lnTo>
                  <a:pt x="1332665" y="48813"/>
                </a:lnTo>
                <a:lnTo>
                  <a:pt x="1371043" y="49475"/>
                </a:lnTo>
                <a:lnTo>
                  <a:pt x="1409329" y="49917"/>
                </a:lnTo>
                <a:lnTo>
                  <a:pt x="1448258" y="50211"/>
                </a:lnTo>
                <a:lnTo>
                  <a:pt x="1487616" y="50407"/>
                </a:lnTo>
                <a:lnTo>
                  <a:pt x="1527261" y="50538"/>
                </a:lnTo>
                <a:lnTo>
                  <a:pt x="1567096" y="51331"/>
                </a:lnTo>
                <a:lnTo>
                  <a:pt x="1607059" y="52565"/>
                </a:lnTo>
                <a:lnTo>
                  <a:pt x="1647105" y="54094"/>
                </a:lnTo>
                <a:lnTo>
                  <a:pt x="1687915" y="55112"/>
                </a:lnTo>
                <a:lnTo>
                  <a:pt x="1729232" y="55792"/>
                </a:lnTo>
                <a:lnTo>
                  <a:pt x="1770888" y="56245"/>
                </a:lnTo>
                <a:lnTo>
                  <a:pt x="1813475" y="57252"/>
                </a:lnTo>
                <a:lnTo>
                  <a:pt x="1856683" y="58629"/>
                </a:lnTo>
                <a:lnTo>
                  <a:pt x="1900306" y="60253"/>
                </a:lnTo>
                <a:lnTo>
                  <a:pt x="1945615" y="61335"/>
                </a:lnTo>
                <a:lnTo>
                  <a:pt x="1992049" y="62056"/>
                </a:lnTo>
                <a:lnTo>
                  <a:pt x="2039233" y="62538"/>
                </a:lnTo>
                <a:lnTo>
                  <a:pt x="2086211" y="63564"/>
                </a:lnTo>
                <a:lnTo>
                  <a:pt x="2133052" y="64954"/>
                </a:lnTo>
                <a:lnTo>
                  <a:pt x="2179801" y="66586"/>
                </a:lnTo>
                <a:lnTo>
                  <a:pt x="2227195" y="67674"/>
                </a:lnTo>
                <a:lnTo>
                  <a:pt x="2275019" y="68399"/>
                </a:lnTo>
                <a:lnTo>
                  <a:pt x="2323129" y="68883"/>
                </a:lnTo>
                <a:lnTo>
                  <a:pt x="2372842" y="69911"/>
                </a:lnTo>
                <a:lnTo>
                  <a:pt x="2423623" y="71301"/>
                </a:lnTo>
                <a:lnTo>
                  <a:pt x="2475115" y="72934"/>
                </a:lnTo>
                <a:lnTo>
                  <a:pt x="2527082" y="74023"/>
                </a:lnTo>
                <a:lnTo>
                  <a:pt x="2579366" y="74748"/>
                </a:lnTo>
                <a:lnTo>
                  <a:pt x="2631860" y="75232"/>
                </a:lnTo>
                <a:lnTo>
                  <a:pt x="2685202" y="76260"/>
                </a:lnTo>
                <a:lnTo>
                  <a:pt x="2739106" y="77651"/>
                </a:lnTo>
                <a:lnTo>
                  <a:pt x="2793388" y="79284"/>
                </a:lnTo>
                <a:lnTo>
                  <a:pt x="2847215" y="81079"/>
                </a:lnTo>
                <a:lnTo>
                  <a:pt x="2900737" y="82980"/>
                </a:lnTo>
                <a:lnTo>
                  <a:pt x="2954058" y="84953"/>
                </a:lnTo>
                <a:lnTo>
                  <a:pt x="3007949" y="87680"/>
                </a:lnTo>
                <a:lnTo>
                  <a:pt x="3062222" y="90909"/>
                </a:lnTo>
                <a:lnTo>
                  <a:pt x="3116748" y="94473"/>
                </a:lnTo>
                <a:lnTo>
                  <a:pt x="3171443" y="97554"/>
                </a:lnTo>
                <a:lnTo>
                  <a:pt x="3226251" y="100314"/>
                </a:lnTo>
                <a:lnTo>
                  <a:pt x="3281134" y="102859"/>
                </a:lnTo>
                <a:lnTo>
                  <a:pt x="3336067" y="105967"/>
                </a:lnTo>
                <a:lnTo>
                  <a:pt x="3391033" y="109450"/>
                </a:lnTo>
                <a:lnTo>
                  <a:pt x="3446022" y="113184"/>
                </a:lnTo>
                <a:lnTo>
                  <a:pt x="3500320" y="117084"/>
                </a:lnTo>
                <a:lnTo>
                  <a:pt x="3554157" y="121095"/>
                </a:lnTo>
                <a:lnTo>
                  <a:pt x="3607689" y="125180"/>
                </a:lnTo>
                <a:lnTo>
                  <a:pt x="3661720" y="129314"/>
                </a:lnTo>
                <a:lnTo>
                  <a:pt x="3716086" y="133482"/>
                </a:lnTo>
                <a:lnTo>
                  <a:pt x="3770673" y="137671"/>
                </a:lnTo>
                <a:lnTo>
                  <a:pt x="3825410" y="141875"/>
                </a:lnTo>
                <a:lnTo>
                  <a:pt x="3880246" y="146089"/>
                </a:lnTo>
                <a:lnTo>
                  <a:pt x="3935147" y="150309"/>
                </a:lnTo>
                <a:lnTo>
                  <a:pt x="3989387" y="155240"/>
                </a:lnTo>
                <a:lnTo>
                  <a:pt x="4043186" y="160643"/>
                </a:lnTo>
                <a:lnTo>
                  <a:pt x="4096691" y="166362"/>
                </a:lnTo>
                <a:lnTo>
                  <a:pt x="4150705" y="171586"/>
                </a:lnTo>
                <a:lnTo>
                  <a:pt x="4205059" y="176479"/>
                </a:lnTo>
                <a:lnTo>
                  <a:pt x="4259639" y="181153"/>
                </a:lnTo>
                <a:lnTo>
                  <a:pt x="4314371" y="186385"/>
                </a:lnTo>
                <a:lnTo>
                  <a:pt x="4369203" y="191990"/>
                </a:lnTo>
                <a:lnTo>
                  <a:pt x="4424102" y="197843"/>
                </a:lnTo>
                <a:lnTo>
                  <a:pt x="4479046" y="203862"/>
                </a:lnTo>
                <a:lnTo>
                  <a:pt x="4534019" y="209991"/>
                </a:lnTo>
                <a:lnTo>
                  <a:pt x="4589013" y="216194"/>
                </a:lnTo>
                <a:lnTo>
                  <a:pt x="4644020" y="222446"/>
                </a:lnTo>
                <a:lnTo>
                  <a:pt x="4699036" y="228731"/>
                </a:lnTo>
                <a:lnTo>
                  <a:pt x="4754057" y="235037"/>
                </a:lnTo>
                <a:lnTo>
                  <a:pt x="4808377" y="242064"/>
                </a:lnTo>
                <a:lnTo>
                  <a:pt x="4862229" y="249570"/>
                </a:lnTo>
                <a:lnTo>
                  <a:pt x="4915770" y="257397"/>
                </a:lnTo>
                <a:lnTo>
                  <a:pt x="4969808" y="264731"/>
                </a:lnTo>
                <a:lnTo>
                  <a:pt x="5024177" y="271737"/>
                </a:lnTo>
                <a:lnTo>
                  <a:pt x="5078768" y="278525"/>
                </a:lnTo>
                <a:lnTo>
                  <a:pt x="5133506" y="285167"/>
                </a:lnTo>
                <a:lnTo>
                  <a:pt x="5188343" y="291711"/>
                </a:lnTo>
                <a:lnTo>
                  <a:pt x="5243245" y="298191"/>
                </a:lnTo>
                <a:lnTo>
                  <a:pt x="5298191" y="305333"/>
                </a:lnTo>
                <a:lnTo>
                  <a:pt x="5353166" y="312916"/>
                </a:lnTo>
                <a:lnTo>
                  <a:pt x="5408161" y="320794"/>
                </a:lnTo>
                <a:lnTo>
                  <a:pt x="5462462" y="328868"/>
                </a:lnTo>
                <a:lnTo>
                  <a:pt x="5516303" y="337073"/>
                </a:lnTo>
                <a:lnTo>
                  <a:pt x="5569835" y="345365"/>
                </a:lnTo>
                <a:lnTo>
                  <a:pt x="5623162" y="353010"/>
                </a:lnTo>
                <a:lnTo>
                  <a:pt x="5676352" y="360223"/>
                </a:lnTo>
                <a:lnTo>
                  <a:pt x="5729451" y="367149"/>
                </a:lnTo>
                <a:lnTo>
                  <a:pt x="5781078" y="374588"/>
                </a:lnTo>
                <a:lnTo>
                  <a:pt x="5831725" y="382370"/>
                </a:lnTo>
                <a:lnTo>
                  <a:pt x="5881716" y="390380"/>
                </a:lnTo>
                <a:lnTo>
                  <a:pt x="5931272" y="397837"/>
                </a:lnTo>
                <a:lnTo>
                  <a:pt x="5980537" y="404925"/>
                </a:lnTo>
                <a:lnTo>
                  <a:pt x="6029607" y="411766"/>
                </a:lnTo>
                <a:lnTo>
                  <a:pt x="6077844" y="419150"/>
                </a:lnTo>
                <a:lnTo>
                  <a:pt x="6125524" y="426894"/>
                </a:lnTo>
                <a:lnTo>
                  <a:pt x="6172833" y="434879"/>
                </a:lnTo>
                <a:lnTo>
                  <a:pt x="6220599" y="442320"/>
                </a:lnTo>
                <a:lnTo>
                  <a:pt x="6268671" y="449396"/>
                </a:lnTo>
                <a:lnTo>
                  <a:pt x="6316947" y="456231"/>
                </a:lnTo>
                <a:lnTo>
                  <a:pt x="6363949" y="462904"/>
                </a:lnTo>
                <a:lnTo>
                  <a:pt x="6410099" y="469469"/>
                </a:lnTo>
                <a:lnTo>
                  <a:pt x="6455683" y="475963"/>
                </a:lnTo>
                <a:lnTo>
                  <a:pt x="6499478" y="483114"/>
                </a:lnTo>
                <a:lnTo>
                  <a:pt x="6542079" y="490704"/>
                </a:lnTo>
                <a:lnTo>
                  <a:pt x="6583886" y="498586"/>
                </a:lnTo>
                <a:lnTo>
                  <a:pt x="6625163" y="505957"/>
                </a:lnTo>
                <a:lnTo>
                  <a:pt x="6666086" y="512988"/>
                </a:lnTo>
                <a:lnTo>
                  <a:pt x="6706774" y="519792"/>
                </a:lnTo>
                <a:lnTo>
                  <a:pt x="6748011" y="525739"/>
                </a:lnTo>
                <a:lnTo>
                  <a:pt x="6789612" y="531114"/>
                </a:lnTo>
                <a:lnTo>
                  <a:pt x="6831457" y="536110"/>
                </a:lnTo>
                <a:lnTo>
                  <a:pt x="6872761" y="541556"/>
                </a:lnTo>
                <a:lnTo>
                  <a:pt x="6913701" y="547304"/>
                </a:lnTo>
                <a:lnTo>
                  <a:pt x="6954401" y="553253"/>
                </a:lnTo>
                <a:lnTo>
                  <a:pt x="6994234" y="559335"/>
                </a:lnTo>
                <a:lnTo>
                  <a:pt x="7033489" y="565507"/>
                </a:lnTo>
                <a:lnTo>
                  <a:pt x="7072360" y="571738"/>
                </a:lnTo>
                <a:lnTo>
                  <a:pt x="7110267" y="578008"/>
                </a:lnTo>
                <a:lnTo>
                  <a:pt x="7147533" y="584305"/>
                </a:lnTo>
                <a:lnTo>
                  <a:pt x="7184372" y="590620"/>
                </a:lnTo>
                <a:lnTo>
                  <a:pt x="7219514" y="596947"/>
                </a:lnTo>
                <a:lnTo>
                  <a:pt x="7253526" y="603281"/>
                </a:lnTo>
                <a:lnTo>
                  <a:pt x="7286784" y="609621"/>
                </a:lnTo>
                <a:lnTo>
                  <a:pt x="7319539" y="615258"/>
                </a:lnTo>
                <a:lnTo>
                  <a:pt x="7351959" y="620428"/>
                </a:lnTo>
                <a:lnTo>
                  <a:pt x="7384156" y="625285"/>
                </a:lnTo>
                <a:lnTo>
                  <a:pt x="7416205" y="630640"/>
                </a:lnTo>
                <a:lnTo>
                  <a:pt x="7448152" y="636327"/>
                </a:lnTo>
                <a:lnTo>
                  <a:pt x="7480035" y="642234"/>
                </a:lnTo>
                <a:lnTo>
                  <a:pt x="7510463" y="648289"/>
                </a:lnTo>
                <a:lnTo>
                  <a:pt x="7539919" y="654443"/>
                </a:lnTo>
                <a:lnTo>
                  <a:pt x="7568729" y="660662"/>
                </a:lnTo>
                <a:lnTo>
                  <a:pt x="7596402" y="666925"/>
                </a:lnTo>
                <a:lnTo>
                  <a:pt x="7623318" y="673216"/>
                </a:lnTo>
                <a:lnTo>
                  <a:pt x="7649729" y="679528"/>
                </a:lnTo>
                <a:lnTo>
                  <a:pt x="7675097" y="684440"/>
                </a:lnTo>
                <a:lnTo>
                  <a:pt x="7699770" y="688421"/>
                </a:lnTo>
                <a:lnTo>
                  <a:pt x="7723980" y="691780"/>
                </a:lnTo>
                <a:lnTo>
                  <a:pt x="7771577" y="701158"/>
                </a:lnTo>
                <a:lnTo>
                  <a:pt x="7817190" y="711676"/>
                </a:lnTo>
                <a:lnTo>
                  <a:pt x="7858628" y="721054"/>
                </a:lnTo>
                <a:lnTo>
                  <a:pt x="7894451" y="728044"/>
                </a:lnTo>
                <a:lnTo>
                  <a:pt x="7981950" y="742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6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109"/>
          <p:cNvGrpSpPr/>
          <p:nvPr/>
        </p:nvGrpSpPr>
        <p:grpSpPr>
          <a:xfrm>
            <a:off x="392541" y="750892"/>
            <a:ext cx="1906160" cy="814911"/>
            <a:chOff x="392541" y="750892"/>
            <a:chExt cx="1906160" cy="814911"/>
          </a:xfrm>
        </p:grpSpPr>
        <p:sp>
          <p:nvSpPr>
            <p:cNvPr id="2" name="SMARTInkShape-622"/>
            <p:cNvSpPr/>
            <p:nvPr>
              <p:custDataLst>
                <p:tags r:id="rId163"/>
              </p:custDataLst>
            </p:nvPr>
          </p:nvSpPr>
          <p:spPr>
            <a:xfrm>
              <a:off x="2279650" y="1168400"/>
              <a:ext cx="19051" cy="9421"/>
            </a:xfrm>
            <a:custGeom>
              <a:avLst/>
              <a:gdLst/>
              <a:ahLst/>
              <a:cxnLst/>
              <a:rect l="0" t="0" r="0" b="0"/>
              <a:pathLst>
                <a:path w="19051" h="942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7" y="8838"/>
                  </a:lnTo>
                  <a:lnTo>
                    <a:pt x="7878" y="9420"/>
                  </a:lnTo>
                  <a:lnTo>
                    <a:pt x="16202" y="8185"/>
                  </a:lnTo>
                  <a:lnTo>
                    <a:pt x="18562" y="686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23"/>
            <p:cNvSpPr/>
            <p:nvPr>
              <p:custDataLst>
                <p:tags r:id="rId164"/>
              </p:custDataLst>
            </p:nvPr>
          </p:nvSpPr>
          <p:spPr>
            <a:xfrm>
              <a:off x="2286000" y="9969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24"/>
            <p:cNvSpPr/>
            <p:nvPr>
              <p:custDataLst>
                <p:tags r:id="rId165"/>
              </p:custDataLst>
            </p:nvPr>
          </p:nvSpPr>
          <p:spPr>
            <a:xfrm>
              <a:off x="907658" y="1308100"/>
              <a:ext cx="1175143" cy="257703"/>
            </a:xfrm>
            <a:custGeom>
              <a:avLst/>
              <a:gdLst/>
              <a:ahLst/>
              <a:cxnLst/>
              <a:rect l="0" t="0" r="0" b="0"/>
              <a:pathLst>
                <a:path w="1175143" h="257703">
                  <a:moveTo>
                    <a:pt x="6742" y="241300"/>
                  </a:moveTo>
                  <a:lnTo>
                    <a:pt x="6742" y="241300"/>
                  </a:lnTo>
                  <a:lnTo>
                    <a:pt x="0" y="251413"/>
                  </a:lnTo>
                  <a:lnTo>
                    <a:pt x="2953" y="254392"/>
                  </a:lnTo>
                  <a:lnTo>
                    <a:pt x="19404" y="257702"/>
                  </a:lnTo>
                  <a:lnTo>
                    <a:pt x="66546" y="249453"/>
                  </a:lnTo>
                  <a:lnTo>
                    <a:pt x="99409" y="241160"/>
                  </a:lnTo>
                  <a:lnTo>
                    <a:pt x="131183" y="232771"/>
                  </a:lnTo>
                  <a:lnTo>
                    <a:pt x="164119" y="224339"/>
                  </a:lnTo>
                  <a:lnTo>
                    <a:pt x="199454" y="215888"/>
                  </a:lnTo>
                  <a:lnTo>
                    <a:pt x="237736" y="206722"/>
                  </a:lnTo>
                  <a:lnTo>
                    <a:pt x="280621" y="195593"/>
                  </a:lnTo>
                  <a:lnTo>
                    <a:pt x="323670" y="185473"/>
                  </a:lnTo>
                  <a:lnTo>
                    <a:pt x="368438" y="175566"/>
                  </a:lnTo>
                  <a:lnTo>
                    <a:pt x="393217" y="169961"/>
                  </a:lnTo>
                  <a:lnTo>
                    <a:pt x="418909" y="164107"/>
                  </a:lnTo>
                  <a:lnTo>
                    <a:pt x="444503" y="158794"/>
                  </a:lnTo>
                  <a:lnTo>
                    <a:pt x="470033" y="153840"/>
                  </a:lnTo>
                  <a:lnTo>
                    <a:pt x="495519" y="149127"/>
                  </a:lnTo>
                  <a:lnTo>
                    <a:pt x="521682" y="144573"/>
                  </a:lnTo>
                  <a:lnTo>
                    <a:pt x="548296" y="140127"/>
                  </a:lnTo>
                  <a:lnTo>
                    <a:pt x="575212" y="135751"/>
                  </a:lnTo>
                  <a:lnTo>
                    <a:pt x="602328" y="130718"/>
                  </a:lnTo>
                  <a:lnTo>
                    <a:pt x="629577" y="125245"/>
                  </a:lnTo>
                  <a:lnTo>
                    <a:pt x="656915" y="119480"/>
                  </a:lnTo>
                  <a:lnTo>
                    <a:pt x="683607" y="114225"/>
                  </a:lnTo>
                  <a:lnTo>
                    <a:pt x="709869" y="109312"/>
                  </a:lnTo>
                  <a:lnTo>
                    <a:pt x="735843" y="104624"/>
                  </a:lnTo>
                  <a:lnTo>
                    <a:pt x="761626" y="100088"/>
                  </a:lnTo>
                  <a:lnTo>
                    <a:pt x="787282" y="95653"/>
                  </a:lnTo>
                  <a:lnTo>
                    <a:pt x="812852" y="91286"/>
                  </a:lnTo>
                  <a:lnTo>
                    <a:pt x="837659" y="86963"/>
                  </a:lnTo>
                  <a:lnTo>
                    <a:pt x="861959" y="82670"/>
                  </a:lnTo>
                  <a:lnTo>
                    <a:pt x="885920" y="78396"/>
                  </a:lnTo>
                  <a:lnTo>
                    <a:pt x="933240" y="69885"/>
                  </a:lnTo>
                  <a:lnTo>
                    <a:pt x="978024" y="61399"/>
                  </a:lnTo>
                  <a:lnTo>
                    <a:pt x="1016743" y="52924"/>
                  </a:lnTo>
                  <a:lnTo>
                    <a:pt x="1052767" y="44453"/>
                  </a:lnTo>
                  <a:lnTo>
                    <a:pt x="1099137" y="31751"/>
                  </a:lnTo>
                  <a:lnTo>
                    <a:pt x="1137100" y="17169"/>
                  </a:lnTo>
                  <a:lnTo>
                    <a:pt x="1175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25"/>
            <p:cNvSpPr/>
            <p:nvPr>
              <p:custDataLst>
                <p:tags r:id="rId166"/>
              </p:custDataLst>
            </p:nvPr>
          </p:nvSpPr>
          <p:spPr>
            <a:xfrm>
              <a:off x="569950" y="1250950"/>
              <a:ext cx="1481101" cy="149535"/>
            </a:xfrm>
            <a:custGeom>
              <a:avLst/>
              <a:gdLst/>
              <a:ahLst/>
              <a:cxnLst/>
              <a:rect l="0" t="0" r="0" b="0"/>
              <a:pathLst>
                <a:path w="1481101" h="149535">
                  <a:moveTo>
                    <a:pt x="26950" y="139700"/>
                  </a:moveTo>
                  <a:lnTo>
                    <a:pt x="26950" y="139700"/>
                  </a:lnTo>
                  <a:lnTo>
                    <a:pt x="23579" y="139700"/>
                  </a:lnTo>
                  <a:lnTo>
                    <a:pt x="20042" y="141582"/>
                  </a:lnTo>
                  <a:lnTo>
                    <a:pt x="18112" y="143071"/>
                  </a:lnTo>
                  <a:lnTo>
                    <a:pt x="12203" y="144726"/>
                  </a:lnTo>
                  <a:lnTo>
                    <a:pt x="5579" y="146167"/>
                  </a:lnTo>
                  <a:lnTo>
                    <a:pt x="283" y="149159"/>
                  </a:lnTo>
                  <a:lnTo>
                    <a:pt x="0" y="149534"/>
                  </a:lnTo>
                  <a:lnTo>
                    <a:pt x="7049" y="147396"/>
                  </a:lnTo>
                  <a:lnTo>
                    <a:pt x="47508" y="139485"/>
                  </a:lnTo>
                  <a:lnTo>
                    <a:pt x="92734" y="133151"/>
                  </a:lnTo>
                  <a:lnTo>
                    <a:pt x="130638" y="124275"/>
                  </a:lnTo>
                  <a:lnTo>
                    <a:pt x="176989" y="116158"/>
                  </a:lnTo>
                  <a:lnTo>
                    <a:pt x="209816" y="109011"/>
                  </a:lnTo>
                  <a:lnTo>
                    <a:pt x="245101" y="101131"/>
                  </a:lnTo>
                  <a:lnTo>
                    <a:pt x="284067" y="93630"/>
                  </a:lnTo>
                  <a:lnTo>
                    <a:pt x="329608" y="87945"/>
                  </a:lnTo>
                  <a:lnTo>
                    <a:pt x="353605" y="84736"/>
                  </a:lnTo>
                  <a:lnTo>
                    <a:pt x="378070" y="81185"/>
                  </a:lnTo>
                  <a:lnTo>
                    <a:pt x="402847" y="77407"/>
                  </a:lnTo>
                  <a:lnTo>
                    <a:pt x="428537" y="74182"/>
                  </a:lnTo>
                  <a:lnTo>
                    <a:pt x="454835" y="71327"/>
                  </a:lnTo>
                  <a:lnTo>
                    <a:pt x="481540" y="68718"/>
                  </a:lnTo>
                  <a:lnTo>
                    <a:pt x="509221" y="65567"/>
                  </a:lnTo>
                  <a:lnTo>
                    <a:pt x="537553" y="62056"/>
                  </a:lnTo>
                  <a:lnTo>
                    <a:pt x="566319" y="58304"/>
                  </a:lnTo>
                  <a:lnTo>
                    <a:pt x="596785" y="55097"/>
                  </a:lnTo>
                  <a:lnTo>
                    <a:pt x="628384" y="52254"/>
                  </a:lnTo>
                  <a:lnTo>
                    <a:pt x="660739" y="49652"/>
                  </a:lnTo>
                  <a:lnTo>
                    <a:pt x="692893" y="47213"/>
                  </a:lnTo>
                  <a:lnTo>
                    <a:pt x="724912" y="44881"/>
                  </a:lnTo>
                  <a:lnTo>
                    <a:pt x="756841" y="42620"/>
                  </a:lnTo>
                  <a:lnTo>
                    <a:pt x="788711" y="40408"/>
                  </a:lnTo>
                  <a:lnTo>
                    <a:pt x="820541" y="38228"/>
                  </a:lnTo>
                  <a:lnTo>
                    <a:pt x="852344" y="36068"/>
                  </a:lnTo>
                  <a:lnTo>
                    <a:pt x="884129" y="33923"/>
                  </a:lnTo>
                  <a:lnTo>
                    <a:pt x="915903" y="31788"/>
                  </a:lnTo>
                  <a:lnTo>
                    <a:pt x="947669" y="29659"/>
                  </a:lnTo>
                  <a:lnTo>
                    <a:pt x="979429" y="27533"/>
                  </a:lnTo>
                  <a:lnTo>
                    <a:pt x="1011186" y="25411"/>
                  </a:lnTo>
                  <a:lnTo>
                    <a:pt x="1042940" y="23291"/>
                  </a:lnTo>
                  <a:lnTo>
                    <a:pt x="1073282" y="21877"/>
                  </a:lnTo>
                  <a:lnTo>
                    <a:pt x="1102683" y="20935"/>
                  </a:lnTo>
                  <a:lnTo>
                    <a:pt x="1131455" y="20307"/>
                  </a:lnTo>
                  <a:lnTo>
                    <a:pt x="1159103" y="19888"/>
                  </a:lnTo>
                  <a:lnTo>
                    <a:pt x="1186002" y="19608"/>
                  </a:lnTo>
                  <a:lnTo>
                    <a:pt x="1212401" y="19422"/>
                  </a:lnTo>
                  <a:lnTo>
                    <a:pt x="1237057" y="18593"/>
                  </a:lnTo>
                  <a:lnTo>
                    <a:pt x="1283266" y="15789"/>
                  </a:lnTo>
                  <a:lnTo>
                    <a:pt x="1323559" y="14073"/>
                  </a:lnTo>
                  <a:lnTo>
                    <a:pt x="1358871" y="13310"/>
                  </a:lnTo>
                  <a:lnTo>
                    <a:pt x="1404667" y="12175"/>
                  </a:lnTo>
                  <a:lnTo>
                    <a:pt x="1439369" y="9409"/>
                  </a:lnTo>
                  <a:lnTo>
                    <a:pt x="1481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26"/>
            <p:cNvSpPr/>
            <p:nvPr>
              <p:custDataLst>
                <p:tags r:id="rId167"/>
              </p:custDataLst>
            </p:nvPr>
          </p:nvSpPr>
          <p:spPr>
            <a:xfrm>
              <a:off x="1094229" y="945584"/>
              <a:ext cx="131322" cy="153856"/>
            </a:xfrm>
            <a:custGeom>
              <a:avLst/>
              <a:gdLst/>
              <a:ahLst/>
              <a:cxnLst/>
              <a:rect l="0" t="0" r="0" b="0"/>
              <a:pathLst>
                <a:path w="131322" h="153856">
                  <a:moveTo>
                    <a:pt x="4321" y="45016"/>
                  </a:moveTo>
                  <a:lnTo>
                    <a:pt x="4321" y="45016"/>
                  </a:lnTo>
                  <a:lnTo>
                    <a:pt x="4321" y="55951"/>
                  </a:lnTo>
                  <a:lnTo>
                    <a:pt x="11063" y="63935"/>
                  </a:lnTo>
                  <a:lnTo>
                    <a:pt x="16254" y="67535"/>
                  </a:lnTo>
                  <a:lnTo>
                    <a:pt x="18627" y="68496"/>
                  </a:lnTo>
                  <a:lnTo>
                    <a:pt x="35449" y="63105"/>
                  </a:lnTo>
                  <a:lnTo>
                    <a:pt x="46613" y="54467"/>
                  </a:lnTo>
                  <a:lnTo>
                    <a:pt x="55573" y="43572"/>
                  </a:lnTo>
                  <a:lnTo>
                    <a:pt x="63879" y="26244"/>
                  </a:lnTo>
                  <a:lnTo>
                    <a:pt x="66069" y="16447"/>
                  </a:lnTo>
                  <a:lnTo>
                    <a:pt x="65161" y="7389"/>
                  </a:lnTo>
                  <a:lnTo>
                    <a:pt x="63931" y="2998"/>
                  </a:lnTo>
                  <a:lnTo>
                    <a:pt x="61700" y="776"/>
                  </a:lnTo>
                  <a:lnTo>
                    <a:pt x="58801" y="0"/>
                  </a:lnTo>
                  <a:lnTo>
                    <a:pt x="55458" y="189"/>
                  </a:lnTo>
                  <a:lnTo>
                    <a:pt x="37268" y="13938"/>
                  </a:lnTo>
                  <a:lnTo>
                    <a:pt x="17376" y="35886"/>
                  </a:lnTo>
                  <a:lnTo>
                    <a:pt x="4818" y="73747"/>
                  </a:lnTo>
                  <a:lnTo>
                    <a:pt x="0" y="113972"/>
                  </a:lnTo>
                  <a:lnTo>
                    <a:pt x="2635" y="132343"/>
                  </a:lnTo>
                  <a:lnTo>
                    <a:pt x="5314" y="139217"/>
                  </a:lnTo>
                  <a:lnTo>
                    <a:pt x="11333" y="144506"/>
                  </a:lnTo>
                  <a:lnTo>
                    <a:pt x="29310" y="152263"/>
                  </a:lnTo>
                  <a:lnTo>
                    <a:pt x="59860" y="153855"/>
                  </a:lnTo>
                  <a:lnTo>
                    <a:pt x="131321" y="127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27"/>
            <p:cNvSpPr/>
            <p:nvPr>
              <p:custDataLst>
                <p:tags r:id="rId168"/>
              </p:custDataLst>
            </p:nvPr>
          </p:nvSpPr>
          <p:spPr>
            <a:xfrm>
              <a:off x="1041400" y="784483"/>
              <a:ext cx="6351" cy="301368"/>
            </a:xfrm>
            <a:custGeom>
              <a:avLst/>
              <a:gdLst/>
              <a:ahLst/>
              <a:cxnLst/>
              <a:rect l="0" t="0" r="0" b="0"/>
              <a:pathLst>
                <a:path w="6351" h="301368">
                  <a:moveTo>
                    <a:pt x="0" y="34667"/>
                  </a:moveTo>
                  <a:lnTo>
                    <a:pt x="0" y="34667"/>
                  </a:lnTo>
                  <a:lnTo>
                    <a:pt x="5026" y="13945"/>
                  </a:lnTo>
                  <a:lnTo>
                    <a:pt x="6088" y="0"/>
                  </a:lnTo>
                  <a:lnTo>
                    <a:pt x="6327" y="36867"/>
                  </a:lnTo>
                  <a:lnTo>
                    <a:pt x="6343" y="80161"/>
                  </a:lnTo>
                  <a:lnTo>
                    <a:pt x="6347" y="112272"/>
                  </a:lnTo>
                  <a:lnTo>
                    <a:pt x="6349" y="154557"/>
                  </a:lnTo>
                  <a:lnTo>
                    <a:pt x="4468" y="194368"/>
                  </a:lnTo>
                  <a:lnTo>
                    <a:pt x="1324" y="235091"/>
                  </a:lnTo>
                  <a:lnTo>
                    <a:pt x="6350" y="30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28"/>
            <p:cNvSpPr/>
            <p:nvPr>
              <p:custDataLst>
                <p:tags r:id="rId169"/>
              </p:custDataLst>
            </p:nvPr>
          </p:nvSpPr>
          <p:spPr>
            <a:xfrm>
              <a:off x="901700" y="929310"/>
              <a:ext cx="99035" cy="348619"/>
            </a:xfrm>
            <a:custGeom>
              <a:avLst/>
              <a:gdLst/>
              <a:ahLst/>
              <a:cxnLst/>
              <a:rect l="0" t="0" r="0" b="0"/>
              <a:pathLst>
                <a:path w="99035" h="348619">
                  <a:moveTo>
                    <a:pt x="0" y="86690"/>
                  </a:moveTo>
                  <a:lnTo>
                    <a:pt x="0" y="86690"/>
                  </a:lnTo>
                  <a:lnTo>
                    <a:pt x="3371" y="86690"/>
                  </a:lnTo>
                  <a:lnTo>
                    <a:pt x="6908" y="90453"/>
                  </a:lnTo>
                  <a:lnTo>
                    <a:pt x="14927" y="107738"/>
                  </a:lnTo>
                  <a:lnTo>
                    <a:pt x="23305" y="151107"/>
                  </a:lnTo>
                  <a:lnTo>
                    <a:pt x="29873" y="195527"/>
                  </a:lnTo>
                  <a:lnTo>
                    <a:pt x="34750" y="235424"/>
                  </a:lnTo>
                  <a:lnTo>
                    <a:pt x="37438" y="280412"/>
                  </a:lnTo>
                  <a:lnTo>
                    <a:pt x="37969" y="327868"/>
                  </a:lnTo>
                  <a:lnTo>
                    <a:pt x="37336" y="342047"/>
                  </a:lnTo>
                  <a:lnTo>
                    <a:pt x="36180" y="345828"/>
                  </a:lnTo>
                  <a:lnTo>
                    <a:pt x="34703" y="348349"/>
                  </a:lnTo>
                  <a:lnTo>
                    <a:pt x="33719" y="348618"/>
                  </a:lnTo>
                  <a:lnTo>
                    <a:pt x="33063" y="347386"/>
                  </a:lnTo>
                  <a:lnTo>
                    <a:pt x="29984" y="305477"/>
                  </a:lnTo>
                  <a:lnTo>
                    <a:pt x="26758" y="273107"/>
                  </a:lnTo>
                  <a:lnTo>
                    <a:pt x="23921" y="230824"/>
                  </a:lnTo>
                  <a:lnTo>
                    <a:pt x="20493" y="186546"/>
                  </a:lnTo>
                  <a:lnTo>
                    <a:pt x="20397" y="149415"/>
                  </a:lnTo>
                  <a:lnTo>
                    <a:pt x="22706" y="111746"/>
                  </a:lnTo>
                  <a:lnTo>
                    <a:pt x="24868" y="64828"/>
                  </a:lnTo>
                  <a:lnTo>
                    <a:pt x="28701" y="19257"/>
                  </a:lnTo>
                  <a:lnTo>
                    <a:pt x="31834" y="13512"/>
                  </a:lnTo>
                  <a:lnTo>
                    <a:pt x="40960" y="5248"/>
                  </a:lnTo>
                  <a:lnTo>
                    <a:pt x="51255" y="0"/>
                  </a:lnTo>
                  <a:lnTo>
                    <a:pt x="55337" y="1380"/>
                  </a:lnTo>
                  <a:lnTo>
                    <a:pt x="79776" y="17757"/>
                  </a:lnTo>
                  <a:lnTo>
                    <a:pt x="92939" y="41806"/>
                  </a:lnTo>
                  <a:lnTo>
                    <a:pt x="99034" y="69001"/>
                  </a:lnTo>
                  <a:lnTo>
                    <a:pt x="97469" y="98304"/>
                  </a:lnTo>
                  <a:lnTo>
                    <a:pt x="90592" y="113253"/>
                  </a:lnTo>
                  <a:lnTo>
                    <a:pt x="65559" y="137720"/>
                  </a:lnTo>
                  <a:lnTo>
                    <a:pt x="45060" y="149866"/>
                  </a:lnTo>
                  <a:lnTo>
                    <a:pt x="35784" y="151692"/>
                  </a:lnTo>
                  <a:lnTo>
                    <a:pt x="32323" y="151191"/>
                  </a:lnTo>
                  <a:lnTo>
                    <a:pt x="30015" y="150152"/>
                  </a:lnTo>
                  <a:lnTo>
                    <a:pt x="25400" y="131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29"/>
            <p:cNvSpPr/>
            <p:nvPr>
              <p:custDataLst>
                <p:tags r:id="rId170"/>
              </p:custDataLst>
            </p:nvPr>
          </p:nvSpPr>
          <p:spPr>
            <a:xfrm>
              <a:off x="720242" y="1003300"/>
              <a:ext cx="137009" cy="122008"/>
            </a:xfrm>
            <a:custGeom>
              <a:avLst/>
              <a:gdLst/>
              <a:ahLst/>
              <a:cxnLst/>
              <a:rect l="0" t="0" r="0" b="0"/>
              <a:pathLst>
                <a:path w="137009" h="122008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70"/>
                  </a:lnTo>
                  <a:lnTo>
                    <a:pt x="513" y="6908"/>
                  </a:lnTo>
                  <a:lnTo>
                    <a:pt x="1562" y="8838"/>
                  </a:lnTo>
                  <a:lnTo>
                    <a:pt x="5263" y="48610"/>
                  </a:lnTo>
                  <a:lnTo>
                    <a:pt x="10089" y="93289"/>
                  </a:lnTo>
                  <a:lnTo>
                    <a:pt x="15715" y="121628"/>
                  </a:lnTo>
                  <a:lnTo>
                    <a:pt x="15929" y="122007"/>
                  </a:lnTo>
                  <a:lnTo>
                    <a:pt x="16072" y="121555"/>
                  </a:lnTo>
                  <a:lnTo>
                    <a:pt x="7573" y="100551"/>
                  </a:lnTo>
                  <a:lnTo>
                    <a:pt x="4432" y="63580"/>
                  </a:lnTo>
                  <a:lnTo>
                    <a:pt x="7182" y="19458"/>
                  </a:lnTo>
                  <a:lnTo>
                    <a:pt x="12541" y="2394"/>
                  </a:lnTo>
                  <a:lnTo>
                    <a:pt x="15225" y="891"/>
                  </a:lnTo>
                  <a:lnTo>
                    <a:pt x="18425" y="1299"/>
                  </a:lnTo>
                  <a:lnTo>
                    <a:pt x="25743" y="5516"/>
                  </a:lnTo>
                  <a:lnTo>
                    <a:pt x="33700" y="12094"/>
                  </a:lnTo>
                  <a:lnTo>
                    <a:pt x="49600" y="37249"/>
                  </a:lnTo>
                  <a:lnTo>
                    <a:pt x="58385" y="61450"/>
                  </a:lnTo>
                  <a:lnTo>
                    <a:pt x="60329" y="73286"/>
                  </a:lnTo>
                  <a:lnTo>
                    <a:pt x="60489" y="73552"/>
                  </a:lnTo>
                  <a:lnTo>
                    <a:pt x="69634" y="31311"/>
                  </a:lnTo>
                  <a:lnTo>
                    <a:pt x="79102" y="11472"/>
                  </a:lnTo>
                  <a:lnTo>
                    <a:pt x="90845" y="28"/>
                  </a:lnTo>
                  <a:lnTo>
                    <a:pt x="95649" y="19"/>
                  </a:lnTo>
                  <a:lnTo>
                    <a:pt x="106632" y="5653"/>
                  </a:lnTo>
                  <a:lnTo>
                    <a:pt x="121344" y="24096"/>
                  </a:lnTo>
                  <a:lnTo>
                    <a:pt x="129524" y="63634"/>
                  </a:lnTo>
                  <a:lnTo>
                    <a:pt x="13700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30"/>
            <p:cNvSpPr/>
            <p:nvPr>
              <p:custDataLst>
                <p:tags r:id="rId171"/>
              </p:custDataLst>
            </p:nvPr>
          </p:nvSpPr>
          <p:spPr>
            <a:xfrm>
              <a:off x="628650" y="9144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57150"/>
                  </a:moveTo>
                  <a:lnTo>
                    <a:pt x="12700" y="57150"/>
                  </a:lnTo>
                  <a:lnTo>
                    <a:pt x="1144" y="178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31"/>
            <p:cNvSpPr/>
            <p:nvPr>
              <p:custDataLst>
                <p:tags r:id="rId172"/>
              </p:custDataLst>
            </p:nvPr>
          </p:nvSpPr>
          <p:spPr>
            <a:xfrm>
              <a:off x="648844" y="1016000"/>
              <a:ext cx="17907" cy="76201"/>
            </a:xfrm>
            <a:custGeom>
              <a:avLst/>
              <a:gdLst/>
              <a:ahLst/>
              <a:cxnLst/>
              <a:rect l="0" t="0" r="0" b="0"/>
              <a:pathLst>
                <a:path w="17907" h="76201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1881"/>
                  </a:lnTo>
                  <a:lnTo>
                    <a:pt x="2718" y="3371"/>
                  </a:lnTo>
                  <a:lnTo>
                    <a:pt x="572" y="8789"/>
                  </a:lnTo>
                  <a:lnTo>
                    <a:pt x="0" y="12209"/>
                  </a:lnTo>
                  <a:lnTo>
                    <a:pt x="4152" y="36566"/>
                  </a:lnTo>
                  <a:lnTo>
                    <a:pt x="1790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32"/>
            <p:cNvSpPr/>
            <p:nvPr>
              <p:custDataLst>
                <p:tags r:id="rId173"/>
              </p:custDataLst>
            </p:nvPr>
          </p:nvSpPr>
          <p:spPr>
            <a:xfrm>
              <a:off x="392541" y="750892"/>
              <a:ext cx="163399" cy="376190"/>
            </a:xfrm>
            <a:custGeom>
              <a:avLst/>
              <a:gdLst/>
              <a:ahLst/>
              <a:cxnLst/>
              <a:rect l="0" t="0" r="0" b="0"/>
              <a:pathLst>
                <a:path w="163399" h="376190">
                  <a:moveTo>
                    <a:pt x="134509" y="36508"/>
                  </a:moveTo>
                  <a:lnTo>
                    <a:pt x="134509" y="36508"/>
                  </a:lnTo>
                  <a:lnTo>
                    <a:pt x="134509" y="33137"/>
                  </a:lnTo>
                  <a:lnTo>
                    <a:pt x="132628" y="29600"/>
                  </a:lnTo>
                  <a:lnTo>
                    <a:pt x="117881" y="10502"/>
                  </a:lnTo>
                  <a:lnTo>
                    <a:pt x="107363" y="3783"/>
                  </a:lnTo>
                  <a:lnTo>
                    <a:pt x="88836" y="0"/>
                  </a:lnTo>
                  <a:lnTo>
                    <a:pt x="59531" y="604"/>
                  </a:lnTo>
                  <a:lnTo>
                    <a:pt x="52774" y="1989"/>
                  </a:lnTo>
                  <a:lnTo>
                    <a:pt x="29779" y="17421"/>
                  </a:lnTo>
                  <a:lnTo>
                    <a:pt x="11834" y="39868"/>
                  </a:lnTo>
                  <a:lnTo>
                    <a:pt x="951" y="67764"/>
                  </a:lnTo>
                  <a:lnTo>
                    <a:pt x="0" y="101743"/>
                  </a:lnTo>
                  <a:lnTo>
                    <a:pt x="6288" y="122416"/>
                  </a:lnTo>
                  <a:lnTo>
                    <a:pt x="16844" y="140306"/>
                  </a:lnTo>
                  <a:lnTo>
                    <a:pt x="54968" y="177830"/>
                  </a:lnTo>
                  <a:lnTo>
                    <a:pt x="101596" y="208172"/>
                  </a:lnTo>
                  <a:lnTo>
                    <a:pt x="128661" y="229742"/>
                  </a:lnTo>
                  <a:lnTo>
                    <a:pt x="156604" y="267863"/>
                  </a:lnTo>
                  <a:lnTo>
                    <a:pt x="163398" y="299556"/>
                  </a:lnTo>
                  <a:lnTo>
                    <a:pt x="162040" y="325644"/>
                  </a:lnTo>
                  <a:lnTo>
                    <a:pt x="150428" y="350151"/>
                  </a:lnTo>
                  <a:lnTo>
                    <a:pt x="130210" y="368544"/>
                  </a:lnTo>
                  <a:lnTo>
                    <a:pt x="114489" y="374580"/>
                  </a:lnTo>
                  <a:lnTo>
                    <a:pt x="106346" y="376189"/>
                  </a:lnTo>
                  <a:lnTo>
                    <a:pt x="89772" y="374214"/>
                  </a:lnTo>
                  <a:lnTo>
                    <a:pt x="75115" y="368633"/>
                  </a:lnTo>
                  <a:lnTo>
                    <a:pt x="66249" y="361449"/>
                  </a:lnTo>
                  <a:lnTo>
                    <a:pt x="65013" y="356146"/>
                  </a:lnTo>
                  <a:lnTo>
                    <a:pt x="71009" y="32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10"/>
          <p:cNvGrpSpPr/>
          <p:nvPr/>
        </p:nvGrpSpPr>
        <p:grpSpPr>
          <a:xfrm>
            <a:off x="1625973" y="737616"/>
            <a:ext cx="374278" cy="350041"/>
            <a:chOff x="1625973" y="737616"/>
            <a:chExt cx="374278" cy="350041"/>
          </a:xfrm>
        </p:grpSpPr>
        <p:sp>
          <p:nvSpPr>
            <p:cNvPr id="14" name="SMARTInkShape-633"/>
            <p:cNvSpPr/>
            <p:nvPr>
              <p:custDataLst>
                <p:tags r:id="rId161"/>
              </p:custDataLst>
            </p:nvPr>
          </p:nvSpPr>
          <p:spPr>
            <a:xfrm>
              <a:off x="1861911" y="737616"/>
              <a:ext cx="138340" cy="302973"/>
            </a:xfrm>
            <a:custGeom>
              <a:avLst/>
              <a:gdLst/>
              <a:ahLst/>
              <a:cxnLst/>
              <a:rect l="0" t="0" r="0" b="0"/>
              <a:pathLst>
                <a:path w="138340" h="302973">
                  <a:moveTo>
                    <a:pt x="11339" y="145034"/>
                  </a:moveTo>
                  <a:lnTo>
                    <a:pt x="11339" y="145034"/>
                  </a:lnTo>
                  <a:lnTo>
                    <a:pt x="14710" y="148405"/>
                  </a:lnTo>
                  <a:lnTo>
                    <a:pt x="16806" y="160614"/>
                  </a:lnTo>
                  <a:lnTo>
                    <a:pt x="13151" y="198206"/>
                  </a:lnTo>
                  <a:lnTo>
                    <a:pt x="9815" y="242216"/>
                  </a:lnTo>
                  <a:lnTo>
                    <a:pt x="5943" y="284724"/>
                  </a:lnTo>
                  <a:lnTo>
                    <a:pt x="5272" y="301507"/>
                  </a:lnTo>
                  <a:lnTo>
                    <a:pt x="4472" y="302972"/>
                  </a:lnTo>
                  <a:lnTo>
                    <a:pt x="3233" y="302537"/>
                  </a:lnTo>
                  <a:lnTo>
                    <a:pt x="1702" y="300836"/>
                  </a:lnTo>
                  <a:lnTo>
                    <a:pt x="0" y="295183"/>
                  </a:lnTo>
                  <a:lnTo>
                    <a:pt x="924" y="272778"/>
                  </a:lnTo>
                  <a:lnTo>
                    <a:pt x="5666" y="228510"/>
                  </a:lnTo>
                  <a:lnTo>
                    <a:pt x="11539" y="184584"/>
                  </a:lnTo>
                  <a:lnTo>
                    <a:pt x="21511" y="144288"/>
                  </a:lnTo>
                  <a:lnTo>
                    <a:pt x="31382" y="110130"/>
                  </a:lnTo>
                  <a:lnTo>
                    <a:pt x="40473" y="73782"/>
                  </a:lnTo>
                  <a:lnTo>
                    <a:pt x="58512" y="29124"/>
                  </a:lnTo>
                  <a:lnTo>
                    <a:pt x="69700" y="13791"/>
                  </a:lnTo>
                  <a:lnTo>
                    <a:pt x="83609" y="3683"/>
                  </a:lnTo>
                  <a:lnTo>
                    <a:pt x="91269" y="0"/>
                  </a:lnTo>
                  <a:lnTo>
                    <a:pt x="99903" y="367"/>
                  </a:lnTo>
                  <a:lnTo>
                    <a:pt x="118904" y="8301"/>
                  </a:lnTo>
                  <a:lnTo>
                    <a:pt x="125383" y="14367"/>
                  </a:lnTo>
                  <a:lnTo>
                    <a:pt x="132581" y="28634"/>
                  </a:lnTo>
                  <a:lnTo>
                    <a:pt x="136633" y="62646"/>
                  </a:lnTo>
                  <a:lnTo>
                    <a:pt x="127720" y="100632"/>
                  </a:lnTo>
                  <a:lnTo>
                    <a:pt x="108303" y="131956"/>
                  </a:lnTo>
                  <a:lnTo>
                    <a:pt x="65206" y="176965"/>
                  </a:lnTo>
                  <a:lnTo>
                    <a:pt x="36581" y="194067"/>
                  </a:lnTo>
                  <a:lnTo>
                    <a:pt x="33141" y="201164"/>
                  </a:lnTo>
                  <a:lnTo>
                    <a:pt x="33635" y="204326"/>
                  </a:lnTo>
                  <a:lnTo>
                    <a:pt x="35375" y="207140"/>
                  </a:lnTo>
                  <a:lnTo>
                    <a:pt x="76692" y="236950"/>
                  </a:lnTo>
                  <a:lnTo>
                    <a:pt x="123090" y="267229"/>
                  </a:lnTo>
                  <a:lnTo>
                    <a:pt x="138339" y="284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34"/>
            <p:cNvSpPr/>
            <p:nvPr>
              <p:custDataLst>
                <p:tags r:id="rId162"/>
              </p:custDataLst>
            </p:nvPr>
          </p:nvSpPr>
          <p:spPr>
            <a:xfrm>
              <a:off x="1625973" y="789427"/>
              <a:ext cx="177428" cy="298230"/>
            </a:xfrm>
            <a:custGeom>
              <a:avLst/>
              <a:gdLst/>
              <a:ahLst/>
              <a:cxnLst/>
              <a:rect l="0" t="0" r="0" b="0"/>
              <a:pathLst>
                <a:path w="177428" h="298230">
                  <a:moveTo>
                    <a:pt x="18677" y="17023"/>
                  </a:moveTo>
                  <a:lnTo>
                    <a:pt x="18677" y="17023"/>
                  </a:lnTo>
                  <a:lnTo>
                    <a:pt x="35700" y="0"/>
                  </a:lnTo>
                  <a:lnTo>
                    <a:pt x="36376" y="735"/>
                  </a:lnTo>
                  <a:lnTo>
                    <a:pt x="37549" y="15828"/>
                  </a:lnTo>
                  <a:lnTo>
                    <a:pt x="28259" y="62439"/>
                  </a:lnTo>
                  <a:lnTo>
                    <a:pt x="21124" y="106758"/>
                  </a:lnTo>
                  <a:lnTo>
                    <a:pt x="14541" y="141840"/>
                  </a:lnTo>
                  <a:lnTo>
                    <a:pt x="8123" y="186023"/>
                  </a:lnTo>
                  <a:lnTo>
                    <a:pt x="2458" y="227885"/>
                  </a:lnTo>
                  <a:lnTo>
                    <a:pt x="0" y="269523"/>
                  </a:lnTo>
                  <a:lnTo>
                    <a:pt x="3109" y="286258"/>
                  </a:lnTo>
                  <a:lnTo>
                    <a:pt x="6181" y="290352"/>
                  </a:lnTo>
                  <a:lnTo>
                    <a:pt x="15240" y="296782"/>
                  </a:lnTo>
                  <a:lnTo>
                    <a:pt x="28203" y="298229"/>
                  </a:lnTo>
                  <a:lnTo>
                    <a:pt x="53250" y="293195"/>
                  </a:lnTo>
                  <a:lnTo>
                    <a:pt x="91329" y="278490"/>
                  </a:lnTo>
                  <a:lnTo>
                    <a:pt x="133398" y="258026"/>
                  </a:lnTo>
                  <a:lnTo>
                    <a:pt x="177427" y="2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11"/>
          <p:cNvGrpSpPr/>
          <p:nvPr/>
        </p:nvGrpSpPr>
        <p:grpSpPr>
          <a:xfrm>
            <a:off x="2847748" y="838200"/>
            <a:ext cx="1412062" cy="514351"/>
            <a:chOff x="2847748" y="838200"/>
            <a:chExt cx="1412062" cy="514351"/>
          </a:xfrm>
        </p:grpSpPr>
        <p:sp>
          <p:nvSpPr>
            <p:cNvPr id="17" name="SMARTInkShape-635"/>
            <p:cNvSpPr/>
            <p:nvPr>
              <p:custDataLst>
                <p:tags r:id="rId151"/>
              </p:custDataLst>
            </p:nvPr>
          </p:nvSpPr>
          <p:spPr>
            <a:xfrm>
              <a:off x="4191000" y="952500"/>
              <a:ext cx="68810" cy="323851"/>
            </a:xfrm>
            <a:custGeom>
              <a:avLst/>
              <a:gdLst/>
              <a:ahLst/>
              <a:cxnLst/>
              <a:rect l="0" t="0" r="0" b="0"/>
              <a:pathLst>
                <a:path w="68810" h="323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0049" y="15696"/>
                  </a:lnTo>
                  <a:lnTo>
                    <a:pt x="44712" y="60053"/>
                  </a:lnTo>
                  <a:lnTo>
                    <a:pt x="61252" y="102879"/>
                  </a:lnTo>
                  <a:lnTo>
                    <a:pt x="66029" y="121924"/>
                  </a:lnTo>
                  <a:lnTo>
                    <a:pt x="68718" y="163674"/>
                  </a:lnTo>
                  <a:lnTo>
                    <a:pt x="68809" y="204816"/>
                  </a:lnTo>
                  <a:lnTo>
                    <a:pt x="60995" y="244755"/>
                  </a:lnTo>
                  <a:lnTo>
                    <a:pt x="46367" y="286388"/>
                  </a:lnTo>
                  <a:lnTo>
                    <a:pt x="35297" y="307733"/>
                  </a:lnTo>
                  <a:lnTo>
                    <a:pt x="190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36"/>
            <p:cNvSpPr/>
            <p:nvPr>
              <p:custDataLst>
                <p:tags r:id="rId152"/>
              </p:custDataLst>
            </p:nvPr>
          </p:nvSpPr>
          <p:spPr>
            <a:xfrm>
              <a:off x="4133850" y="1187450"/>
              <a:ext cx="22709" cy="101601"/>
            </a:xfrm>
            <a:custGeom>
              <a:avLst/>
              <a:gdLst/>
              <a:ahLst/>
              <a:cxnLst/>
              <a:rect l="0" t="0" r="0" b="0"/>
              <a:pathLst>
                <a:path w="22709" h="10160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2708" y="9434"/>
                  </a:lnTo>
                  <a:lnTo>
                    <a:pt x="10395" y="5061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37"/>
            <p:cNvSpPr/>
            <p:nvPr>
              <p:custDataLst>
                <p:tags r:id="rId153"/>
              </p:custDataLst>
            </p:nvPr>
          </p:nvSpPr>
          <p:spPr>
            <a:xfrm>
              <a:off x="3879850" y="1005705"/>
              <a:ext cx="170568" cy="232546"/>
            </a:xfrm>
            <a:custGeom>
              <a:avLst/>
              <a:gdLst/>
              <a:ahLst/>
              <a:cxnLst/>
              <a:rect l="0" t="0" r="0" b="0"/>
              <a:pathLst>
                <a:path w="170568" h="232546">
                  <a:moveTo>
                    <a:pt x="165100" y="29345"/>
                  </a:moveTo>
                  <a:lnTo>
                    <a:pt x="165100" y="29345"/>
                  </a:lnTo>
                  <a:lnTo>
                    <a:pt x="170567" y="6201"/>
                  </a:lnTo>
                  <a:lnTo>
                    <a:pt x="170156" y="3332"/>
                  </a:lnTo>
                  <a:lnTo>
                    <a:pt x="169176" y="1420"/>
                  </a:lnTo>
                  <a:lnTo>
                    <a:pt x="167818" y="145"/>
                  </a:lnTo>
                  <a:lnTo>
                    <a:pt x="166206" y="0"/>
                  </a:lnTo>
                  <a:lnTo>
                    <a:pt x="162534" y="1721"/>
                  </a:lnTo>
                  <a:lnTo>
                    <a:pt x="132567" y="44570"/>
                  </a:lnTo>
                  <a:lnTo>
                    <a:pt x="109667" y="83404"/>
                  </a:lnTo>
                  <a:lnTo>
                    <a:pt x="82890" y="126493"/>
                  </a:lnTo>
                  <a:lnTo>
                    <a:pt x="50845" y="169504"/>
                  </a:lnTo>
                  <a:lnTo>
                    <a:pt x="14585" y="216122"/>
                  </a:lnTo>
                  <a:lnTo>
                    <a:pt x="0" y="23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38"/>
            <p:cNvSpPr/>
            <p:nvPr>
              <p:custDataLst>
                <p:tags r:id="rId154"/>
              </p:custDataLst>
            </p:nvPr>
          </p:nvSpPr>
          <p:spPr>
            <a:xfrm>
              <a:off x="3879850" y="998172"/>
              <a:ext cx="165101" cy="212314"/>
            </a:xfrm>
            <a:custGeom>
              <a:avLst/>
              <a:gdLst/>
              <a:ahLst/>
              <a:cxnLst/>
              <a:rect l="0" t="0" r="0" b="0"/>
              <a:pathLst>
                <a:path w="165101" h="212314">
                  <a:moveTo>
                    <a:pt x="0" y="17828"/>
                  </a:moveTo>
                  <a:lnTo>
                    <a:pt x="0" y="17828"/>
                  </a:lnTo>
                  <a:lnTo>
                    <a:pt x="3371" y="14457"/>
                  </a:lnTo>
                  <a:lnTo>
                    <a:pt x="5026" y="10920"/>
                  </a:lnTo>
                  <a:lnTo>
                    <a:pt x="5467" y="8990"/>
                  </a:lnTo>
                  <a:lnTo>
                    <a:pt x="9460" y="2901"/>
                  </a:lnTo>
                  <a:lnTo>
                    <a:pt x="13141" y="610"/>
                  </a:lnTo>
                  <a:lnTo>
                    <a:pt x="15110" y="0"/>
                  </a:lnTo>
                  <a:lnTo>
                    <a:pt x="21062" y="1202"/>
                  </a:lnTo>
                  <a:lnTo>
                    <a:pt x="24624" y="2511"/>
                  </a:lnTo>
                  <a:lnTo>
                    <a:pt x="32346" y="11491"/>
                  </a:lnTo>
                  <a:lnTo>
                    <a:pt x="58064" y="57027"/>
                  </a:lnTo>
                  <a:lnTo>
                    <a:pt x="82731" y="97172"/>
                  </a:lnTo>
                  <a:lnTo>
                    <a:pt x="104890" y="139780"/>
                  </a:lnTo>
                  <a:lnTo>
                    <a:pt x="122764" y="177672"/>
                  </a:lnTo>
                  <a:lnTo>
                    <a:pt x="140326" y="203007"/>
                  </a:lnTo>
                  <a:lnTo>
                    <a:pt x="151267" y="212313"/>
                  </a:lnTo>
                  <a:lnTo>
                    <a:pt x="165100" y="20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39"/>
            <p:cNvSpPr/>
            <p:nvPr>
              <p:custDataLst>
                <p:tags r:id="rId155"/>
              </p:custDataLst>
            </p:nvPr>
          </p:nvSpPr>
          <p:spPr>
            <a:xfrm>
              <a:off x="3689350" y="1244600"/>
              <a:ext cx="31359" cy="107951"/>
            </a:xfrm>
            <a:custGeom>
              <a:avLst/>
              <a:gdLst/>
              <a:ahLst/>
              <a:cxnLst/>
              <a:rect l="0" t="0" r="0" b="0"/>
              <a:pathLst>
                <a:path w="31359" h="1079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764" y="705"/>
                  </a:lnTo>
                  <a:lnTo>
                    <a:pt x="30426" y="1881"/>
                  </a:lnTo>
                  <a:lnTo>
                    <a:pt x="31358" y="8789"/>
                  </a:lnTo>
                  <a:lnTo>
                    <a:pt x="30287" y="38682"/>
                  </a:lnTo>
                  <a:lnTo>
                    <a:pt x="14447" y="8328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40"/>
            <p:cNvSpPr/>
            <p:nvPr>
              <p:custDataLst>
                <p:tags r:id="rId156"/>
              </p:custDataLst>
            </p:nvPr>
          </p:nvSpPr>
          <p:spPr>
            <a:xfrm>
              <a:off x="3549650" y="1181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41"/>
            <p:cNvSpPr/>
            <p:nvPr>
              <p:custDataLst>
                <p:tags r:id="rId157"/>
              </p:custDataLst>
            </p:nvPr>
          </p:nvSpPr>
          <p:spPr>
            <a:xfrm>
              <a:off x="3426633" y="975767"/>
              <a:ext cx="62006" cy="244420"/>
            </a:xfrm>
            <a:custGeom>
              <a:avLst/>
              <a:gdLst/>
              <a:ahLst/>
              <a:cxnLst/>
              <a:rect l="0" t="0" r="0" b="0"/>
              <a:pathLst>
                <a:path w="62006" h="244420">
                  <a:moveTo>
                    <a:pt x="53167" y="27533"/>
                  </a:moveTo>
                  <a:lnTo>
                    <a:pt x="53167" y="27533"/>
                  </a:lnTo>
                  <a:lnTo>
                    <a:pt x="53872" y="17394"/>
                  </a:lnTo>
                  <a:lnTo>
                    <a:pt x="58236" y="6576"/>
                  </a:lnTo>
                  <a:lnTo>
                    <a:pt x="62005" y="1050"/>
                  </a:lnTo>
                  <a:lnTo>
                    <a:pt x="61882" y="0"/>
                  </a:lnTo>
                  <a:lnTo>
                    <a:pt x="60388" y="6"/>
                  </a:lnTo>
                  <a:lnTo>
                    <a:pt x="55671" y="1893"/>
                  </a:lnTo>
                  <a:lnTo>
                    <a:pt x="28820" y="23020"/>
                  </a:lnTo>
                  <a:lnTo>
                    <a:pt x="8272" y="49804"/>
                  </a:lnTo>
                  <a:lnTo>
                    <a:pt x="745" y="69958"/>
                  </a:lnTo>
                  <a:lnTo>
                    <a:pt x="0" y="81902"/>
                  </a:lnTo>
                  <a:lnTo>
                    <a:pt x="4041" y="120509"/>
                  </a:lnTo>
                  <a:lnTo>
                    <a:pt x="13171" y="161864"/>
                  </a:lnTo>
                  <a:lnTo>
                    <a:pt x="20191" y="208885"/>
                  </a:lnTo>
                  <a:lnTo>
                    <a:pt x="26245" y="235119"/>
                  </a:lnTo>
                  <a:lnTo>
                    <a:pt x="30148" y="242795"/>
                  </a:lnTo>
                  <a:lnTo>
                    <a:pt x="32177" y="244419"/>
                  </a:lnTo>
                  <a:lnTo>
                    <a:pt x="40467" y="24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42"/>
            <p:cNvSpPr/>
            <p:nvPr>
              <p:custDataLst>
                <p:tags r:id="rId158"/>
              </p:custDataLst>
            </p:nvPr>
          </p:nvSpPr>
          <p:spPr>
            <a:xfrm>
              <a:off x="3127161" y="915283"/>
              <a:ext cx="111340" cy="287250"/>
            </a:xfrm>
            <a:custGeom>
              <a:avLst/>
              <a:gdLst/>
              <a:ahLst/>
              <a:cxnLst/>
              <a:rect l="0" t="0" r="0" b="0"/>
              <a:pathLst>
                <a:path w="111340" h="287250">
                  <a:moveTo>
                    <a:pt x="92289" y="5467"/>
                  </a:moveTo>
                  <a:lnTo>
                    <a:pt x="92289" y="5467"/>
                  </a:lnTo>
                  <a:lnTo>
                    <a:pt x="88918" y="5467"/>
                  </a:lnTo>
                  <a:lnTo>
                    <a:pt x="85381" y="3586"/>
                  </a:lnTo>
                  <a:lnTo>
                    <a:pt x="81458" y="1103"/>
                  </a:lnTo>
                  <a:lnTo>
                    <a:pt x="77362" y="0"/>
                  </a:lnTo>
                  <a:lnTo>
                    <a:pt x="67719" y="2749"/>
                  </a:lnTo>
                  <a:lnTo>
                    <a:pt x="61848" y="8022"/>
                  </a:lnTo>
                  <a:lnTo>
                    <a:pt x="48960" y="29647"/>
                  </a:lnTo>
                  <a:lnTo>
                    <a:pt x="33531" y="69118"/>
                  </a:lnTo>
                  <a:lnTo>
                    <a:pt x="21076" y="107018"/>
                  </a:lnTo>
                  <a:lnTo>
                    <a:pt x="9335" y="148916"/>
                  </a:lnTo>
                  <a:lnTo>
                    <a:pt x="683" y="187670"/>
                  </a:lnTo>
                  <a:lnTo>
                    <a:pt x="0" y="218203"/>
                  </a:lnTo>
                  <a:lnTo>
                    <a:pt x="4705" y="241833"/>
                  </a:lnTo>
                  <a:lnTo>
                    <a:pt x="16203" y="266446"/>
                  </a:lnTo>
                  <a:lnTo>
                    <a:pt x="26043" y="275409"/>
                  </a:lnTo>
                  <a:lnTo>
                    <a:pt x="52028" y="287249"/>
                  </a:lnTo>
                  <a:lnTo>
                    <a:pt x="111339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43"/>
            <p:cNvSpPr/>
            <p:nvPr>
              <p:custDataLst>
                <p:tags r:id="rId159"/>
              </p:custDataLst>
            </p:nvPr>
          </p:nvSpPr>
          <p:spPr>
            <a:xfrm>
              <a:off x="2847748" y="838200"/>
              <a:ext cx="111353" cy="448471"/>
            </a:xfrm>
            <a:custGeom>
              <a:avLst/>
              <a:gdLst/>
              <a:ahLst/>
              <a:cxnLst/>
              <a:rect l="0" t="0" r="0" b="0"/>
              <a:pathLst>
                <a:path w="111353" h="448471">
                  <a:moveTo>
                    <a:pt x="47852" y="0"/>
                  </a:moveTo>
                  <a:lnTo>
                    <a:pt x="47852" y="0"/>
                  </a:lnTo>
                  <a:lnTo>
                    <a:pt x="39014" y="0"/>
                  </a:lnTo>
                  <a:lnTo>
                    <a:pt x="34987" y="1881"/>
                  </a:lnTo>
                  <a:lnTo>
                    <a:pt x="30140" y="6481"/>
                  </a:lnTo>
                  <a:lnTo>
                    <a:pt x="20183" y="21676"/>
                  </a:lnTo>
                  <a:lnTo>
                    <a:pt x="14858" y="35974"/>
                  </a:lnTo>
                  <a:lnTo>
                    <a:pt x="15784" y="49855"/>
                  </a:lnTo>
                  <a:lnTo>
                    <a:pt x="22311" y="64491"/>
                  </a:lnTo>
                  <a:lnTo>
                    <a:pt x="49496" y="98869"/>
                  </a:lnTo>
                  <a:lnTo>
                    <a:pt x="95006" y="142519"/>
                  </a:lnTo>
                  <a:lnTo>
                    <a:pt x="105411" y="169698"/>
                  </a:lnTo>
                  <a:lnTo>
                    <a:pt x="106221" y="201191"/>
                  </a:lnTo>
                  <a:lnTo>
                    <a:pt x="99899" y="218535"/>
                  </a:lnTo>
                  <a:lnTo>
                    <a:pt x="81965" y="243545"/>
                  </a:lnTo>
                  <a:lnTo>
                    <a:pt x="65721" y="257644"/>
                  </a:lnTo>
                  <a:lnTo>
                    <a:pt x="44131" y="267388"/>
                  </a:lnTo>
                  <a:lnTo>
                    <a:pt x="0" y="272903"/>
                  </a:lnTo>
                  <a:lnTo>
                    <a:pt x="429" y="273657"/>
                  </a:lnTo>
                  <a:lnTo>
                    <a:pt x="8479" y="278090"/>
                  </a:lnTo>
                  <a:lnTo>
                    <a:pt x="24662" y="285989"/>
                  </a:lnTo>
                  <a:lnTo>
                    <a:pt x="39192" y="298086"/>
                  </a:lnTo>
                  <a:lnTo>
                    <a:pt x="47531" y="310988"/>
                  </a:lnTo>
                  <a:lnTo>
                    <a:pt x="51237" y="325895"/>
                  </a:lnTo>
                  <a:lnTo>
                    <a:pt x="53616" y="366195"/>
                  </a:lnTo>
                  <a:lnTo>
                    <a:pt x="49761" y="410356"/>
                  </a:lnTo>
                  <a:lnTo>
                    <a:pt x="49124" y="433834"/>
                  </a:lnTo>
                  <a:lnTo>
                    <a:pt x="51474" y="442817"/>
                  </a:lnTo>
                  <a:lnTo>
                    <a:pt x="54500" y="445495"/>
                  </a:lnTo>
                  <a:lnTo>
                    <a:pt x="63507" y="448470"/>
                  </a:lnTo>
                  <a:lnTo>
                    <a:pt x="111352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44"/>
            <p:cNvSpPr/>
            <p:nvPr>
              <p:custDataLst>
                <p:tags r:id="rId160"/>
              </p:custDataLst>
            </p:nvPr>
          </p:nvSpPr>
          <p:spPr>
            <a:xfrm>
              <a:off x="3340100" y="978783"/>
              <a:ext cx="95251" cy="126118"/>
            </a:xfrm>
            <a:custGeom>
              <a:avLst/>
              <a:gdLst/>
              <a:ahLst/>
              <a:cxnLst/>
              <a:rect l="0" t="0" r="0" b="0"/>
              <a:pathLst>
                <a:path w="9525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5154"/>
                  </a:lnTo>
                  <a:lnTo>
                    <a:pt x="39497" y="50662"/>
                  </a:lnTo>
                  <a:lnTo>
                    <a:pt x="68152" y="94186"/>
                  </a:lnTo>
                  <a:lnTo>
                    <a:pt x="952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12"/>
          <p:cNvGrpSpPr/>
          <p:nvPr/>
        </p:nvGrpSpPr>
        <p:grpSpPr>
          <a:xfrm>
            <a:off x="4432300" y="966422"/>
            <a:ext cx="1797051" cy="411529"/>
            <a:chOff x="4432300" y="966422"/>
            <a:chExt cx="1797051" cy="411529"/>
          </a:xfrm>
        </p:grpSpPr>
        <p:sp>
          <p:nvSpPr>
            <p:cNvPr id="28" name="SMARTInkShape-645"/>
            <p:cNvSpPr/>
            <p:nvPr>
              <p:custDataLst>
                <p:tags r:id="rId140"/>
              </p:custDataLst>
            </p:nvPr>
          </p:nvSpPr>
          <p:spPr>
            <a:xfrm>
              <a:off x="6184900" y="12827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46"/>
            <p:cNvSpPr/>
            <p:nvPr>
              <p:custDataLst>
                <p:tags r:id="rId141"/>
              </p:custDataLst>
            </p:nvPr>
          </p:nvSpPr>
          <p:spPr>
            <a:xfrm>
              <a:off x="5969000" y="12890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42011" y="138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47"/>
            <p:cNvSpPr/>
            <p:nvPr>
              <p:custDataLst>
                <p:tags r:id="rId142"/>
              </p:custDataLst>
            </p:nvPr>
          </p:nvSpPr>
          <p:spPr>
            <a:xfrm>
              <a:off x="5854700" y="974529"/>
              <a:ext cx="67515" cy="320872"/>
            </a:xfrm>
            <a:custGeom>
              <a:avLst/>
              <a:gdLst/>
              <a:ahLst/>
              <a:cxnLst/>
              <a:rect l="0" t="0" r="0" b="0"/>
              <a:pathLst>
                <a:path w="67515" h="320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10139" y="8454"/>
                  </a:lnTo>
                  <a:lnTo>
                    <a:pt x="33224" y="42532"/>
                  </a:lnTo>
                  <a:lnTo>
                    <a:pt x="47865" y="78788"/>
                  </a:lnTo>
                  <a:lnTo>
                    <a:pt x="60385" y="122194"/>
                  </a:lnTo>
                  <a:lnTo>
                    <a:pt x="66732" y="159855"/>
                  </a:lnTo>
                  <a:lnTo>
                    <a:pt x="67514" y="192651"/>
                  </a:lnTo>
                  <a:lnTo>
                    <a:pt x="58731" y="234040"/>
                  </a:lnTo>
                  <a:lnTo>
                    <a:pt x="37864" y="280395"/>
                  </a:lnTo>
                  <a:lnTo>
                    <a:pt x="635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48"/>
            <p:cNvSpPr/>
            <p:nvPr>
              <p:custDataLst>
                <p:tags r:id="rId143"/>
              </p:custDataLst>
            </p:nvPr>
          </p:nvSpPr>
          <p:spPr>
            <a:xfrm>
              <a:off x="5675461" y="1222532"/>
              <a:ext cx="115740" cy="97156"/>
            </a:xfrm>
            <a:custGeom>
              <a:avLst/>
              <a:gdLst/>
              <a:ahLst/>
              <a:cxnLst/>
              <a:rect l="0" t="0" r="0" b="0"/>
              <a:pathLst>
                <a:path w="115740" h="97156">
                  <a:moveTo>
                    <a:pt x="7789" y="15718"/>
                  </a:moveTo>
                  <a:lnTo>
                    <a:pt x="7789" y="15718"/>
                  </a:lnTo>
                  <a:lnTo>
                    <a:pt x="2322" y="10251"/>
                  </a:lnTo>
                  <a:lnTo>
                    <a:pt x="2733" y="9251"/>
                  </a:lnTo>
                  <a:lnTo>
                    <a:pt x="5071" y="6258"/>
                  </a:lnTo>
                  <a:lnTo>
                    <a:pt x="13725" y="607"/>
                  </a:lnTo>
                  <a:lnTo>
                    <a:pt x="17391" y="0"/>
                  </a:lnTo>
                  <a:lnTo>
                    <a:pt x="25226" y="1206"/>
                  </a:lnTo>
                  <a:lnTo>
                    <a:pt x="31532" y="5976"/>
                  </a:lnTo>
                  <a:lnTo>
                    <a:pt x="41328" y="17165"/>
                  </a:lnTo>
                  <a:lnTo>
                    <a:pt x="41980" y="27414"/>
                  </a:lnTo>
                  <a:lnTo>
                    <a:pt x="41166" y="34099"/>
                  </a:lnTo>
                  <a:lnTo>
                    <a:pt x="34618" y="47171"/>
                  </a:lnTo>
                  <a:lnTo>
                    <a:pt x="5845" y="86014"/>
                  </a:lnTo>
                  <a:lnTo>
                    <a:pt x="339" y="89294"/>
                  </a:lnTo>
                  <a:lnTo>
                    <a:pt x="0" y="90874"/>
                  </a:lnTo>
                  <a:lnTo>
                    <a:pt x="1186" y="92633"/>
                  </a:lnTo>
                  <a:lnTo>
                    <a:pt x="3386" y="94512"/>
                  </a:lnTo>
                  <a:lnTo>
                    <a:pt x="23339" y="97155"/>
                  </a:lnTo>
                  <a:lnTo>
                    <a:pt x="63098" y="87203"/>
                  </a:lnTo>
                  <a:lnTo>
                    <a:pt x="115739" y="66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49"/>
            <p:cNvSpPr/>
            <p:nvPr>
              <p:custDataLst>
                <p:tags r:id="rId144"/>
              </p:custDataLst>
            </p:nvPr>
          </p:nvSpPr>
          <p:spPr>
            <a:xfrm>
              <a:off x="5455533" y="997833"/>
              <a:ext cx="113418" cy="195968"/>
            </a:xfrm>
            <a:custGeom>
              <a:avLst/>
              <a:gdLst/>
              <a:ahLst/>
              <a:cxnLst/>
              <a:rect l="0" t="0" r="0" b="0"/>
              <a:pathLst>
                <a:path w="113418" h="1959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6871" y="20242"/>
                  </a:lnTo>
                  <a:lnTo>
                    <a:pt x="39206" y="58979"/>
                  </a:lnTo>
                  <a:lnTo>
                    <a:pt x="60500" y="100813"/>
                  </a:lnTo>
                  <a:lnTo>
                    <a:pt x="82503" y="141554"/>
                  </a:lnTo>
                  <a:lnTo>
                    <a:pt x="113417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50"/>
            <p:cNvSpPr/>
            <p:nvPr>
              <p:custDataLst>
                <p:tags r:id="rId145"/>
              </p:custDataLst>
            </p:nvPr>
          </p:nvSpPr>
          <p:spPr>
            <a:xfrm>
              <a:off x="5226050" y="13081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17706" y="4706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51"/>
            <p:cNvSpPr/>
            <p:nvPr>
              <p:custDataLst>
                <p:tags r:id="rId146"/>
              </p:custDataLst>
            </p:nvPr>
          </p:nvSpPr>
          <p:spPr>
            <a:xfrm>
              <a:off x="5080000" y="1197398"/>
              <a:ext cx="88901" cy="91653"/>
            </a:xfrm>
            <a:custGeom>
              <a:avLst/>
              <a:gdLst/>
              <a:ahLst/>
              <a:cxnLst/>
              <a:rect l="0" t="0" r="0" b="0"/>
              <a:pathLst>
                <a:path w="88901" h="91653">
                  <a:moveTo>
                    <a:pt x="0" y="9102"/>
                  </a:moveTo>
                  <a:lnTo>
                    <a:pt x="0" y="9102"/>
                  </a:lnTo>
                  <a:lnTo>
                    <a:pt x="3370" y="9102"/>
                  </a:lnTo>
                  <a:lnTo>
                    <a:pt x="6907" y="7220"/>
                  </a:lnTo>
                  <a:lnTo>
                    <a:pt x="18297" y="264"/>
                  </a:lnTo>
                  <a:lnTo>
                    <a:pt x="27887" y="0"/>
                  </a:lnTo>
                  <a:lnTo>
                    <a:pt x="47921" y="2208"/>
                  </a:lnTo>
                  <a:lnTo>
                    <a:pt x="50997" y="4506"/>
                  </a:lnTo>
                  <a:lnTo>
                    <a:pt x="54415" y="12704"/>
                  </a:lnTo>
                  <a:lnTo>
                    <a:pt x="54053" y="21521"/>
                  </a:lnTo>
                  <a:lnTo>
                    <a:pt x="44700" y="45422"/>
                  </a:lnTo>
                  <a:lnTo>
                    <a:pt x="33314" y="62354"/>
                  </a:lnTo>
                  <a:lnTo>
                    <a:pt x="21003" y="72936"/>
                  </a:lnTo>
                  <a:lnTo>
                    <a:pt x="18940" y="76353"/>
                  </a:lnTo>
                  <a:lnTo>
                    <a:pt x="18272" y="80041"/>
                  </a:lnTo>
                  <a:lnTo>
                    <a:pt x="18531" y="83912"/>
                  </a:lnTo>
                  <a:lnTo>
                    <a:pt x="20115" y="86492"/>
                  </a:lnTo>
                  <a:lnTo>
                    <a:pt x="22583" y="88212"/>
                  </a:lnTo>
                  <a:lnTo>
                    <a:pt x="33310" y="90972"/>
                  </a:lnTo>
                  <a:lnTo>
                    <a:pt x="88900" y="9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52"/>
            <p:cNvSpPr/>
            <p:nvPr>
              <p:custDataLst>
                <p:tags r:id="rId147"/>
              </p:custDataLst>
            </p:nvPr>
          </p:nvSpPr>
          <p:spPr>
            <a:xfrm>
              <a:off x="4997593" y="997833"/>
              <a:ext cx="95108" cy="240418"/>
            </a:xfrm>
            <a:custGeom>
              <a:avLst/>
              <a:gdLst/>
              <a:ahLst/>
              <a:cxnLst/>
              <a:rect l="0" t="0" r="0" b="0"/>
              <a:pathLst>
                <a:path w="95108" h="240418">
                  <a:moveTo>
                    <a:pt x="95107" y="5467"/>
                  </a:moveTo>
                  <a:lnTo>
                    <a:pt x="95107" y="5467"/>
                  </a:lnTo>
                  <a:lnTo>
                    <a:pt x="95107" y="2096"/>
                  </a:lnTo>
                  <a:lnTo>
                    <a:pt x="94401" y="1103"/>
                  </a:lnTo>
                  <a:lnTo>
                    <a:pt x="93225" y="441"/>
                  </a:lnTo>
                  <a:lnTo>
                    <a:pt x="91736" y="0"/>
                  </a:lnTo>
                  <a:lnTo>
                    <a:pt x="82897" y="2750"/>
                  </a:lnTo>
                  <a:lnTo>
                    <a:pt x="71341" y="8033"/>
                  </a:lnTo>
                  <a:lnTo>
                    <a:pt x="55609" y="27551"/>
                  </a:lnTo>
                  <a:lnTo>
                    <a:pt x="36401" y="73773"/>
                  </a:lnTo>
                  <a:lnTo>
                    <a:pt x="19018" y="117920"/>
                  </a:lnTo>
                  <a:lnTo>
                    <a:pt x="5366" y="160089"/>
                  </a:lnTo>
                  <a:lnTo>
                    <a:pt x="582" y="205475"/>
                  </a:lnTo>
                  <a:lnTo>
                    <a:pt x="0" y="226695"/>
                  </a:lnTo>
                  <a:lnTo>
                    <a:pt x="1363" y="229858"/>
                  </a:lnTo>
                  <a:lnTo>
                    <a:pt x="12557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53"/>
            <p:cNvSpPr/>
            <p:nvPr>
              <p:custDataLst>
                <p:tags r:id="rId148"/>
              </p:custDataLst>
            </p:nvPr>
          </p:nvSpPr>
          <p:spPr>
            <a:xfrm>
              <a:off x="4934833" y="997833"/>
              <a:ext cx="56268" cy="126118"/>
            </a:xfrm>
            <a:custGeom>
              <a:avLst/>
              <a:gdLst/>
              <a:ahLst/>
              <a:cxnLst/>
              <a:rect l="0" t="0" r="0" b="0"/>
              <a:pathLst>
                <a:path w="56268" h="12611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411"/>
                  </a:lnTo>
                  <a:lnTo>
                    <a:pt x="441" y="1391"/>
                  </a:lnTo>
                  <a:lnTo>
                    <a:pt x="0" y="2750"/>
                  </a:lnTo>
                  <a:lnTo>
                    <a:pt x="13500" y="46049"/>
                  </a:lnTo>
                  <a:lnTo>
                    <a:pt x="33249" y="89947"/>
                  </a:lnTo>
                  <a:lnTo>
                    <a:pt x="56267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54"/>
            <p:cNvSpPr/>
            <p:nvPr>
              <p:custDataLst>
                <p:tags r:id="rId149"/>
              </p:custDataLst>
            </p:nvPr>
          </p:nvSpPr>
          <p:spPr>
            <a:xfrm>
              <a:off x="4776270" y="966422"/>
              <a:ext cx="81481" cy="271829"/>
            </a:xfrm>
            <a:custGeom>
              <a:avLst/>
              <a:gdLst/>
              <a:ahLst/>
              <a:cxnLst/>
              <a:rect l="0" t="0" r="0" b="0"/>
              <a:pathLst>
                <a:path w="81481" h="271829">
                  <a:moveTo>
                    <a:pt x="56080" y="17828"/>
                  </a:moveTo>
                  <a:lnTo>
                    <a:pt x="56080" y="17828"/>
                  </a:lnTo>
                  <a:lnTo>
                    <a:pt x="56080" y="8990"/>
                  </a:lnTo>
                  <a:lnTo>
                    <a:pt x="57962" y="4963"/>
                  </a:lnTo>
                  <a:lnTo>
                    <a:pt x="59450" y="2901"/>
                  </a:lnTo>
                  <a:lnTo>
                    <a:pt x="59738" y="1527"/>
                  </a:lnTo>
                  <a:lnTo>
                    <a:pt x="59224" y="611"/>
                  </a:lnTo>
                  <a:lnTo>
                    <a:pt x="58176" y="0"/>
                  </a:lnTo>
                  <a:lnTo>
                    <a:pt x="46588" y="9253"/>
                  </a:lnTo>
                  <a:lnTo>
                    <a:pt x="25659" y="55799"/>
                  </a:lnTo>
                  <a:lnTo>
                    <a:pt x="13514" y="92892"/>
                  </a:lnTo>
                  <a:lnTo>
                    <a:pt x="2542" y="132217"/>
                  </a:lnTo>
                  <a:lnTo>
                    <a:pt x="0" y="169941"/>
                  </a:lnTo>
                  <a:lnTo>
                    <a:pt x="1023" y="213445"/>
                  </a:lnTo>
                  <a:lnTo>
                    <a:pt x="5504" y="227536"/>
                  </a:lnTo>
                  <a:lnTo>
                    <a:pt x="20633" y="250630"/>
                  </a:lnTo>
                  <a:lnTo>
                    <a:pt x="34916" y="264523"/>
                  </a:lnTo>
                  <a:lnTo>
                    <a:pt x="43382" y="268369"/>
                  </a:lnTo>
                  <a:lnTo>
                    <a:pt x="81480" y="27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55"/>
            <p:cNvSpPr/>
            <p:nvPr>
              <p:custDataLst>
                <p:tags r:id="rId150"/>
              </p:custDataLst>
            </p:nvPr>
          </p:nvSpPr>
          <p:spPr>
            <a:xfrm>
              <a:off x="4432300" y="1282700"/>
              <a:ext cx="55386" cy="82551"/>
            </a:xfrm>
            <a:custGeom>
              <a:avLst/>
              <a:gdLst/>
              <a:ahLst/>
              <a:cxnLst/>
              <a:rect l="0" t="0" r="0" b="0"/>
              <a:pathLst>
                <a:path w="55386" h="82551">
                  <a:moveTo>
                    <a:pt x="44450" y="0"/>
                  </a:moveTo>
                  <a:lnTo>
                    <a:pt x="44450" y="0"/>
                  </a:lnTo>
                  <a:lnTo>
                    <a:pt x="51192" y="3371"/>
                  </a:lnTo>
                  <a:lnTo>
                    <a:pt x="53178" y="5775"/>
                  </a:lnTo>
                  <a:lnTo>
                    <a:pt x="55385" y="12209"/>
                  </a:lnTo>
                  <a:lnTo>
                    <a:pt x="53256" y="30507"/>
                  </a:lnTo>
                  <a:lnTo>
                    <a:pt x="44785" y="5043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13"/>
          <p:cNvGrpSpPr/>
          <p:nvPr/>
        </p:nvGrpSpPr>
        <p:grpSpPr>
          <a:xfrm>
            <a:off x="5524500" y="1018979"/>
            <a:ext cx="139701" cy="225622"/>
            <a:chOff x="5524500" y="1018979"/>
            <a:chExt cx="139701" cy="225622"/>
          </a:xfrm>
        </p:grpSpPr>
        <p:sp>
          <p:nvSpPr>
            <p:cNvPr id="40" name="SMARTInkShape-656"/>
            <p:cNvSpPr/>
            <p:nvPr>
              <p:custDataLst>
                <p:tags r:id="rId138"/>
              </p:custDataLst>
            </p:nvPr>
          </p:nvSpPr>
          <p:spPr>
            <a:xfrm>
              <a:off x="5524500" y="1018979"/>
              <a:ext cx="139701" cy="225622"/>
            </a:xfrm>
            <a:custGeom>
              <a:avLst/>
              <a:gdLst/>
              <a:ahLst/>
              <a:cxnLst/>
              <a:rect l="0" t="0" r="0" b="0"/>
              <a:pathLst>
                <a:path w="139701" h="225622">
                  <a:moveTo>
                    <a:pt x="139700" y="3371"/>
                  </a:moveTo>
                  <a:lnTo>
                    <a:pt x="139700" y="3371"/>
                  </a:lnTo>
                  <a:lnTo>
                    <a:pt x="136329" y="0"/>
                  </a:lnTo>
                  <a:lnTo>
                    <a:pt x="133925" y="418"/>
                  </a:lnTo>
                  <a:lnTo>
                    <a:pt x="123094" y="8454"/>
                  </a:lnTo>
                  <a:lnTo>
                    <a:pt x="77295" y="51263"/>
                  </a:lnTo>
                  <a:lnTo>
                    <a:pt x="63987" y="64167"/>
                  </a:lnTo>
                  <a:lnTo>
                    <a:pt x="36314" y="106946"/>
                  </a:lnTo>
                  <a:lnTo>
                    <a:pt x="13994" y="146048"/>
                  </a:lnTo>
                  <a:lnTo>
                    <a:pt x="2330" y="190779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57"/>
            <p:cNvSpPr/>
            <p:nvPr>
              <p:custDataLst>
                <p:tags r:id="rId139"/>
              </p:custDataLst>
            </p:nvPr>
          </p:nvSpPr>
          <p:spPr>
            <a:xfrm>
              <a:off x="5568950" y="113665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8129" y="54265"/>
                  </a:lnTo>
                  <a:lnTo>
                    <a:pt x="508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14"/>
          <p:cNvGrpSpPr/>
          <p:nvPr/>
        </p:nvGrpSpPr>
        <p:grpSpPr>
          <a:xfrm>
            <a:off x="6470650" y="1270000"/>
            <a:ext cx="260351" cy="88901"/>
            <a:chOff x="6470650" y="1270000"/>
            <a:chExt cx="260351" cy="88901"/>
          </a:xfrm>
        </p:grpSpPr>
        <p:sp>
          <p:nvSpPr>
            <p:cNvPr id="43" name="SMARTInkShape-658"/>
            <p:cNvSpPr/>
            <p:nvPr>
              <p:custDataLst>
                <p:tags r:id="rId136"/>
              </p:custDataLst>
            </p:nvPr>
          </p:nvSpPr>
          <p:spPr>
            <a:xfrm>
              <a:off x="6654800" y="12890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69720" y="10845"/>
                  </a:lnTo>
                  <a:lnTo>
                    <a:pt x="32461" y="48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59"/>
            <p:cNvSpPr/>
            <p:nvPr>
              <p:custDataLst>
                <p:tags r:id="rId137"/>
              </p:custDataLst>
            </p:nvPr>
          </p:nvSpPr>
          <p:spPr>
            <a:xfrm>
              <a:off x="6470650" y="12700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10138" y="11994"/>
                  </a:lnTo>
                  <a:lnTo>
                    <a:pt x="20956" y="7630"/>
                  </a:lnTo>
                  <a:lnTo>
                    <a:pt x="26482" y="386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15"/>
          <p:cNvGrpSpPr/>
          <p:nvPr/>
        </p:nvGrpSpPr>
        <p:grpSpPr>
          <a:xfrm>
            <a:off x="7068245" y="855474"/>
            <a:ext cx="1603164" cy="509777"/>
            <a:chOff x="7068245" y="855474"/>
            <a:chExt cx="1603164" cy="509777"/>
          </a:xfrm>
        </p:grpSpPr>
        <p:sp>
          <p:nvSpPr>
            <p:cNvPr id="46" name="SMARTInkShape-660"/>
            <p:cNvSpPr/>
            <p:nvPr>
              <p:custDataLst>
                <p:tags r:id="rId125"/>
              </p:custDataLst>
            </p:nvPr>
          </p:nvSpPr>
          <p:spPr>
            <a:xfrm>
              <a:off x="8655050" y="1333500"/>
              <a:ext cx="16359" cy="1"/>
            </a:xfrm>
            <a:custGeom>
              <a:avLst/>
              <a:gdLst/>
              <a:ahLst/>
              <a:cxnLst/>
              <a:rect l="0" t="0" r="0" b="0"/>
              <a:pathLst>
                <a:path w="16359" h="1">
                  <a:moveTo>
                    <a:pt x="12700" y="0"/>
                  </a:moveTo>
                  <a:lnTo>
                    <a:pt x="12700" y="0"/>
                  </a:lnTo>
                  <a:lnTo>
                    <a:pt x="1635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61"/>
            <p:cNvSpPr/>
            <p:nvPr>
              <p:custDataLst>
                <p:tags r:id="rId126"/>
              </p:custDataLst>
            </p:nvPr>
          </p:nvSpPr>
          <p:spPr>
            <a:xfrm>
              <a:off x="8470900" y="855474"/>
              <a:ext cx="147601" cy="441327"/>
            </a:xfrm>
            <a:custGeom>
              <a:avLst/>
              <a:gdLst/>
              <a:ahLst/>
              <a:cxnLst/>
              <a:rect l="0" t="0" r="0" b="0"/>
              <a:pathLst>
                <a:path w="147601" h="441327">
                  <a:moveTo>
                    <a:pt x="101600" y="14476"/>
                  </a:moveTo>
                  <a:lnTo>
                    <a:pt x="101600" y="14476"/>
                  </a:lnTo>
                  <a:lnTo>
                    <a:pt x="101600" y="170"/>
                  </a:lnTo>
                  <a:lnTo>
                    <a:pt x="102305" y="0"/>
                  </a:lnTo>
                  <a:lnTo>
                    <a:pt x="139822" y="43328"/>
                  </a:lnTo>
                  <a:lnTo>
                    <a:pt x="147576" y="66691"/>
                  </a:lnTo>
                  <a:lnTo>
                    <a:pt x="147600" y="102698"/>
                  </a:lnTo>
                  <a:lnTo>
                    <a:pt x="136396" y="144646"/>
                  </a:lnTo>
                  <a:lnTo>
                    <a:pt x="119671" y="174871"/>
                  </a:lnTo>
                  <a:lnTo>
                    <a:pt x="83739" y="219359"/>
                  </a:lnTo>
                  <a:lnTo>
                    <a:pt x="68960" y="247772"/>
                  </a:lnTo>
                  <a:lnTo>
                    <a:pt x="64219" y="277587"/>
                  </a:lnTo>
                  <a:lnTo>
                    <a:pt x="77409" y="320754"/>
                  </a:lnTo>
                  <a:lnTo>
                    <a:pt x="90001" y="355159"/>
                  </a:lnTo>
                  <a:lnTo>
                    <a:pt x="90324" y="382511"/>
                  </a:lnTo>
                  <a:lnTo>
                    <a:pt x="85769" y="397005"/>
                  </a:lnTo>
                  <a:lnTo>
                    <a:pt x="77632" y="408855"/>
                  </a:lnTo>
                  <a:lnTo>
                    <a:pt x="51520" y="433273"/>
                  </a:lnTo>
                  <a:lnTo>
                    <a:pt x="29689" y="441326"/>
                  </a:lnTo>
                  <a:lnTo>
                    <a:pt x="0" y="439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62"/>
            <p:cNvSpPr/>
            <p:nvPr>
              <p:custDataLst>
                <p:tags r:id="rId127"/>
              </p:custDataLst>
            </p:nvPr>
          </p:nvSpPr>
          <p:spPr>
            <a:xfrm>
              <a:off x="8369300" y="961829"/>
              <a:ext cx="50213" cy="339922"/>
            </a:xfrm>
            <a:custGeom>
              <a:avLst/>
              <a:gdLst/>
              <a:ahLst/>
              <a:cxnLst/>
              <a:rect l="0" t="0" r="0" b="0"/>
              <a:pathLst>
                <a:path w="50213" h="339922">
                  <a:moveTo>
                    <a:pt x="19050" y="3371"/>
                  </a:moveTo>
                  <a:lnTo>
                    <a:pt x="19050" y="3371"/>
                  </a:lnTo>
                  <a:lnTo>
                    <a:pt x="19049" y="0"/>
                  </a:lnTo>
                  <a:lnTo>
                    <a:pt x="31259" y="27168"/>
                  </a:lnTo>
                  <a:lnTo>
                    <a:pt x="41819" y="66946"/>
                  </a:lnTo>
                  <a:lnTo>
                    <a:pt x="48816" y="106789"/>
                  </a:lnTo>
                  <a:lnTo>
                    <a:pt x="50212" y="144315"/>
                  </a:lnTo>
                  <a:lnTo>
                    <a:pt x="48744" y="180834"/>
                  </a:lnTo>
                  <a:lnTo>
                    <a:pt x="43841" y="225521"/>
                  </a:lnTo>
                  <a:lnTo>
                    <a:pt x="37920" y="264397"/>
                  </a:lnTo>
                  <a:lnTo>
                    <a:pt x="26227" y="306188"/>
                  </a:lnTo>
                  <a:lnTo>
                    <a:pt x="14435" y="327731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63"/>
            <p:cNvSpPr/>
            <p:nvPr>
              <p:custDataLst>
                <p:tags r:id="rId128"/>
              </p:custDataLst>
            </p:nvPr>
          </p:nvSpPr>
          <p:spPr>
            <a:xfrm>
              <a:off x="8128967" y="1238274"/>
              <a:ext cx="111569" cy="82527"/>
            </a:xfrm>
            <a:custGeom>
              <a:avLst/>
              <a:gdLst/>
              <a:ahLst/>
              <a:cxnLst/>
              <a:rect l="0" t="0" r="0" b="0"/>
              <a:pathLst>
                <a:path w="111569" h="82527">
                  <a:moveTo>
                    <a:pt x="18083" y="6326"/>
                  </a:moveTo>
                  <a:lnTo>
                    <a:pt x="18083" y="6326"/>
                  </a:lnTo>
                  <a:lnTo>
                    <a:pt x="14712" y="2955"/>
                  </a:lnTo>
                  <a:lnTo>
                    <a:pt x="13719" y="4079"/>
                  </a:lnTo>
                  <a:lnTo>
                    <a:pt x="6823" y="45595"/>
                  </a:lnTo>
                  <a:lnTo>
                    <a:pt x="3929" y="66410"/>
                  </a:lnTo>
                  <a:lnTo>
                    <a:pt x="0" y="79342"/>
                  </a:lnTo>
                  <a:lnTo>
                    <a:pt x="383" y="78992"/>
                  </a:lnTo>
                  <a:lnTo>
                    <a:pt x="25490" y="34660"/>
                  </a:lnTo>
                  <a:lnTo>
                    <a:pt x="34546" y="20330"/>
                  </a:lnTo>
                  <a:lnTo>
                    <a:pt x="48918" y="8787"/>
                  </a:lnTo>
                  <a:lnTo>
                    <a:pt x="57689" y="3733"/>
                  </a:lnTo>
                  <a:lnTo>
                    <a:pt x="74962" y="0"/>
                  </a:lnTo>
                  <a:lnTo>
                    <a:pt x="89929" y="1398"/>
                  </a:lnTo>
                  <a:lnTo>
                    <a:pt x="98933" y="6723"/>
                  </a:lnTo>
                  <a:lnTo>
                    <a:pt x="105287" y="17556"/>
                  </a:lnTo>
                  <a:lnTo>
                    <a:pt x="110949" y="37641"/>
                  </a:lnTo>
                  <a:lnTo>
                    <a:pt x="111568" y="50582"/>
                  </a:lnTo>
                  <a:lnTo>
                    <a:pt x="106983" y="8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64"/>
            <p:cNvSpPr/>
            <p:nvPr>
              <p:custDataLst>
                <p:tags r:id="rId129"/>
              </p:custDataLst>
            </p:nvPr>
          </p:nvSpPr>
          <p:spPr>
            <a:xfrm>
              <a:off x="7905750" y="1024115"/>
              <a:ext cx="177801" cy="264936"/>
            </a:xfrm>
            <a:custGeom>
              <a:avLst/>
              <a:gdLst/>
              <a:ahLst/>
              <a:cxnLst/>
              <a:rect l="0" t="0" r="0" b="0"/>
              <a:pathLst>
                <a:path w="177801" h="264936">
                  <a:moveTo>
                    <a:pt x="177800" y="10935"/>
                  </a:moveTo>
                  <a:lnTo>
                    <a:pt x="177800" y="10935"/>
                  </a:lnTo>
                  <a:lnTo>
                    <a:pt x="174429" y="4193"/>
                  </a:lnTo>
                  <a:lnTo>
                    <a:pt x="172731" y="2207"/>
                  </a:lnTo>
                  <a:lnTo>
                    <a:pt x="168962" y="0"/>
                  </a:lnTo>
                  <a:lnTo>
                    <a:pt x="156131" y="2129"/>
                  </a:lnTo>
                  <a:lnTo>
                    <a:pt x="135553" y="24083"/>
                  </a:lnTo>
                  <a:lnTo>
                    <a:pt x="103316" y="70133"/>
                  </a:lnTo>
                  <a:lnTo>
                    <a:pt x="79609" y="108830"/>
                  </a:lnTo>
                  <a:lnTo>
                    <a:pt x="56360" y="147943"/>
                  </a:lnTo>
                  <a:lnTo>
                    <a:pt x="31593" y="192437"/>
                  </a:lnTo>
                  <a:lnTo>
                    <a:pt x="5623" y="237026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65"/>
            <p:cNvSpPr/>
            <p:nvPr>
              <p:custDataLst>
                <p:tags r:id="rId130"/>
              </p:custDataLst>
            </p:nvPr>
          </p:nvSpPr>
          <p:spPr>
            <a:xfrm>
              <a:off x="7851291" y="1041661"/>
              <a:ext cx="187810" cy="221990"/>
            </a:xfrm>
            <a:custGeom>
              <a:avLst/>
              <a:gdLst/>
              <a:ahLst/>
              <a:cxnLst/>
              <a:rect l="0" t="0" r="0" b="0"/>
              <a:pathLst>
                <a:path w="187810" h="221990">
                  <a:moveTo>
                    <a:pt x="3659" y="6089"/>
                  </a:moveTo>
                  <a:lnTo>
                    <a:pt x="3659" y="6089"/>
                  </a:lnTo>
                  <a:lnTo>
                    <a:pt x="288" y="2718"/>
                  </a:lnTo>
                  <a:lnTo>
                    <a:pt x="0" y="1725"/>
                  </a:lnTo>
                  <a:lnTo>
                    <a:pt x="515" y="1063"/>
                  </a:lnTo>
                  <a:lnTo>
                    <a:pt x="2967" y="327"/>
                  </a:lnTo>
                  <a:lnTo>
                    <a:pt x="6408" y="0"/>
                  </a:lnTo>
                  <a:lnTo>
                    <a:pt x="8315" y="1324"/>
                  </a:lnTo>
                  <a:lnTo>
                    <a:pt x="47204" y="48247"/>
                  </a:lnTo>
                  <a:lnTo>
                    <a:pt x="78389" y="95830"/>
                  </a:lnTo>
                  <a:lnTo>
                    <a:pt x="112783" y="139105"/>
                  </a:lnTo>
                  <a:lnTo>
                    <a:pt x="152172" y="184829"/>
                  </a:lnTo>
                  <a:lnTo>
                    <a:pt x="187809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66"/>
            <p:cNvSpPr/>
            <p:nvPr>
              <p:custDataLst>
                <p:tags r:id="rId131"/>
              </p:custDataLst>
            </p:nvPr>
          </p:nvSpPr>
          <p:spPr>
            <a:xfrm>
              <a:off x="7613650" y="127000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50800" y="0"/>
                  </a:moveTo>
                  <a:lnTo>
                    <a:pt x="50800" y="0"/>
                  </a:lnTo>
                  <a:lnTo>
                    <a:pt x="50800" y="15580"/>
                  </a:lnTo>
                  <a:lnTo>
                    <a:pt x="44058" y="3597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67"/>
            <p:cNvSpPr/>
            <p:nvPr>
              <p:custDataLst>
                <p:tags r:id="rId132"/>
              </p:custDataLst>
            </p:nvPr>
          </p:nvSpPr>
          <p:spPr>
            <a:xfrm>
              <a:off x="7372356" y="1243587"/>
              <a:ext cx="88411" cy="83564"/>
            </a:xfrm>
            <a:custGeom>
              <a:avLst/>
              <a:gdLst/>
              <a:ahLst/>
              <a:cxnLst/>
              <a:rect l="0" t="0" r="0" b="0"/>
              <a:pathLst>
                <a:path w="88411" h="83564">
                  <a:moveTo>
                    <a:pt x="6344" y="20063"/>
                  </a:moveTo>
                  <a:lnTo>
                    <a:pt x="6344" y="20063"/>
                  </a:lnTo>
                  <a:lnTo>
                    <a:pt x="6344" y="23434"/>
                  </a:lnTo>
                  <a:lnTo>
                    <a:pt x="4463" y="26970"/>
                  </a:lnTo>
                  <a:lnTo>
                    <a:pt x="876" y="31619"/>
                  </a:lnTo>
                  <a:lnTo>
                    <a:pt x="0" y="75304"/>
                  </a:lnTo>
                  <a:lnTo>
                    <a:pt x="1878" y="72602"/>
                  </a:lnTo>
                  <a:lnTo>
                    <a:pt x="22776" y="27971"/>
                  </a:lnTo>
                  <a:lnTo>
                    <a:pt x="43300" y="5084"/>
                  </a:lnTo>
                  <a:lnTo>
                    <a:pt x="47914" y="1610"/>
                  </a:lnTo>
                  <a:lnTo>
                    <a:pt x="52402" y="0"/>
                  </a:lnTo>
                  <a:lnTo>
                    <a:pt x="61151" y="92"/>
                  </a:lnTo>
                  <a:lnTo>
                    <a:pt x="74010" y="4111"/>
                  </a:lnTo>
                  <a:lnTo>
                    <a:pt x="80633" y="13444"/>
                  </a:lnTo>
                  <a:lnTo>
                    <a:pt x="86447" y="30802"/>
                  </a:lnTo>
                  <a:lnTo>
                    <a:pt x="88410" y="56051"/>
                  </a:lnTo>
                  <a:lnTo>
                    <a:pt x="82544" y="83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68"/>
            <p:cNvSpPr/>
            <p:nvPr>
              <p:custDataLst>
                <p:tags r:id="rId133"/>
              </p:custDataLst>
            </p:nvPr>
          </p:nvSpPr>
          <p:spPr>
            <a:xfrm>
              <a:off x="7302960" y="1031679"/>
              <a:ext cx="113841" cy="231972"/>
            </a:xfrm>
            <a:custGeom>
              <a:avLst/>
              <a:gdLst/>
              <a:ahLst/>
              <a:cxnLst/>
              <a:rect l="0" t="0" r="0" b="0"/>
              <a:pathLst>
                <a:path w="113841" h="231972">
                  <a:moveTo>
                    <a:pt x="113840" y="3371"/>
                  </a:moveTo>
                  <a:lnTo>
                    <a:pt x="113840" y="3371"/>
                  </a:lnTo>
                  <a:lnTo>
                    <a:pt x="103727" y="0"/>
                  </a:lnTo>
                  <a:lnTo>
                    <a:pt x="93117" y="2108"/>
                  </a:lnTo>
                  <a:lnTo>
                    <a:pt x="65688" y="18330"/>
                  </a:lnTo>
                  <a:lnTo>
                    <a:pt x="48145" y="35790"/>
                  </a:lnTo>
                  <a:lnTo>
                    <a:pt x="27089" y="77011"/>
                  </a:lnTo>
                  <a:lnTo>
                    <a:pt x="10275" y="119712"/>
                  </a:lnTo>
                  <a:lnTo>
                    <a:pt x="3034" y="143205"/>
                  </a:lnTo>
                  <a:lnTo>
                    <a:pt x="0" y="188959"/>
                  </a:lnTo>
                  <a:lnTo>
                    <a:pt x="336" y="212525"/>
                  </a:lnTo>
                  <a:lnTo>
                    <a:pt x="2951" y="219330"/>
                  </a:lnTo>
                  <a:lnTo>
                    <a:pt x="1224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69"/>
            <p:cNvSpPr/>
            <p:nvPr>
              <p:custDataLst>
                <p:tags r:id="rId134"/>
              </p:custDataLst>
            </p:nvPr>
          </p:nvSpPr>
          <p:spPr>
            <a:xfrm>
              <a:off x="7232650" y="102235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1602" y="28562"/>
                  </a:lnTo>
                  <a:lnTo>
                    <a:pt x="38002" y="74596"/>
                  </a:lnTo>
                  <a:lnTo>
                    <a:pt x="698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70"/>
            <p:cNvSpPr/>
            <p:nvPr>
              <p:custDataLst>
                <p:tags r:id="rId135"/>
              </p:custDataLst>
            </p:nvPr>
          </p:nvSpPr>
          <p:spPr>
            <a:xfrm>
              <a:off x="7068245" y="966344"/>
              <a:ext cx="119956" cy="347157"/>
            </a:xfrm>
            <a:custGeom>
              <a:avLst/>
              <a:gdLst/>
              <a:ahLst/>
              <a:cxnLst/>
              <a:rect l="0" t="0" r="0" b="0"/>
              <a:pathLst>
                <a:path w="119956" h="347157">
                  <a:moveTo>
                    <a:pt x="119955" y="11556"/>
                  </a:moveTo>
                  <a:lnTo>
                    <a:pt x="119955" y="11556"/>
                  </a:lnTo>
                  <a:lnTo>
                    <a:pt x="111117" y="2718"/>
                  </a:lnTo>
                  <a:lnTo>
                    <a:pt x="105208" y="572"/>
                  </a:lnTo>
                  <a:lnTo>
                    <a:pt x="101657" y="0"/>
                  </a:lnTo>
                  <a:lnTo>
                    <a:pt x="92067" y="3127"/>
                  </a:lnTo>
                  <a:lnTo>
                    <a:pt x="86546" y="5937"/>
                  </a:lnTo>
                  <a:lnTo>
                    <a:pt x="76649" y="16585"/>
                  </a:lnTo>
                  <a:lnTo>
                    <a:pt x="52056" y="53158"/>
                  </a:lnTo>
                  <a:lnTo>
                    <a:pt x="35004" y="92165"/>
                  </a:lnTo>
                  <a:lnTo>
                    <a:pt x="20964" y="132842"/>
                  </a:lnTo>
                  <a:lnTo>
                    <a:pt x="10112" y="175747"/>
                  </a:lnTo>
                  <a:lnTo>
                    <a:pt x="2821" y="220680"/>
                  </a:lnTo>
                  <a:lnTo>
                    <a:pt x="0" y="264139"/>
                  </a:lnTo>
                  <a:lnTo>
                    <a:pt x="3274" y="301355"/>
                  </a:lnTo>
                  <a:lnTo>
                    <a:pt x="13651" y="332051"/>
                  </a:lnTo>
                  <a:lnTo>
                    <a:pt x="25672" y="341206"/>
                  </a:lnTo>
                  <a:lnTo>
                    <a:pt x="33817" y="345622"/>
                  </a:lnTo>
                  <a:lnTo>
                    <a:pt x="41363" y="347156"/>
                  </a:lnTo>
                  <a:lnTo>
                    <a:pt x="69155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16"/>
          <p:cNvGrpSpPr/>
          <p:nvPr/>
        </p:nvGrpSpPr>
        <p:grpSpPr>
          <a:xfrm>
            <a:off x="2362200" y="1966367"/>
            <a:ext cx="692151" cy="312499"/>
            <a:chOff x="2362200" y="1966367"/>
            <a:chExt cx="692151" cy="312499"/>
          </a:xfrm>
        </p:grpSpPr>
        <p:sp>
          <p:nvSpPr>
            <p:cNvPr id="58" name="SMARTInkShape-671"/>
            <p:cNvSpPr/>
            <p:nvPr>
              <p:custDataLst>
                <p:tags r:id="rId121"/>
              </p:custDataLst>
            </p:nvPr>
          </p:nvSpPr>
          <p:spPr>
            <a:xfrm>
              <a:off x="2904598" y="2260600"/>
              <a:ext cx="149753" cy="18266"/>
            </a:xfrm>
            <a:custGeom>
              <a:avLst/>
              <a:gdLst/>
              <a:ahLst/>
              <a:cxnLst/>
              <a:rect l="0" t="0" r="0" b="0"/>
              <a:pathLst>
                <a:path w="149753" h="18266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528" y="17285"/>
                  </a:lnTo>
                  <a:lnTo>
                    <a:pt x="4878" y="18265"/>
                  </a:lnTo>
                  <a:lnTo>
                    <a:pt x="43811" y="14531"/>
                  </a:lnTo>
                  <a:lnTo>
                    <a:pt x="80497" y="12537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72"/>
            <p:cNvSpPr/>
            <p:nvPr>
              <p:custDataLst>
                <p:tags r:id="rId122"/>
              </p:custDataLst>
            </p:nvPr>
          </p:nvSpPr>
          <p:spPr>
            <a:xfrm>
              <a:off x="2857500" y="2175298"/>
              <a:ext cx="139701" cy="9103"/>
            </a:xfrm>
            <a:custGeom>
              <a:avLst/>
              <a:gdLst/>
              <a:ahLst/>
              <a:cxnLst/>
              <a:rect l="0" t="0" r="0" b="0"/>
              <a:pathLst>
                <a:path w="139701" h="9103">
                  <a:moveTo>
                    <a:pt x="0" y="9102"/>
                  </a:moveTo>
                  <a:lnTo>
                    <a:pt x="0" y="9102"/>
                  </a:lnTo>
                  <a:lnTo>
                    <a:pt x="47072" y="2194"/>
                  </a:lnTo>
                  <a:lnTo>
                    <a:pt x="87795" y="0"/>
                  </a:lnTo>
                  <a:lnTo>
                    <a:pt x="13970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73"/>
            <p:cNvSpPr/>
            <p:nvPr>
              <p:custDataLst>
                <p:tags r:id="rId123"/>
              </p:custDataLst>
            </p:nvPr>
          </p:nvSpPr>
          <p:spPr>
            <a:xfrm>
              <a:off x="2573928" y="1966367"/>
              <a:ext cx="99423" cy="281534"/>
            </a:xfrm>
            <a:custGeom>
              <a:avLst/>
              <a:gdLst/>
              <a:ahLst/>
              <a:cxnLst/>
              <a:rect l="0" t="0" r="0" b="0"/>
              <a:pathLst>
                <a:path w="99423" h="281534">
                  <a:moveTo>
                    <a:pt x="99422" y="27533"/>
                  </a:moveTo>
                  <a:lnTo>
                    <a:pt x="99422" y="27533"/>
                  </a:lnTo>
                  <a:lnTo>
                    <a:pt x="98716" y="6576"/>
                  </a:lnTo>
                  <a:lnTo>
                    <a:pt x="96051" y="1050"/>
                  </a:lnTo>
                  <a:lnTo>
                    <a:pt x="94353" y="0"/>
                  </a:lnTo>
                  <a:lnTo>
                    <a:pt x="92515" y="5"/>
                  </a:lnTo>
                  <a:lnTo>
                    <a:pt x="67912" y="9039"/>
                  </a:lnTo>
                  <a:lnTo>
                    <a:pt x="49399" y="28090"/>
                  </a:lnTo>
                  <a:lnTo>
                    <a:pt x="17701" y="71381"/>
                  </a:lnTo>
                  <a:lnTo>
                    <a:pt x="5172" y="99146"/>
                  </a:lnTo>
                  <a:lnTo>
                    <a:pt x="0" y="128950"/>
                  </a:lnTo>
                  <a:lnTo>
                    <a:pt x="1623" y="173155"/>
                  </a:lnTo>
                  <a:lnTo>
                    <a:pt x="8032" y="213427"/>
                  </a:lnTo>
                  <a:lnTo>
                    <a:pt x="9598" y="260017"/>
                  </a:lnTo>
                  <a:lnTo>
                    <a:pt x="4172" y="28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74"/>
            <p:cNvSpPr/>
            <p:nvPr>
              <p:custDataLst>
                <p:tags r:id="rId124"/>
              </p:custDataLst>
            </p:nvPr>
          </p:nvSpPr>
          <p:spPr>
            <a:xfrm>
              <a:off x="2362200" y="1994783"/>
              <a:ext cx="196851" cy="113418"/>
            </a:xfrm>
            <a:custGeom>
              <a:avLst/>
              <a:gdLst/>
              <a:ahLst/>
              <a:cxnLst/>
              <a:rect l="0" t="0" r="0" b="0"/>
              <a:pathLst>
                <a:path w="196851" h="113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2750"/>
                  </a:lnTo>
                  <a:lnTo>
                    <a:pt x="56763" y="25831"/>
                  </a:lnTo>
                  <a:lnTo>
                    <a:pt x="102272" y="60851"/>
                  </a:lnTo>
                  <a:lnTo>
                    <a:pt x="112482" y="71004"/>
                  </a:lnTo>
                  <a:lnTo>
                    <a:pt x="154417" y="97614"/>
                  </a:lnTo>
                  <a:lnTo>
                    <a:pt x="1968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17"/>
          <p:cNvGrpSpPr/>
          <p:nvPr/>
        </p:nvGrpSpPr>
        <p:grpSpPr>
          <a:xfrm>
            <a:off x="3407982" y="1922835"/>
            <a:ext cx="883106" cy="394916"/>
            <a:chOff x="3407982" y="1922835"/>
            <a:chExt cx="883106" cy="394916"/>
          </a:xfrm>
        </p:grpSpPr>
        <p:sp>
          <p:nvSpPr>
            <p:cNvPr id="63" name="SMARTInkShape-675"/>
            <p:cNvSpPr/>
            <p:nvPr>
              <p:custDataLst>
                <p:tags r:id="rId115"/>
              </p:custDataLst>
            </p:nvPr>
          </p:nvSpPr>
          <p:spPr>
            <a:xfrm>
              <a:off x="4191000" y="2044700"/>
              <a:ext cx="100088" cy="273051"/>
            </a:xfrm>
            <a:custGeom>
              <a:avLst/>
              <a:gdLst/>
              <a:ahLst/>
              <a:cxnLst/>
              <a:rect l="0" t="0" r="0" b="0"/>
              <a:pathLst>
                <a:path w="100088" h="273051">
                  <a:moveTo>
                    <a:pt x="63500" y="0"/>
                  </a:moveTo>
                  <a:lnTo>
                    <a:pt x="63500" y="0"/>
                  </a:lnTo>
                  <a:lnTo>
                    <a:pt x="66871" y="0"/>
                  </a:lnTo>
                  <a:lnTo>
                    <a:pt x="70407" y="7526"/>
                  </a:lnTo>
                  <a:lnTo>
                    <a:pt x="81212" y="44735"/>
                  </a:lnTo>
                  <a:lnTo>
                    <a:pt x="93941" y="90211"/>
                  </a:lnTo>
                  <a:lnTo>
                    <a:pt x="100087" y="133217"/>
                  </a:lnTo>
                  <a:lnTo>
                    <a:pt x="95526" y="180570"/>
                  </a:lnTo>
                  <a:lnTo>
                    <a:pt x="89257" y="195729"/>
                  </a:lnTo>
                  <a:lnTo>
                    <a:pt x="58527" y="235826"/>
                  </a:lnTo>
                  <a:lnTo>
                    <a:pt x="30198" y="26076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76"/>
            <p:cNvSpPr/>
            <p:nvPr>
              <p:custDataLst>
                <p:tags r:id="rId116"/>
              </p:custDataLst>
            </p:nvPr>
          </p:nvSpPr>
          <p:spPr>
            <a:xfrm>
              <a:off x="3955153" y="2105712"/>
              <a:ext cx="191398" cy="192989"/>
            </a:xfrm>
            <a:custGeom>
              <a:avLst/>
              <a:gdLst/>
              <a:ahLst/>
              <a:cxnLst/>
              <a:rect l="0" t="0" r="0" b="0"/>
              <a:pathLst>
                <a:path w="191398" h="192989">
                  <a:moveTo>
                    <a:pt x="191397" y="8838"/>
                  </a:moveTo>
                  <a:lnTo>
                    <a:pt x="191397" y="8838"/>
                  </a:lnTo>
                  <a:lnTo>
                    <a:pt x="191397" y="5467"/>
                  </a:lnTo>
                  <a:lnTo>
                    <a:pt x="185752" y="1930"/>
                  </a:lnTo>
                  <a:lnTo>
                    <a:pt x="181284" y="0"/>
                  </a:lnTo>
                  <a:lnTo>
                    <a:pt x="166911" y="3499"/>
                  </a:lnTo>
                  <a:lnTo>
                    <a:pt x="124490" y="24493"/>
                  </a:lnTo>
                  <a:lnTo>
                    <a:pt x="83442" y="60419"/>
                  </a:lnTo>
                  <a:lnTo>
                    <a:pt x="36131" y="107056"/>
                  </a:lnTo>
                  <a:lnTo>
                    <a:pt x="22201" y="123046"/>
                  </a:lnTo>
                  <a:lnTo>
                    <a:pt x="610" y="168996"/>
                  </a:lnTo>
                  <a:lnTo>
                    <a:pt x="0" y="175582"/>
                  </a:lnTo>
                  <a:lnTo>
                    <a:pt x="19947" y="19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77"/>
            <p:cNvSpPr/>
            <p:nvPr>
              <p:custDataLst>
                <p:tags r:id="rId117"/>
              </p:custDataLst>
            </p:nvPr>
          </p:nvSpPr>
          <p:spPr>
            <a:xfrm>
              <a:off x="3988944" y="2079730"/>
              <a:ext cx="113157" cy="199921"/>
            </a:xfrm>
            <a:custGeom>
              <a:avLst/>
              <a:gdLst/>
              <a:ahLst/>
              <a:cxnLst/>
              <a:rect l="0" t="0" r="0" b="0"/>
              <a:pathLst>
                <a:path w="113157" h="199921">
                  <a:moveTo>
                    <a:pt x="11556" y="9420"/>
                  </a:moveTo>
                  <a:lnTo>
                    <a:pt x="11556" y="9420"/>
                  </a:lnTo>
                  <a:lnTo>
                    <a:pt x="2717" y="581"/>
                  </a:lnTo>
                  <a:lnTo>
                    <a:pt x="1430" y="0"/>
                  </a:lnTo>
                  <a:lnTo>
                    <a:pt x="572" y="318"/>
                  </a:lnTo>
                  <a:lnTo>
                    <a:pt x="0" y="1235"/>
                  </a:lnTo>
                  <a:lnTo>
                    <a:pt x="10460" y="41231"/>
                  </a:lnTo>
                  <a:lnTo>
                    <a:pt x="25532" y="83677"/>
                  </a:lnTo>
                  <a:lnTo>
                    <a:pt x="50661" y="129047"/>
                  </a:lnTo>
                  <a:lnTo>
                    <a:pt x="84081" y="171991"/>
                  </a:lnTo>
                  <a:lnTo>
                    <a:pt x="113156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78"/>
            <p:cNvSpPr/>
            <p:nvPr>
              <p:custDataLst>
                <p:tags r:id="rId118"/>
              </p:custDataLst>
            </p:nvPr>
          </p:nvSpPr>
          <p:spPr>
            <a:xfrm>
              <a:off x="3776654" y="1985586"/>
              <a:ext cx="144955" cy="294065"/>
            </a:xfrm>
            <a:custGeom>
              <a:avLst/>
              <a:gdLst/>
              <a:ahLst/>
              <a:cxnLst/>
              <a:rect l="0" t="0" r="0" b="0"/>
              <a:pathLst>
                <a:path w="144955" h="294065">
                  <a:moveTo>
                    <a:pt x="141296" y="27364"/>
                  </a:moveTo>
                  <a:lnTo>
                    <a:pt x="141296" y="27364"/>
                  </a:lnTo>
                  <a:lnTo>
                    <a:pt x="141296" y="23993"/>
                  </a:lnTo>
                  <a:lnTo>
                    <a:pt x="144954" y="12169"/>
                  </a:lnTo>
                  <a:lnTo>
                    <a:pt x="143392" y="6970"/>
                  </a:lnTo>
                  <a:lnTo>
                    <a:pt x="136583" y="2307"/>
                  </a:lnTo>
                  <a:lnTo>
                    <a:pt x="131804" y="76"/>
                  </a:lnTo>
                  <a:lnTo>
                    <a:pt x="126501" y="0"/>
                  </a:lnTo>
                  <a:lnTo>
                    <a:pt x="114965" y="3678"/>
                  </a:lnTo>
                  <a:lnTo>
                    <a:pt x="85242" y="24018"/>
                  </a:lnTo>
                  <a:lnTo>
                    <a:pt x="50537" y="63908"/>
                  </a:lnTo>
                  <a:lnTo>
                    <a:pt x="22970" y="108718"/>
                  </a:lnTo>
                  <a:lnTo>
                    <a:pt x="7850" y="140055"/>
                  </a:lnTo>
                  <a:lnTo>
                    <a:pt x="0" y="179680"/>
                  </a:lnTo>
                  <a:lnTo>
                    <a:pt x="1515" y="219172"/>
                  </a:lnTo>
                  <a:lnTo>
                    <a:pt x="4618" y="235143"/>
                  </a:lnTo>
                  <a:lnTo>
                    <a:pt x="20443" y="262181"/>
                  </a:lnTo>
                  <a:lnTo>
                    <a:pt x="37019" y="276601"/>
                  </a:lnTo>
                  <a:lnTo>
                    <a:pt x="65096" y="294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79"/>
            <p:cNvSpPr/>
            <p:nvPr>
              <p:custDataLst>
                <p:tags r:id="rId119"/>
              </p:custDataLst>
            </p:nvPr>
          </p:nvSpPr>
          <p:spPr>
            <a:xfrm>
              <a:off x="3407982" y="2178050"/>
              <a:ext cx="160719" cy="76201"/>
            </a:xfrm>
            <a:custGeom>
              <a:avLst/>
              <a:gdLst/>
              <a:ahLst/>
              <a:cxnLst/>
              <a:rect l="0" t="0" r="0" b="0"/>
              <a:pathLst>
                <a:path w="160719" h="76201">
                  <a:moveTo>
                    <a:pt x="21018" y="76200"/>
                  </a:moveTo>
                  <a:lnTo>
                    <a:pt x="21018" y="76200"/>
                  </a:lnTo>
                  <a:lnTo>
                    <a:pt x="7220" y="66061"/>
                  </a:lnTo>
                  <a:lnTo>
                    <a:pt x="1245" y="58523"/>
                  </a:lnTo>
                  <a:lnTo>
                    <a:pt x="74" y="55243"/>
                  </a:lnTo>
                  <a:lnTo>
                    <a:pt x="0" y="52351"/>
                  </a:lnTo>
                  <a:lnTo>
                    <a:pt x="656" y="49717"/>
                  </a:lnTo>
                  <a:lnTo>
                    <a:pt x="21805" y="35898"/>
                  </a:lnTo>
                  <a:lnTo>
                    <a:pt x="67583" y="21698"/>
                  </a:lnTo>
                  <a:lnTo>
                    <a:pt x="108350" y="10819"/>
                  </a:lnTo>
                  <a:lnTo>
                    <a:pt x="16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80"/>
            <p:cNvSpPr/>
            <p:nvPr>
              <p:custDataLst>
                <p:tags r:id="rId120"/>
              </p:custDataLst>
            </p:nvPr>
          </p:nvSpPr>
          <p:spPr>
            <a:xfrm>
              <a:off x="3483619" y="1922835"/>
              <a:ext cx="135882" cy="369516"/>
            </a:xfrm>
            <a:custGeom>
              <a:avLst/>
              <a:gdLst/>
              <a:ahLst/>
              <a:cxnLst/>
              <a:rect l="0" t="0" r="0" b="0"/>
              <a:pathLst>
                <a:path w="135882" h="369516">
                  <a:moveTo>
                    <a:pt x="135881" y="58365"/>
                  </a:moveTo>
                  <a:lnTo>
                    <a:pt x="135881" y="58365"/>
                  </a:lnTo>
                  <a:lnTo>
                    <a:pt x="134000" y="37642"/>
                  </a:lnTo>
                  <a:lnTo>
                    <a:pt x="132510" y="31850"/>
                  </a:lnTo>
                  <a:lnTo>
                    <a:pt x="120301" y="13585"/>
                  </a:lnTo>
                  <a:lnTo>
                    <a:pt x="107319" y="4831"/>
                  </a:lnTo>
                  <a:lnTo>
                    <a:pt x="92848" y="0"/>
                  </a:lnTo>
                  <a:lnTo>
                    <a:pt x="79360" y="205"/>
                  </a:lnTo>
                  <a:lnTo>
                    <a:pt x="66311" y="6410"/>
                  </a:lnTo>
                  <a:lnTo>
                    <a:pt x="50827" y="19923"/>
                  </a:lnTo>
                  <a:lnTo>
                    <a:pt x="32532" y="50615"/>
                  </a:lnTo>
                  <a:lnTo>
                    <a:pt x="18084" y="88602"/>
                  </a:lnTo>
                  <a:lnTo>
                    <a:pt x="5629" y="133299"/>
                  </a:lnTo>
                  <a:lnTo>
                    <a:pt x="0" y="176837"/>
                  </a:lnTo>
                  <a:lnTo>
                    <a:pt x="1467" y="219213"/>
                  </a:lnTo>
                  <a:lnTo>
                    <a:pt x="4202" y="263652"/>
                  </a:lnTo>
                  <a:lnTo>
                    <a:pt x="13334" y="310837"/>
                  </a:lnTo>
                  <a:lnTo>
                    <a:pt x="21581" y="36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18"/>
          <p:cNvGrpSpPr/>
          <p:nvPr/>
        </p:nvGrpSpPr>
        <p:grpSpPr>
          <a:xfrm>
            <a:off x="2895600" y="1810126"/>
            <a:ext cx="116857" cy="304425"/>
            <a:chOff x="2895600" y="1810126"/>
            <a:chExt cx="116857" cy="304425"/>
          </a:xfrm>
        </p:grpSpPr>
        <p:sp>
          <p:nvSpPr>
            <p:cNvPr id="70" name="SMARTInkShape-681"/>
            <p:cNvSpPr/>
            <p:nvPr>
              <p:custDataLst>
                <p:tags r:id="rId113"/>
              </p:custDataLst>
            </p:nvPr>
          </p:nvSpPr>
          <p:spPr>
            <a:xfrm>
              <a:off x="2940050" y="20701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41366" y="8728"/>
                  </a:lnTo>
                  <a:lnTo>
                    <a:pt x="28214" y="1756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82"/>
            <p:cNvSpPr/>
            <p:nvPr>
              <p:custDataLst>
                <p:tags r:id="rId114"/>
              </p:custDataLst>
            </p:nvPr>
          </p:nvSpPr>
          <p:spPr>
            <a:xfrm>
              <a:off x="2895600" y="1810126"/>
              <a:ext cx="116857" cy="177425"/>
            </a:xfrm>
            <a:custGeom>
              <a:avLst/>
              <a:gdLst/>
              <a:ahLst/>
              <a:cxnLst/>
              <a:rect l="0" t="0" r="0" b="0"/>
              <a:pathLst>
                <a:path w="116857" h="177425">
                  <a:moveTo>
                    <a:pt x="0" y="31374"/>
                  </a:moveTo>
                  <a:lnTo>
                    <a:pt x="0" y="31374"/>
                  </a:lnTo>
                  <a:lnTo>
                    <a:pt x="0" y="10359"/>
                  </a:lnTo>
                  <a:lnTo>
                    <a:pt x="1411" y="8192"/>
                  </a:lnTo>
                  <a:lnTo>
                    <a:pt x="6742" y="3902"/>
                  </a:lnTo>
                  <a:lnTo>
                    <a:pt x="24418" y="892"/>
                  </a:lnTo>
                  <a:lnTo>
                    <a:pt x="47530" y="0"/>
                  </a:lnTo>
                  <a:lnTo>
                    <a:pt x="78994" y="9848"/>
                  </a:lnTo>
                  <a:lnTo>
                    <a:pt x="105015" y="29543"/>
                  </a:lnTo>
                  <a:lnTo>
                    <a:pt x="113701" y="45142"/>
                  </a:lnTo>
                  <a:lnTo>
                    <a:pt x="116856" y="60776"/>
                  </a:lnTo>
                  <a:lnTo>
                    <a:pt x="115906" y="74780"/>
                  </a:lnTo>
                  <a:lnTo>
                    <a:pt x="108034" y="97936"/>
                  </a:lnTo>
                  <a:lnTo>
                    <a:pt x="81725" y="132541"/>
                  </a:lnTo>
                  <a:lnTo>
                    <a:pt x="61536" y="154528"/>
                  </a:lnTo>
                  <a:lnTo>
                    <a:pt x="59099" y="159722"/>
                  </a:lnTo>
                  <a:lnTo>
                    <a:pt x="57150" y="177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20"/>
          <p:cNvGrpSpPr/>
          <p:nvPr/>
        </p:nvGrpSpPr>
        <p:grpSpPr>
          <a:xfrm>
            <a:off x="2425700" y="2883161"/>
            <a:ext cx="641351" cy="386437"/>
            <a:chOff x="2425700" y="2883161"/>
            <a:chExt cx="641351" cy="386437"/>
          </a:xfrm>
        </p:grpSpPr>
        <p:sp>
          <p:nvSpPr>
            <p:cNvPr id="73" name="SMARTInkShape-683"/>
            <p:cNvSpPr/>
            <p:nvPr>
              <p:custDataLst>
                <p:tags r:id="rId109"/>
              </p:custDataLst>
            </p:nvPr>
          </p:nvSpPr>
          <p:spPr>
            <a:xfrm>
              <a:off x="2882439" y="3219450"/>
              <a:ext cx="184612" cy="31234"/>
            </a:xfrm>
            <a:custGeom>
              <a:avLst/>
              <a:gdLst/>
              <a:ahLst/>
              <a:cxnLst/>
              <a:rect l="0" t="0" r="0" b="0"/>
              <a:pathLst>
                <a:path w="184612" h="31234">
                  <a:moveTo>
                    <a:pt x="25861" y="0"/>
                  </a:moveTo>
                  <a:lnTo>
                    <a:pt x="25861" y="0"/>
                  </a:lnTo>
                  <a:lnTo>
                    <a:pt x="0" y="25861"/>
                  </a:lnTo>
                  <a:lnTo>
                    <a:pt x="153" y="27824"/>
                  </a:lnTo>
                  <a:lnTo>
                    <a:pt x="2372" y="29133"/>
                  </a:lnTo>
                  <a:lnTo>
                    <a:pt x="27885" y="31233"/>
                  </a:lnTo>
                  <a:lnTo>
                    <a:pt x="66834" y="28226"/>
                  </a:lnTo>
                  <a:lnTo>
                    <a:pt x="107381" y="29608"/>
                  </a:lnTo>
                  <a:lnTo>
                    <a:pt x="146206" y="31115"/>
                  </a:lnTo>
                  <a:lnTo>
                    <a:pt x="18461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84"/>
            <p:cNvSpPr/>
            <p:nvPr>
              <p:custDataLst>
                <p:tags r:id="rId110"/>
              </p:custDataLst>
            </p:nvPr>
          </p:nvSpPr>
          <p:spPr>
            <a:xfrm>
              <a:off x="2877433" y="3120961"/>
              <a:ext cx="138818" cy="12961"/>
            </a:xfrm>
            <a:custGeom>
              <a:avLst/>
              <a:gdLst/>
              <a:ahLst/>
              <a:cxnLst/>
              <a:rect l="0" t="0" r="0" b="0"/>
              <a:pathLst>
                <a:path w="138818" h="12961">
                  <a:moveTo>
                    <a:pt x="5467" y="9589"/>
                  </a:moveTo>
                  <a:lnTo>
                    <a:pt x="5467" y="9589"/>
                  </a:lnTo>
                  <a:lnTo>
                    <a:pt x="2096" y="12960"/>
                  </a:lnTo>
                  <a:lnTo>
                    <a:pt x="1103" y="12542"/>
                  </a:lnTo>
                  <a:lnTo>
                    <a:pt x="0" y="8314"/>
                  </a:lnTo>
                  <a:lnTo>
                    <a:pt x="411" y="6623"/>
                  </a:lnTo>
                  <a:lnTo>
                    <a:pt x="1391" y="5495"/>
                  </a:lnTo>
                  <a:lnTo>
                    <a:pt x="2750" y="4742"/>
                  </a:lnTo>
                  <a:lnTo>
                    <a:pt x="40582" y="0"/>
                  </a:lnTo>
                  <a:lnTo>
                    <a:pt x="86539" y="2573"/>
                  </a:lnTo>
                  <a:lnTo>
                    <a:pt x="138817" y="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85"/>
            <p:cNvSpPr/>
            <p:nvPr>
              <p:custDataLst>
                <p:tags r:id="rId111"/>
              </p:custDataLst>
            </p:nvPr>
          </p:nvSpPr>
          <p:spPr>
            <a:xfrm>
              <a:off x="2425700" y="2883161"/>
              <a:ext cx="171451" cy="215640"/>
            </a:xfrm>
            <a:custGeom>
              <a:avLst/>
              <a:gdLst/>
              <a:ahLst/>
              <a:cxnLst/>
              <a:rect l="0" t="0" r="0" b="0"/>
              <a:pathLst>
                <a:path w="171451" h="21564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1411" y="1725"/>
                  </a:lnTo>
                  <a:lnTo>
                    <a:pt x="10935" y="0"/>
                  </a:lnTo>
                  <a:lnTo>
                    <a:pt x="39060" y="26277"/>
                  </a:lnTo>
                  <a:lnTo>
                    <a:pt x="72913" y="70902"/>
                  </a:lnTo>
                  <a:lnTo>
                    <a:pt x="100925" y="109751"/>
                  </a:lnTo>
                  <a:lnTo>
                    <a:pt x="131753" y="154010"/>
                  </a:lnTo>
                  <a:lnTo>
                    <a:pt x="155456" y="199971"/>
                  </a:lnTo>
                  <a:lnTo>
                    <a:pt x="166084" y="214132"/>
                  </a:lnTo>
                  <a:lnTo>
                    <a:pt x="17145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86"/>
            <p:cNvSpPr/>
            <p:nvPr>
              <p:custDataLst>
                <p:tags r:id="rId112"/>
              </p:custDataLst>
            </p:nvPr>
          </p:nvSpPr>
          <p:spPr>
            <a:xfrm>
              <a:off x="2585281" y="2923697"/>
              <a:ext cx="124948" cy="345901"/>
            </a:xfrm>
            <a:custGeom>
              <a:avLst/>
              <a:gdLst/>
              <a:ahLst/>
              <a:cxnLst/>
              <a:rect l="0" t="0" r="0" b="0"/>
              <a:pathLst>
                <a:path w="124948" h="345901">
                  <a:moveTo>
                    <a:pt x="107119" y="29053"/>
                  </a:moveTo>
                  <a:lnTo>
                    <a:pt x="107119" y="29053"/>
                  </a:lnTo>
                  <a:lnTo>
                    <a:pt x="115957" y="20215"/>
                  </a:lnTo>
                  <a:lnTo>
                    <a:pt x="124947" y="290"/>
                  </a:lnTo>
                  <a:lnTo>
                    <a:pt x="123943" y="0"/>
                  </a:lnTo>
                  <a:lnTo>
                    <a:pt x="98510" y="7140"/>
                  </a:lnTo>
                  <a:lnTo>
                    <a:pt x="74923" y="24646"/>
                  </a:lnTo>
                  <a:lnTo>
                    <a:pt x="50467" y="56590"/>
                  </a:lnTo>
                  <a:lnTo>
                    <a:pt x="36505" y="85371"/>
                  </a:lnTo>
                  <a:lnTo>
                    <a:pt x="29773" y="128513"/>
                  </a:lnTo>
                  <a:lnTo>
                    <a:pt x="25597" y="169193"/>
                  </a:lnTo>
                  <a:lnTo>
                    <a:pt x="21503" y="205885"/>
                  </a:lnTo>
                  <a:lnTo>
                    <a:pt x="15821" y="244666"/>
                  </a:lnTo>
                  <a:lnTo>
                    <a:pt x="7580" y="285557"/>
                  </a:lnTo>
                  <a:lnTo>
                    <a:pt x="0" y="328501"/>
                  </a:lnTo>
                  <a:lnTo>
                    <a:pt x="121" y="344026"/>
                  </a:lnTo>
                  <a:lnTo>
                    <a:pt x="1215" y="345574"/>
                  </a:lnTo>
                  <a:lnTo>
                    <a:pt x="2649" y="345900"/>
                  </a:lnTo>
                  <a:lnTo>
                    <a:pt x="3606" y="345412"/>
                  </a:lnTo>
                  <a:lnTo>
                    <a:pt x="5519" y="340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21"/>
          <p:cNvGrpSpPr/>
          <p:nvPr/>
        </p:nvGrpSpPr>
        <p:grpSpPr>
          <a:xfrm>
            <a:off x="3454400" y="3027352"/>
            <a:ext cx="252574" cy="394488"/>
            <a:chOff x="3454400" y="3027352"/>
            <a:chExt cx="252574" cy="394488"/>
          </a:xfrm>
        </p:grpSpPr>
        <p:sp>
          <p:nvSpPr>
            <p:cNvPr id="78" name="SMARTInkShape-687"/>
            <p:cNvSpPr/>
            <p:nvPr>
              <p:custDataLst>
                <p:tags r:id="rId107"/>
              </p:custDataLst>
            </p:nvPr>
          </p:nvSpPr>
          <p:spPr>
            <a:xfrm>
              <a:off x="3660950" y="3213100"/>
              <a:ext cx="46024" cy="96897"/>
            </a:xfrm>
            <a:custGeom>
              <a:avLst/>
              <a:gdLst/>
              <a:ahLst/>
              <a:cxnLst/>
              <a:rect l="0" t="0" r="0" b="0"/>
              <a:pathLst>
                <a:path w="46024" h="96897">
                  <a:moveTo>
                    <a:pt x="34750" y="25400"/>
                  </a:moveTo>
                  <a:lnTo>
                    <a:pt x="34750" y="25400"/>
                  </a:lnTo>
                  <a:lnTo>
                    <a:pt x="19823" y="25400"/>
                  </a:lnTo>
                  <a:lnTo>
                    <a:pt x="15651" y="27281"/>
                  </a:lnTo>
                  <a:lnTo>
                    <a:pt x="13551" y="28771"/>
                  </a:lnTo>
                  <a:lnTo>
                    <a:pt x="7224" y="37609"/>
                  </a:lnTo>
                  <a:lnTo>
                    <a:pt x="0" y="68268"/>
                  </a:lnTo>
                  <a:lnTo>
                    <a:pt x="20" y="79965"/>
                  </a:lnTo>
                  <a:lnTo>
                    <a:pt x="1014" y="85060"/>
                  </a:lnTo>
                  <a:lnTo>
                    <a:pt x="5880" y="92602"/>
                  </a:lnTo>
                  <a:lnTo>
                    <a:pt x="9153" y="95602"/>
                  </a:lnTo>
                  <a:lnTo>
                    <a:pt x="13452" y="96896"/>
                  </a:lnTo>
                  <a:lnTo>
                    <a:pt x="23873" y="96451"/>
                  </a:lnTo>
                  <a:lnTo>
                    <a:pt x="28204" y="94640"/>
                  </a:lnTo>
                  <a:lnTo>
                    <a:pt x="34898" y="88864"/>
                  </a:lnTo>
                  <a:lnTo>
                    <a:pt x="42634" y="70937"/>
                  </a:lnTo>
                  <a:lnTo>
                    <a:pt x="46023" y="54493"/>
                  </a:lnTo>
                  <a:lnTo>
                    <a:pt x="22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88"/>
            <p:cNvSpPr/>
            <p:nvPr>
              <p:custDataLst>
                <p:tags r:id="rId108"/>
              </p:custDataLst>
            </p:nvPr>
          </p:nvSpPr>
          <p:spPr>
            <a:xfrm>
              <a:off x="3454400" y="3027352"/>
              <a:ext cx="149995" cy="394488"/>
            </a:xfrm>
            <a:custGeom>
              <a:avLst/>
              <a:gdLst/>
              <a:ahLst/>
              <a:cxnLst/>
              <a:rect l="0" t="0" r="0" b="0"/>
              <a:pathLst>
                <a:path w="149995" h="394488">
                  <a:moveTo>
                    <a:pt x="0" y="147648"/>
                  </a:moveTo>
                  <a:lnTo>
                    <a:pt x="0" y="147648"/>
                  </a:lnTo>
                  <a:lnTo>
                    <a:pt x="0" y="144277"/>
                  </a:lnTo>
                  <a:lnTo>
                    <a:pt x="3763" y="140741"/>
                  </a:lnTo>
                  <a:lnTo>
                    <a:pt x="10935" y="136093"/>
                  </a:lnTo>
                  <a:lnTo>
                    <a:pt x="12228" y="137122"/>
                  </a:lnTo>
                  <a:lnTo>
                    <a:pt x="15548" y="142029"/>
                  </a:lnTo>
                  <a:lnTo>
                    <a:pt x="18012" y="156096"/>
                  </a:lnTo>
                  <a:lnTo>
                    <a:pt x="20795" y="202339"/>
                  </a:lnTo>
                  <a:lnTo>
                    <a:pt x="24035" y="246638"/>
                  </a:lnTo>
                  <a:lnTo>
                    <a:pt x="24996" y="288456"/>
                  </a:lnTo>
                  <a:lnTo>
                    <a:pt x="21949" y="333349"/>
                  </a:lnTo>
                  <a:lnTo>
                    <a:pt x="19623" y="374986"/>
                  </a:lnTo>
                  <a:lnTo>
                    <a:pt x="19125" y="394487"/>
                  </a:lnTo>
                  <a:lnTo>
                    <a:pt x="19057" y="357324"/>
                  </a:lnTo>
                  <a:lnTo>
                    <a:pt x="19052" y="319136"/>
                  </a:lnTo>
                  <a:lnTo>
                    <a:pt x="19051" y="274267"/>
                  </a:lnTo>
                  <a:lnTo>
                    <a:pt x="20931" y="241788"/>
                  </a:lnTo>
                  <a:lnTo>
                    <a:pt x="24076" y="199295"/>
                  </a:lnTo>
                  <a:lnTo>
                    <a:pt x="26889" y="163186"/>
                  </a:lnTo>
                  <a:lnTo>
                    <a:pt x="34161" y="116851"/>
                  </a:lnTo>
                  <a:lnTo>
                    <a:pt x="43097" y="71087"/>
                  </a:lnTo>
                  <a:lnTo>
                    <a:pt x="56436" y="24853"/>
                  </a:lnTo>
                  <a:lnTo>
                    <a:pt x="59890" y="13344"/>
                  </a:lnTo>
                  <a:lnTo>
                    <a:pt x="65658" y="4937"/>
                  </a:lnTo>
                  <a:lnTo>
                    <a:pt x="69172" y="1707"/>
                  </a:lnTo>
                  <a:lnTo>
                    <a:pt x="72220" y="260"/>
                  </a:lnTo>
                  <a:lnTo>
                    <a:pt x="74958" y="0"/>
                  </a:lnTo>
                  <a:lnTo>
                    <a:pt x="77488" y="532"/>
                  </a:lnTo>
                  <a:lnTo>
                    <a:pt x="91163" y="11395"/>
                  </a:lnTo>
                  <a:lnTo>
                    <a:pt x="105249" y="34761"/>
                  </a:lnTo>
                  <a:lnTo>
                    <a:pt x="111618" y="57285"/>
                  </a:lnTo>
                  <a:lnTo>
                    <a:pt x="113505" y="77365"/>
                  </a:lnTo>
                  <a:lnTo>
                    <a:pt x="104710" y="106771"/>
                  </a:lnTo>
                  <a:lnTo>
                    <a:pt x="99925" y="117956"/>
                  </a:lnTo>
                  <a:lnTo>
                    <a:pt x="86521" y="132187"/>
                  </a:lnTo>
                  <a:lnTo>
                    <a:pt x="71639" y="140498"/>
                  </a:lnTo>
                  <a:lnTo>
                    <a:pt x="71748" y="140765"/>
                  </a:lnTo>
                  <a:lnTo>
                    <a:pt x="87266" y="147027"/>
                  </a:lnTo>
                  <a:lnTo>
                    <a:pt x="116924" y="165057"/>
                  </a:lnTo>
                  <a:lnTo>
                    <a:pt x="143792" y="193394"/>
                  </a:lnTo>
                  <a:lnTo>
                    <a:pt x="148574" y="205374"/>
                  </a:lnTo>
                  <a:lnTo>
                    <a:pt x="149994" y="217754"/>
                  </a:lnTo>
                  <a:lnTo>
                    <a:pt x="148273" y="230312"/>
                  </a:lnTo>
                  <a:lnTo>
                    <a:pt x="139512" y="241067"/>
                  </a:lnTo>
                  <a:lnTo>
                    <a:pt x="127622" y="249140"/>
                  </a:lnTo>
                  <a:lnTo>
                    <a:pt x="117634" y="252727"/>
                  </a:lnTo>
                  <a:lnTo>
                    <a:pt x="106609" y="252441"/>
                  </a:lnTo>
                  <a:lnTo>
                    <a:pt x="89027" y="249878"/>
                  </a:lnTo>
                  <a:lnTo>
                    <a:pt x="88279" y="247552"/>
                  </a:lnTo>
                  <a:lnTo>
                    <a:pt x="95250" y="230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22"/>
          <p:cNvGrpSpPr/>
          <p:nvPr/>
        </p:nvGrpSpPr>
        <p:grpSpPr>
          <a:xfrm>
            <a:off x="3975100" y="2989654"/>
            <a:ext cx="1168401" cy="383105"/>
            <a:chOff x="3975100" y="2989654"/>
            <a:chExt cx="1168401" cy="383105"/>
          </a:xfrm>
        </p:grpSpPr>
        <p:sp>
          <p:nvSpPr>
            <p:cNvPr id="81" name="SMARTInkShape-689"/>
            <p:cNvSpPr/>
            <p:nvPr>
              <p:custDataLst>
                <p:tags r:id="rId99"/>
              </p:custDataLst>
            </p:nvPr>
          </p:nvSpPr>
          <p:spPr>
            <a:xfrm>
              <a:off x="5067300" y="31115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2" y="1881"/>
                  </a:lnTo>
                  <a:lnTo>
                    <a:pt x="16561" y="3371"/>
                  </a:lnTo>
                  <a:lnTo>
                    <a:pt x="14416" y="6907"/>
                  </a:lnTo>
                  <a:lnTo>
                    <a:pt x="13844" y="8838"/>
                  </a:lnTo>
                  <a:lnTo>
                    <a:pt x="18267" y="47714"/>
                  </a:lnTo>
                  <a:lnTo>
                    <a:pt x="13120" y="9304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90"/>
            <p:cNvSpPr/>
            <p:nvPr>
              <p:custDataLst>
                <p:tags r:id="rId100"/>
              </p:custDataLst>
            </p:nvPr>
          </p:nvSpPr>
          <p:spPr>
            <a:xfrm>
              <a:off x="4991100" y="3162300"/>
              <a:ext cx="152401" cy="16359"/>
            </a:xfrm>
            <a:custGeom>
              <a:avLst/>
              <a:gdLst/>
              <a:ahLst/>
              <a:cxnLst/>
              <a:rect l="0" t="0" r="0" b="0"/>
              <a:pathLst>
                <a:path w="15240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6358"/>
                  </a:lnTo>
                  <a:lnTo>
                    <a:pt x="44044" y="13114"/>
                  </a:lnTo>
                  <a:lnTo>
                    <a:pt x="91198" y="12782"/>
                  </a:lnTo>
                  <a:lnTo>
                    <a:pt x="128316" y="93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91"/>
            <p:cNvSpPr/>
            <p:nvPr>
              <p:custDataLst>
                <p:tags r:id="rId101"/>
              </p:custDataLst>
            </p:nvPr>
          </p:nvSpPr>
          <p:spPr>
            <a:xfrm>
              <a:off x="4591050" y="3007419"/>
              <a:ext cx="208668" cy="218382"/>
            </a:xfrm>
            <a:custGeom>
              <a:avLst/>
              <a:gdLst/>
              <a:ahLst/>
              <a:cxnLst/>
              <a:rect l="0" t="0" r="0" b="0"/>
              <a:pathLst>
                <a:path w="208668" h="218382">
                  <a:moveTo>
                    <a:pt x="203200" y="15181"/>
                  </a:moveTo>
                  <a:lnTo>
                    <a:pt x="203200" y="15181"/>
                  </a:lnTo>
                  <a:lnTo>
                    <a:pt x="208226" y="3248"/>
                  </a:lnTo>
                  <a:lnTo>
                    <a:pt x="208667" y="876"/>
                  </a:lnTo>
                  <a:lnTo>
                    <a:pt x="206845" y="0"/>
                  </a:lnTo>
                  <a:lnTo>
                    <a:pt x="199176" y="908"/>
                  </a:lnTo>
                  <a:lnTo>
                    <a:pt x="155908" y="43163"/>
                  </a:lnTo>
                  <a:lnTo>
                    <a:pt x="119230" y="81948"/>
                  </a:lnTo>
                  <a:lnTo>
                    <a:pt x="78514" y="128653"/>
                  </a:lnTo>
                  <a:lnTo>
                    <a:pt x="39070" y="174416"/>
                  </a:lnTo>
                  <a:lnTo>
                    <a:pt x="0" y="21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92"/>
            <p:cNvSpPr/>
            <p:nvPr>
              <p:custDataLst>
                <p:tags r:id="rId102"/>
              </p:custDataLst>
            </p:nvPr>
          </p:nvSpPr>
          <p:spPr>
            <a:xfrm>
              <a:off x="4616712" y="3016511"/>
              <a:ext cx="120389" cy="234690"/>
            </a:xfrm>
            <a:custGeom>
              <a:avLst/>
              <a:gdLst/>
              <a:ahLst/>
              <a:cxnLst/>
              <a:rect l="0" t="0" r="0" b="0"/>
              <a:pathLst>
                <a:path w="120389" h="234690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lnTo>
                    <a:pt x="31454" y="46202"/>
                  </a:lnTo>
                  <a:lnTo>
                    <a:pt x="59533" y="92788"/>
                  </a:lnTo>
                  <a:lnTo>
                    <a:pt x="82810" y="135163"/>
                  </a:lnTo>
                  <a:lnTo>
                    <a:pt x="102174" y="179902"/>
                  </a:lnTo>
                  <a:lnTo>
                    <a:pt x="120388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93"/>
            <p:cNvSpPr/>
            <p:nvPr>
              <p:custDataLst>
                <p:tags r:id="rId103"/>
              </p:custDataLst>
            </p:nvPr>
          </p:nvSpPr>
          <p:spPr>
            <a:xfrm>
              <a:off x="4445000" y="3206750"/>
              <a:ext cx="22309" cy="95251"/>
            </a:xfrm>
            <a:custGeom>
              <a:avLst/>
              <a:gdLst/>
              <a:ahLst/>
              <a:cxnLst/>
              <a:rect l="0" t="0" r="0" b="0"/>
              <a:pathLst>
                <a:path w="22309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14489" y="5070"/>
                  </a:lnTo>
                  <a:lnTo>
                    <a:pt x="21820" y="14927"/>
                  </a:lnTo>
                  <a:lnTo>
                    <a:pt x="22308" y="17713"/>
                  </a:lnTo>
                  <a:lnTo>
                    <a:pt x="19218" y="6100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94"/>
            <p:cNvSpPr/>
            <p:nvPr>
              <p:custDataLst>
                <p:tags r:id="rId104"/>
              </p:custDataLst>
            </p:nvPr>
          </p:nvSpPr>
          <p:spPr>
            <a:xfrm>
              <a:off x="4255745" y="2989654"/>
              <a:ext cx="148758" cy="383105"/>
            </a:xfrm>
            <a:custGeom>
              <a:avLst/>
              <a:gdLst/>
              <a:ahLst/>
              <a:cxnLst/>
              <a:rect l="0" t="0" r="0" b="0"/>
              <a:pathLst>
                <a:path w="148758" h="383105">
                  <a:moveTo>
                    <a:pt x="30505" y="140896"/>
                  </a:moveTo>
                  <a:lnTo>
                    <a:pt x="30505" y="140896"/>
                  </a:lnTo>
                  <a:lnTo>
                    <a:pt x="33876" y="140896"/>
                  </a:lnTo>
                  <a:lnTo>
                    <a:pt x="34869" y="142307"/>
                  </a:lnTo>
                  <a:lnTo>
                    <a:pt x="35972" y="147638"/>
                  </a:lnTo>
                  <a:lnTo>
                    <a:pt x="26678" y="188563"/>
                  </a:lnTo>
                  <a:lnTo>
                    <a:pt x="24903" y="224085"/>
                  </a:lnTo>
                  <a:lnTo>
                    <a:pt x="23671" y="263146"/>
                  </a:lnTo>
                  <a:lnTo>
                    <a:pt x="19151" y="308430"/>
                  </a:lnTo>
                  <a:lnTo>
                    <a:pt x="13343" y="347169"/>
                  </a:lnTo>
                  <a:lnTo>
                    <a:pt x="5059" y="376531"/>
                  </a:lnTo>
                  <a:lnTo>
                    <a:pt x="1557" y="382501"/>
                  </a:lnTo>
                  <a:lnTo>
                    <a:pt x="623" y="383104"/>
                  </a:lnTo>
                  <a:lnTo>
                    <a:pt x="0" y="382802"/>
                  </a:lnTo>
                  <a:lnTo>
                    <a:pt x="5826" y="335805"/>
                  </a:lnTo>
                  <a:lnTo>
                    <a:pt x="11669" y="295308"/>
                  </a:lnTo>
                  <a:lnTo>
                    <a:pt x="16489" y="262440"/>
                  </a:lnTo>
                  <a:lnTo>
                    <a:pt x="23335" y="224314"/>
                  </a:lnTo>
                  <a:lnTo>
                    <a:pt x="31751" y="180037"/>
                  </a:lnTo>
                  <a:lnTo>
                    <a:pt x="45455" y="134463"/>
                  </a:lnTo>
                  <a:lnTo>
                    <a:pt x="56180" y="98695"/>
                  </a:lnTo>
                  <a:lnTo>
                    <a:pt x="67196" y="60110"/>
                  </a:lnTo>
                  <a:lnTo>
                    <a:pt x="89011" y="14538"/>
                  </a:lnTo>
                  <a:lnTo>
                    <a:pt x="90676" y="10091"/>
                  </a:lnTo>
                  <a:lnTo>
                    <a:pt x="96288" y="3268"/>
                  </a:lnTo>
                  <a:lnTo>
                    <a:pt x="99760" y="460"/>
                  </a:lnTo>
                  <a:lnTo>
                    <a:pt x="103487" y="0"/>
                  </a:lnTo>
                  <a:lnTo>
                    <a:pt x="111389" y="3251"/>
                  </a:lnTo>
                  <a:lnTo>
                    <a:pt x="114061" y="6800"/>
                  </a:lnTo>
                  <a:lnTo>
                    <a:pt x="117030" y="16387"/>
                  </a:lnTo>
                  <a:lnTo>
                    <a:pt x="113866" y="54291"/>
                  </a:lnTo>
                  <a:lnTo>
                    <a:pt x="104416" y="96940"/>
                  </a:lnTo>
                  <a:lnTo>
                    <a:pt x="101558" y="112271"/>
                  </a:lnTo>
                  <a:lnTo>
                    <a:pt x="102772" y="119472"/>
                  </a:lnTo>
                  <a:lnTo>
                    <a:pt x="104082" y="122380"/>
                  </a:lnTo>
                  <a:lnTo>
                    <a:pt x="105662" y="124319"/>
                  </a:lnTo>
                  <a:lnTo>
                    <a:pt x="115313" y="131056"/>
                  </a:lnTo>
                  <a:lnTo>
                    <a:pt x="143063" y="173147"/>
                  </a:lnTo>
                  <a:lnTo>
                    <a:pt x="148757" y="191844"/>
                  </a:lnTo>
                  <a:lnTo>
                    <a:pt x="146326" y="204462"/>
                  </a:lnTo>
                  <a:lnTo>
                    <a:pt x="136638" y="226438"/>
                  </a:lnTo>
                  <a:lnTo>
                    <a:pt x="126594" y="233713"/>
                  </a:lnTo>
                  <a:lnTo>
                    <a:pt x="114134" y="237887"/>
                  </a:lnTo>
                  <a:lnTo>
                    <a:pt x="90192" y="236514"/>
                  </a:lnTo>
                  <a:lnTo>
                    <a:pt x="81491" y="230665"/>
                  </a:lnTo>
                  <a:lnTo>
                    <a:pt x="77196" y="226142"/>
                  </a:lnTo>
                  <a:lnTo>
                    <a:pt x="75038" y="221715"/>
                  </a:lnTo>
                  <a:lnTo>
                    <a:pt x="74955" y="204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95"/>
            <p:cNvSpPr/>
            <p:nvPr>
              <p:custDataLst>
                <p:tags r:id="rId105"/>
              </p:custDataLst>
            </p:nvPr>
          </p:nvSpPr>
          <p:spPr>
            <a:xfrm>
              <a:off x="4054392" y="3108129"/>
              <a:ext cx="35009" cy="181172"/>
            </a:xfrm>
            <a:custGeom>
              <a:avLst/>
              <a:gdLst/>
              <a:ahLst/>
              <a:cxnLst/>
              <a:rect l="0" t="0" r="0" b="0"/>
              <a:pathLst>
                <a:path w="35009" h="181172">
                  <a:moveTo>
                    <a:pt x="22308" y="3371"/>
                  </a:moveTo>
                  <a:lnTo>
                    <a:pt x="22308" y="3371"/>
                  </a:lnTo>
                  <a:lnTo>
                    <a:pt x="18937" y="0"/>
                  </a:lnTo>
                  <a:lnTo>
                    <a:pt x="16533" y="1124"/>
                  </a:lnTo>
                  <a:lnTo>
                    <a:pt x="10099" y="8017"/>
                  </a:lnTo>
                  <a:lnTo>
                    <a:pt x="6298" y="18136"/>
                  </a:lnTo>
                  <a:lnTo>
                    <a:pt x="0" y="55279"/>
                  </a:lnTo>
                  <a:lnTo>
                    <a:pt x="4287" y="101218"/>
                  </a:lnTo>
                  <a:lnTo>
                    <a:pt x="11928" y="141467"/>
                  </a:lnTo>
                  <a:lnTo>
                    <a:pt x="19812" y="158586"/>
                  </a:lnTo>
                  <a:lnTo>
                    <a:pt x="35008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96"/>
            <p:cNvSpPr/>
            <p:nvPr>
              <p:custDataLst>
                <p:tags r:id="rId106"/>
              </p:custDataLst>
            </p:nvPr>
          </p:nvSpPr>
          <p:spPr>
            <a:xfrm>
              <a:off x="3975100" y="31877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8838" y="6089"/>
                  </a:lnTo>
                  <a:lnTo>
                    <a:pt x="53709" y="6335"/>
                  </a:lnTo>
                  <a:lnTo>
                    <a:pt x="99170" y="8228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23"/>
          <p:cNvGrpSpPr/>
          <p:nvPr/>
        </p:nvGrpSpPr>
        <p:grpSpPr>
          <a:xfrm>
            <a:off x="5432654" y="3092450"/>
            <a:ext cx="625247" cy="170387"/>
            <a:chOff x="5432654" y="3092450"/>
            <a:chExt cx="625247" cy="170387"/>
          </a:xfrm>
        </p:grpSpPr>
        <p:sp>
          <p:nvSpPr>
            <p:cNvPr id="90" name="SMARTInkShape-697"/>
            <p:cNvSpPr/>
            <p:nvPr>
              <p:custDataLst>
                <p:tags r:id="rId94"/>
              </p:custDataLst>
            </p:nvPr>
          </p:nvSpPr>
          <p:spPr>
            <a:xfrm>
              <a:off x="5905500" y="3092450"/>
              <a:ext cx="152401" cy="150278"/>
            </a:xfrm>
            <a:custGeom>
              <a:avLst/>
              <a:gdLst/>
              <a:ahLst/>
              <a:cxnLst/>
              <a:rect l="0" t="0" r="0" b="0"/>
              <a:pathLst>
                <a:path w="152401" h="150278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6907" y="62176"/>
                  </a:lnTo>
                  <a:lnTo>
                    <a:pt x="8839" y="62617"/>
                  </a:lnTo>
                  <a:lnTo>
                    <a:pt x="22075" y="59667"/>
                  </a:lnTo>
                  <a:lnTo>
                    <a:pt x="30037" y="61326"/>
                  </a:lnTo>
                  <a:lnTo>
                    <a:pt x="38279" y="68178"/>
                  </a:lnTo>
                  <a:lnTo>
                    <a:pt x="51698" y="86453"/>
                  </a:lnTo>
                  <a:lnTo>
                    <a:pt x="55535" y="109498"/>
                  </a:lnTo>
                  <a:lnTo>
                    <a:pt x="52668" y="124866"/>
                  </a:lnTo>
                  <a:lnTo>
                    <a:pt x="39464" y="150277"/>
                  </a:lnTo>
                  <a:lnTo>
                    <a:pt x="38706" y="145812"/>
                  </a:lnTo>
                  <a:lnTo>
                    <a:pt x="40161" y="129517"/>
                  </a:lnTo>
                  <a:lnTo>
                    <a:pt x="45366" y="113302"/>
                  </a:lnTo>
                  <a:lnTo>
                    <a:pt x="69821" y="72162"/>
                  </a:lnTo>
                  <a:lnTo>
                    <a:pt x="90773" y="4701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98"/>
            <p:cNvSpPr/>
            <p:nvPr>
              <p:custDataLst>
                <p:tags r:id="rId95"/>
              </p:custDataLst>
            </p:nvPr>
          </p:nvSpPr>
          <p:spPr>
            <a:xfrm>
              <a:off x="5821612" y="3140140"/>
              <a:ext cx="71189" cy="120968"/>
            </a:xfrm>
            <a:custGeom>
              <a:avLst/>
              <a:gdLst/>
              <a:ahLst/>
              <a:cxnLst/>
              <a:rect l="0" t="0" r="0" b="0"/>
              <a:pathLst>
                <a:path w="71189" h="120968">
                  <a:moveTo>
                    <a:pt x="71188" y="9460"/>
                  </a:moveTo>
                  <a:lnTo>
                    <a:pt x="71188" y="9460"/>
                  </a:lnTo>
                  <a:lnTo>
                    <a:pt x="67817" y="6089"/>
                  </a:lnTo>
                  <a:lnTo>
                    <a:pt x="62399" y="4434"/>
                  </a:lnTo>
                  <a:lnTo>
                    <a:pt x="55992" y="2993"/>
                  </a:lnTo>
                  <a:lnTo>
                    <a:pt x="50794" y="0"/>
                  </a:lnTo>
                  <a:lnTo>
                    <a:pt x="47008" y="331"/>
                  </a:lnTo>
                  <a:lnTo>
                    <a:pt x="37158" y="4462"/>
                  </a:lnTo>
                  <a:lnTo>
                    <a:pt x="23084" y="18092"/>
                  </a:lnTo>
                  <a:lnTo>
                    <a:pt x="9976" y="38907"/>
                  </a:lnTo>
                  <a:lnTo>
                    <a:pt x="526" y="69691"/>
                  </a:lnTo>
                  <a:lnTo>
                    <a:pt x="0" y="95510"/>
                  </a:lnTo>
                  <a:lnTo>
                    <a:pt x="4313" y="113194"/>
                  </a:lnTo>
                  <a:lnTo>
                    <a:pt x="7554" y="116716"/>
                  </a:lnTo>
                  <a:lnTo>
                    <a:pt x="16801" y="120630"/>
                  </a:lnTo>
                  <a:lnTo>
                    <a:pt x="20819" y="120967"/>
                  </a:lnTo>
                  <a:lnTo>
                    <a:pt x="27165" y="119461"/>
                  </a:lnTo>
                  <a:lnTo>
                    <a:pt x="38075" y="107905"/>
                  </a:lnTo>
                  <a:lnTo>
                    <a:pt x="46874" y="91075"/>
                  </a:lnTo>
                  <a:lnTo>
                    <a:pt x="50577" y="65941"/>
                  </a:lnTo>
                  <a:lnTo>
                    <a:pt x="52138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99"/>
            <p:cNvSpPr/>
            <p:nvPr>
              <p:custDataLst>
                <p:tags r:id="rId96"/>
              </p:custDataLst>
            </p:nvPr>
          </p:nvSpPr>
          <p:spPr>
            <a:xfrm>
              <a:off x="5702300" y="3125345"/>
              <a:ext cx="95251" cy="114133"/>
            </a:xfrm>
            <a:custGeom>
              <a:avLst/>
              <a:gdLst/>
              <a:ahLst/>
              <a:cxnLst/>
              <a:rect l="0" t="0" r="0" b="0"/>
              <a:pathLst>
                <a:path w="95251" h="114133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705" y="1429"/>
                  </a:lnTo>
                  <a:lnTo>
                    <a:pt x="1881" y="571"/>
                  </a:lnTo>
                  <a:lnTo>
                    <a:pt x="3371" y="0"/>
                  </a:lnTo>
                  <a:lnTo>
                    <a:pt x="5069" y="324"/>
                  </a:lnTo>
                  <a:lnTo>
                    <a:pt x="8839" y="2565"/>
                  </a:lnTo>
                  <a:lnTo>
                    <a:pt x="22076" y="26372"/>
                  </a:lnTo>
                  <a:lnTo>
                    <a:pt x="34516" y="64733"/>
                  </a:lnTo>
                  <a:lnTo>
                    <a:pt x="35710" y="72407"/>
                  </a:lnTo>
                  <a:lnTo>
                    <a:pt x="33275" y="88460"/>
                  </a:lnTo>
                  <a:lnTo>
                    <a:pt x="23585" y="111648"/>
                  </a:lnTo>
                  <a:lnTo>
                    <a:pt x="21368" y="113562"/>
                  </a:lnTo>
                  <a:lnTo>
                    <a:pt x="19184" y="114132"/>
                  </a:lnTo>
                  <a:lnTo>
                    <a:pt x="17023" y="113806"/>
                  </a:lnTo>
                  <a:lnTo>
                    <a:pt x="15582" y="111472"/>
                  </a:lnTo>
                  <a:lnTo>
                    <a:pt x="13981" y="103235"/>
                  </a:lnTo>
                  <a:lnTo>
                    <a:pt x="16451" y="83326"/>
                  </a:lnTo>
                  <a:lnTo>
                    <a:pt x="31764" y="52811"/>
                  </a:lnTo>
                  <a:lnTo>
                    <a:pt x="54175" y="27071"/>
                  </a:lnTo>
                  <a:lnTo>
                    <a:pt x="9525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00"/>
            <p:cNvSpPr/>
            <p:nvPr>
              <p:custDataLst>
                <p:tags r:id="rId97"/>
              </p:custDataLst>
            </p:nvPr>
          </p:nvSpPr>
          <p:spPr>
            <a:xfrm>
              <a:off x="5575300" y="3111500"/>
              <a:ext cx="88901" cy="133538"/>
            </a:xfrm>
            <a:custGeom>
              <a:avLst/>
              <a:gdLst/>
              <a:ahLst/>
              <a:cxnLst/>
              <a:rect l="0" t="0" r="0" b="0"/>
              <a:pathLst>
                <a:path w="88901" h="133538">
                  <a:moveTo>
                    <a:pt x="0" y="12700"/>
                  </a:moveTo>
                  <a:lnTo>
                    <a:pt x="0" y="12700"/>
                  </a:lnTo>
                  <a:lnTo>
                    <a:pt x="26026" y="40843"/>
                  </a:lnTo>
                  <a:lnTo>
                    <a:pt x="38364" y="66273"/>
                  </a:lnTo>
                  <a:lnTo>
                    <a:pt x="43648" y="104500"/>
                  </a:lnTo>
                  <a:lnTo>
                    <a:pt x="40841" y="122607"/>
                  </a:lnTo>
                  <a:lnTo>
                    <a:pt x="35541" y="133537"/>
                  </a:lnTo>
                  <a:lnTo>
                    <a:pt x="32866" y="133475"/>
                  </a:lnTo>
                  <a:lnTo>
                    <a:pt x="26132" y="127761"/>
                  </a:lnTo>
                  <a:lnTo>
                    <a:pt x="24477" y="122568"/>
                  </a:lnTo>
                  <a:lnTo>
                    <a:pt x="24519" y="109273"/>
                  </a:lnTo>
                  <a:lnTo>
                    <a:pt x="36071" y="67603"/>
                  </a:lnTo>
                  <a:lnTo>
                    <a:pt x="52080" y="33906"/>
                  </a:lnTo>
                  <a:lnTo>
                    <a:pt x="69524" y="1443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01"/>
            <p:cNvSpPr/>
            <p:nvPr>
              <p:custDataLst>
                <p:tags r:id="rId98"/>
              </p:custDataLst>
            </p:nvPr>
          </p:nvSpPr>
          <p:spPr>
            <a:xfrm>
              <a:off x="5432654" y="3115118"/>
              <a:ext cx="110897" cy="147719"/>
            </a:xfrm>
            <a:custGeom>
              <a:avLst/>
              <a:gdLst/>
              <a:ahLst/>
              <a:cxnLst/>
              <a:rect l="0" t="0" r="0" b="0"/>
              <a:pathLst>
                <a:path w="110897" h="147719">
                  <a:moveTo>
                    <a:pt x="15646" y="66232"/>
                  </a:moveTo>
                  <a:lnTo>
                    <a:pt x="15646" y="66232"/>
                  </a:lnTo>
                  <a:lnTo>
                    <a:pt x="15646" y="69603"/>
                  </a:lnTo>
                  <a:lnTo>
                    <a:pt x="15646" y="64957"/>
                  </a:lnTo>
                  <a:lnTo>
                    <a:pt x="17057" y="63266"/>
                  </a:lnTo>
                  <a:lnTo>
                    <a:pt x="53844" y="45194"/>
                  </a:lnTo>
                  <a:lnTo>
                    <a:pt x="70698" y="26485"/>
                  </a:lnTo>
                  <a:lnTo>
                    <a:pt x="72103" y="20684"/>
                  </a:lnTo>
                  <a:lnTo>
                    <a:pt x="69901" y="8594"/>
                  </a:lnTo>
                  <a:lnTo>
                    <a:pt x="66100" y="1809"/>
                  </a:lnTo>
                  <a:lnTo>
                    <a:pt x="64098" y="0"/>
                  </a:lnTo>
                  <a:lnTo>
                    <a:pt x="60648" y="205"/>
                  </a:lnTo>
                  <a:lnTo>
                    <a:pt x="51169" y="4196"/>
                  </a:lnTo>
                  <a:lnTo>
                    <a:pt x="37303" y="17747"/>
                  </a:lnTo>
                  <a:lnTo>
                    <a:pt x="13830" y="60039"/>
                  </a:lnTo>
                  <a:lnTo>
                    <a:pt x="1702" y="94266"/>
                  </a:lnTo>
                  <a:lnTo>
                    <a:pt x="0" y="103971"/>
                  </a:lnTo>
                  <a:lnTo>
                    <a:pt x="3753" y="122281"/>
                  </a:lnTo>
                  <a:lnTo>
                    <a:pt x="7717" y="131114"/>
                  </a:lnTo>
                  <a:lnTo>
                    <a:pt x="13888" y="137709"/>
                  </a:lnTo>
                  <a:lnTo>
                    <a:pt x="30151" y="146918"/>
                  </a:lnTo>
                  <a:lnTo>
                    <a:pt x="47257" y="147718"/>
                  </a:lnTo>
                  <a:lnTo>
                    <a:pt x="64268" y="142665"/>
                  </a:lnTo>
                  <a:lnTo>
                    <a:pt x="110896" y="117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24"/>
          <p:cNvGrpSpPr/>
          <p:nvPr/>
        </p:nvGrpSpPr>
        <p:grpSpPr>
          <a:xfrm>
            <a:off x="6316906" y="3010868"/>
            <a:ext cx="582432" cy="284783"/>
            <a:chOff x="6316906" y="3010868"/>
            <a:chExt cx="582432" cy="284783"/>
          </a:xfrm>
        </p:grpSpPr>
        <p:sp>
          <p:nvSpPr>
            <p:cNvPr id="96" name="SMARTInkShape-702"/>
            <p:cNvSpPr/>
            <p:nvPr>
              <p:custDataLst>
                <p:tags r:id="rId89"/>
              </p:custDataLst>
            </p:nvPr>
          </p:nvSpPr>
          <p:spPr>
            <a:xfrm>
              <a:off x="6458833" y="3145124"/>
              <a:ext cx="62618" cy="108370"/>
            </a:xfrm>
            <a:custGeom>
              <a:avLst/>
              <a:gdLst/>
              <a:ahLst/>
              <a:cxnLst/>
              <a:rect l="0" t="0" r="0" b="0"/>
              <a:pathLst>
                <a:path w="62618" h="108370">
                  <a:moveTo>
                    <a:pt x="5467" y="48926"/>
                  </a:moveTo>
                  <a:lnTo>
                    <a:pt x="5467" y="48926"/>
                  </a:lnTo>
                  <a:lnTo>
                    <a:pt x="0" y="54393"/>
                  </a:lnTo>
                  <a:lnTo>
                    <a:pt x="6120" y="51643"/>
                  </a:lnTo>
                  <a:lnTo>
                    <a:pt x="41169" y="26717"/>
                  </a:lnTo>
                  <a:lnTo>
                    <a:pt x="51479" y="11301"/>
                  </a:lnTo>
                  <a:lnTo>
                    <a:pt x="54139" y="4452"/>
                  </a:lnTo>
                  <a:lnTo>
                    <a:pt x="54142" y="2343"/>
                  </a:lnTo>
                  <a:lnTo>
                    <a:pt x="53439" y="937"/>
                  </a:lnTo>
                  <a:lnTo>
                    <a:pt x="52265" y="0"/>
                  </a:lnTo>
                  <a:lnTo>
                    <a:pt x="40499" y="2052"/>
                  </a:lnTo>
                  <a:lnTo>
                    <a:pt x="26980" y="10500"/>
                  </a:lnTo>
                  <a:lnTo>
                    <a:pt x="14035" y="32053"/>
                  </a:lnTo>
                  <a:lnTo>
                    <a:pt x="8005" y="54039"/>
                  </a:lnTo>
                  <a:lnTo>
                    <a:pt x="9590" y="77330"/>
                  </a:lnTo>
                  <a:lnTo>
                    <a:pt x="17900" y="98735"/>
                  </a:lnTo>
                  <a:lnTo>
                    <a:pt x="21517" y="103298"/>
                  </a:lnTo>
                  <a:lnTo>
                    <a:pt x="29299" y="108369"/>
                  </a:lnTo>
                  <a:lnTo>
                    <a:pt x="62617" y="106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03"/>
            <p:cNvSpPr/>
            <p:nvPr>
              <p:custDataLst>
                <p:tags r:id="rId90"/>
              </p:custDataLst>
            </p:nvPr>
          </p:nvSpPr>
          <p:spPr>
            <a:xfrm>
              <a:off x="6578600" y="3136900"/>
              <a:ext cx="88901" cy="127423"/>
            </a:xfrm>
            <a:custGeom>
              <a:avLst/>
              <a:gdLst/>
              <a:ahLst/>
              <a:cxnLst/>
              <a:rect l="0" t="0" r="0" b="0"/>
              <a:pathLst>
                <a:path w="88901" h="127423">
                  <a:moveTo>
                    <a:pt x="0" y="38100"/>
                  </a:moveTo>
                  <a:lnTo>
                    <a:pt x="0" y="38100"/>
                  </a:lnTo>
                  <a:lnTo>
                    <a:pt x="0" y="23795"/>
                  </a:lnTo>
                  <a:lnTo>
                    <a:pt x="705" y="22213"/>
                  </a:lnTo>
                  <a:lnTo>
                    <a:pt x="1881" y="21159"/>
                  </a:lnTo>
                  <a:lnTo>
                    <a:pt x="3370" y="20456"/>
                  </a:lnTo>
                  <a:lnTo>
                    <a:pt x="8789" y="21556"/>
                  </a:lnTo>
                  <a:lnTo>
                    <a:pt x="15901" y="25103"/>
                  </a:lnTo>
                  <a:lnTo>
                    <a:pt x="23765" y="31383"/>
                  </a:lnTo>
                  <a:lnTo>
                    <a:pt x="32755" y="52965"/>
                  </a:lnTo>
                  <a:lnTo>
                    <a:pt x="36516" y="74960"/>
                  </a:lnTo>
                  <a:lnTo>
                    <a:pt x="34259" y="94883"/>
                  </a:lnTo>
                  <a:lnTo>
                    <a:pt x="22812" y="119166"/>
                  </a:lnTo>
                  <a:lnTo>
                    <a:pt x="17665" y="126575"/>
                  </a:lnTo>
                  <a:lnTo>
                    <a:pt x="16010" y="127422"/>
                  </a:lnTo>
                  <a:lnTo>
                    <a:pt x="14907" y="126576"/>
                  </a:lnTo>
                  <a:lnTo>
                    <a:pt x="14170" y="124601"/>
                  </a:lnTo>
                  <a:lnTo>
                    <a:pt x="16507" y="108337"/>
                  </a:lnTo>
                  <a:lnTo>
                    <a:pt x="34461" y="681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04"/>
            <p:cNvSpPr/>
            <p:nvPr>
              <p:custDataLst>
                <p:tags r:id="rId91"/>
              </p:custDataLst>
            </p:nvPr>
          </p:nvSpPr>
          <p:spPr>
            <a:xfrm>
              <a:off x="6713279" y="3170959"/>
              <a:ext cx="186059" cy="124692"/>
            </a:xfrm>
            <a:custGeom>
              <a:avLst/>
              <a:gdLst/>
              <a:ahLst/>
              <a:cxnLst/>
              <a:rect l="0" t="0" r="0" b="0"/>
              <a:pathLst>
                <a:path w="186059" h="124692">
                  <a:moveTo>
                    <a:pt x="36771" y="4041"/>
                  </a:moveTo>
                  <a:lnTo>
                    <a:pt x="36771" y="4041"/>
                  </a:lnTo>
                  <a:lnTo>
                    <a:pt x="36065" y="10522"/>
                  </a:lnTo>
                  <a:lnTo>
                    <a:pt x="22024" y="52633"/>
                  </a:lnTo>
                  <a:lnTo>
                    <a:pt x="5398" y="89750"/>
                  </a:lnTo>
                  <a:lnTo>
                    <a:pt x="0" y="97407"/>
                  </a:lnTo>
                  <a:lnTo>
                    <a:pt x="14368" y="71336"/>
                  </a:lnTo>
                  <a:lnTo>
                    <a:pt x="47268" y="26280"/>
                  </a:lnTo>
                  <a:lnTo>
                    <a:pt x="62694" y="11571"/>
                  </a:lnTo>
                  <a:lnTo>
                    <a:pt x="72046" y="7388"/>
                  </a:lnTo>
                  <a:lnTo>
                    <a:pt x="75810" y="6978"/>
                  </a:lnTo>
                  <a:lnTo>
                    <a:pt x="81874" y="8404"/>
                  </a:lnTo>
                  <a:lnTo>
                    <a:pt x="83773" y="11183"/>
                  </a:lnTo>
                  <a:lnTo>
                    <a:pt x="86445" y="24502"/>
                  </a:lnTo>
                  <a:lnTo>
                    <a:pt x="87071" y="33361"/>
                  </a:lnTo>
                  <a:lnTo>
                    <a:pt x="85466" y="40120"/>
                  </a:lnTo>
                  <a:lnTo>
                    <a:pt x="82478" y="47892"/>
                  </a:lnTo>
                  <a:lnTo>
                    <a:pt x="82060" y="50208"/>
                  </a:lnTo>
                  <a:lnTo>
                    <a:pt x="83190" y="51047"/>
                  </a:lnTo>
                  <a:lnTo>
                    <a:pt x="88210" y="50097"/>
                  </a:lnTo>
                  <a:lnTo>
                    <a:pt x="93264" y="45442"/>
                  </a:lnTo>
                  <a:lnTo>
                    <a:pt x="113851" y="23264"/>
                  </a:lnTo>
                  <a:lnTo>
                    <a:pt x="139462" y="5484"/>
                  </a:lnTo>
                  <a:lnTo>
                    <a:pt x="161115" y="0"/>
                  </a:lnTo>
                  <a:lnTo>
                    <a:pt x="173409" y="2480"/>
                  </a:lnTo>
                  <a:lnTo>
                    <a:pt x="178663" y="5117"/>
                  </a:lnTo>
                  <a:lnTo>
                    <a:pt x="182165" y="9697"/>
                  </a:lnTo>
                  <a:lnTo>
                    <a:pt x="186058" y="22312"/>
                  </a:lnTo>
                  <a:lnTo>
                    <a:pt x="184877" y="48652"/>
                  </a:lnTo>
                  <a:lnTo>
                    <a:pt x="173088" y="83382"/>
                  </a:lnTo>
                  <a:lnTo>
                    <a:pt x="151071" y="124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05"/>
            <p:cNvSpPr/>
            <p:nvPr>
              <p:custDataLst>
                <p:tags r:id="rId92"/>
              </p:custDataLst>
            </p:nvPr>
          </p:nvSpPr>
          <p:spPr>
            <a:xfrm>
              <a:off x="6316906" y="3155950"/>
              <a:ext cx="102945" cy="6351"/>
            </a:xfrm>
            <a:custGeom>
              <a:avLst/>
              <a:gdLst/>
              <a:ahLst/>
              <a:cxnLst/>
              <a:rect l="0" t="0" r="0" b="0"/>
              <a:pathLst>
                <a:path w="102945" h="6351">
                  <a:moveTo>
                    <a:pt x="20394" y="6350"/>
                  </a:moveTo>
                  <a:lnTo>
                    <a:pt x="20394" y="6350"/>
                  </a:lnTo>
                  <a:lnTo>
                    <a:pt x="0" y="6350"/>
                  </a:lnTo>
                  <a:lnTo>
                    <a:pt x="39430" y="4468"/>
                  </a:lnTo>
                  <a:lnTo>
                    <a:pt x="102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06"/>
            <p:cNvSpPr/>
            <p:nvPr>
              <p:custDataLst>
                <p:tags r:id="rId93"/>
              </p:custDataLst>
            </p:nvPr>
          </p:nvSpPr>
          <p:spPr>
            <a:xfrm>
              <a:off x="6322540" y="3010868"/>
              <a:ext cx="78261" cy="273560"/>
            </a:xfrm>
            <a:custGeom>
              <a:avLst/>
              <a:gdLst/>
              <a:ahLst/>
              <a:cxnLst/>
              <a:rect l="0" t="0" r="0" b="0"/>
              <a:pathLst>
                <a:path w="78261" h="273560">
                  <a:moveTo>
                    <a:pt x="52860" y="37132"/>
                  </a:moveTo>
                  <a:lnTo>
                    <a:pt x="52860" y="37132"/>
                  </a:lnTo>
                  <a:lnTo>
                    <a:pt x="57886" y="25199"/>
                  </a:lnTo>
                  <a:lnTo>
                    <a:pt x="64119" y="484"/>
                  </a:lnTo>
                  <a:lnTo>
                    <a:pt x="64600" y="0"/>
                  </a:lnTo>
                  <a:lnTo>
                    <a:pt x="60008" y="43308"/>
                  </a:lnTo>
                  <a:lnTo>
                    <a:pt x="49228" y="89857"/>
                  </a:lnTo>
                  <a:lnTo>
                    <a:pt x="38301" y="128641"/>
                  </a:lnTo>
                  <a:lnTo>
                    <a:pt x="26048" y="169664"/>
                  </a:lnTo>
                  <a:lnTo>
                    <a:pt x="11177" y="215713"/>
                  </a:lnTo>
                  <a:lnTo>
                    <a:pt x="29" y="260904"/>
                  </a:lnTo>
                  <a:lnTo>
                    <a:pt x="0" y="266747"/>
                  </a:lnTo>
                  <a:lnTo>
                    <a:pt x="1392" y="270642"/>
                  </a:lnTo>
                  <a:lnTo>
                    <a:pt x="3732" y="273239"/>
                  </a:lnTo>
                  <a:lnTo>
                    <a:pt x="8113" y="273559"/>
                  </a:lnTo>
                  <a:lnTo>
                    <a:pt x="20508" y="270151"/>
                  </a:lnTo>
                  <a:lnTo>
                    <a:pt x="65511" y="242931"/>
                  </a:lnTo>
                  <a:lnTo>
                    <a:pt x="78260" y="227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25"/>
          <p:cNvGrpSpPr/>
          <p:nvPr/>
        </p:nvGrpSpPr>
        <p:grpSpPr>
          <a:xfrm>
            <a:off x="2813050" y="3897627"/>
            <a:ext cx="302520" cy="407674"/>
            <a:chOff x="2813050" y="3897627"/>
            <a:chExt cx="302520" cy="407674"/>
          </a:xfrm>
        </p:grpSpPr>
        <p:sp>
          <p:nvSpPr>
            <p:cNvPr id="102" name="SMARTInkShape-707"/>
            <p:cNvSpPr/>
            <p:nvPr>
              <p:custDataLst>
                <p:tags r:id="rId85"/>
              </p:custDataLst>
            </p:nvPr>
          </p:nvSpPr>
          <p:spPr>
            <a:xfrm>
              <a:off x="3054350" y="4235450"/>
              <a:ext cx="22468" cy="69851"/>
            </a:xfrm>
            <a:custGeom>
              <a:avLst/>
              <a:gdLst/>
              <a:ahLst/>
              <a:cxnLst/>
              <a:rect l="0" t="0" r="0" b="0"/>
              <a:pathLst>
                <a:path w="22468" h="69851">
                  <a:moveTo>
                    <a:pt x="0" y="0"/>
                  </a:moveTo>
                  <a:lnTo>
                    <a:pt x="0" y="0"/>
                  </a:lnTo>
                  <a:lnTo>
                    <a:pt x="12865" y="14746"/>
                  </a:lnTo>
                  <a:lnTo>
                    <a:pt x="16301" y="22076"/>
                  </a:lnTo>
                  <a:lnTo>
                    <a:pt x="22467" y="46646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08"/>
            <p:cNvSpPr/>
            <p:nvPr>
              <p:custDataLst>
                <p:tags r:id="rId86"/>
              </p:custDataLst>
            </p:nvPr>
          </p:nvSpPr>
          <p:spPr>
            <a:xfrm>
              <a:off x="2813050" y="3898900"/>
              <a:ext cx="158751" cy="184151"/>
            </a:xfrm>
            <a:custGeom>
              <a:avLst/>
              <a:gdLst/>
              <a:ahLst/>
              <a:cxnLst/>
              <a:rect l="0" t="0" r="0" b="0"/>
              <a:pathLst>
                <a:path w="158751" h="184151">
                  <a:moveTo>
                    <a:pt x="0" y="0"/>
                  </a:moveTo>
                  <a:lnTo>
                    <a:pt x="0" y="0"/>
                  </a:lnTo>
                  <a:lnTo>
                    <a:pt x="41011" y="42892"/>
                  </a:lnTo>
                  <a:lnTo>
                    <a:pt x="77719" y="85558"/>
                  </a:lnTo>
                  <a:lnTo>
                    <a:pt x="109904" y="129084"/>
                  </a:lnTo>
                  <a:lnTo>
                    <a:pt x="146948" y="175764"/>
                  </a:lnTo>
                  <a:lnTo>
                    <a:pt x="1587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09"/>
            <p:cNvSpPr/>
            <p:nvPr>
              <p:custDataLst>
                <p:tags r:id="rId87"/>
              </p:custDataLst>
            </p:nvPr>
          </p:nvSpPr>
          <p:spPr>
            <a:xfrm>
              <a:off x="2978154" y="3897627"/>
              <a:ext cx="94986" cy="340213"/>
            </a:xfrm>
            <a:custGeom>
              <a:avLst/>
              <a:gdLst/>
              <a:ahLst/>
              <a:cxnLst/>
              <a:rect l="0" t="0" r="0" b="0"/>
              <a:pathLst>
                <a:path w="94986" h="340213">
                  <a:moveTo>
                    <a:pt x="88896" y="45723"/>
                  </a:moveTo>
                  <a:lnTo>
                    <a:pt x="88896" y="45723"/>
                  </a:lnTo>
                  <a:lnTo>
                    <a:pt x="94363" y="22579"/>
                  </a:lnTo>
                  <a:lnTo>
                    <a:pt x="94985" y="9781"/>
                  </a:lnTo>
                  <a:lnTo>
                    <a:pt x="93248" y="3173"/>
                  </a:lnTo>
                  <a:lnTo>
                    <a:pt x="91797" y="423"/>
                  </a:lnTo>
                  <a:lnTo>
                    <a:pt x="88714" y="0"/>
                  </a:lnTo>
                  <a:lnTo>
                    <a:pt x="79643" y="3294"/>
                  </a:lnTo>
                  <a:lnTo>
                    <a:pt x="65300" y="13248"/>
                  </a:lnTo>
                  <a:lnTo>
                    <a:pt x="44239" y="36743"/>
                  </a:lnTo>
                  <a:lnTo>
                    <a:pt x="21157" y="78396"/>
                  </a:lnTo>
                  <a:lnTo>
                    <a:pt x="9690" y="106060"/>
                  </a:lnTo>
                  <a:lnTo>
                    <a:pt x="315" y="151501"/>
                  </a:lnTo>
                  <a:lnTo>
                    <a:pt x="15" y="198498"/>
                  </a:lnTo>
                  <a:lnTo>
                    <a:pt x="0" y="240138"/>
                  </a:lnTo>
                  <a:lnTo>
                    <a:pt x="702" y="280927"/>
                  </a:lnTo>
                  <a:lnTo>
                    <a:pt x="5954" y="328181"/>
                  </a:lnTo>
                  <a:lnTo>
                    <a:pt x="6295" y="340212"/>
                  </a:lnTo>
                  <a:lnTo>
                    <a:pt x="7036" y="337433"/>
                  </a:lnTo>
                  <a:lnTo>
                    <a:pt x="12696" y="325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10"/>
            <p:cNvSpPr/>
            <p:nvPr>
              <p:custDataLst>
                <p:tags r:id="rId88"/>
              </p:custDataLst>
            </p:nvPr>
          </p:nvSpPr>
          <p:spPr>
            <a:xfrm>
              <a:off x="3086100" y="4089400"/>
              <a:ext cx="29470" cy="43746"/>
            </a:xfrm>
            <a:custGeom>
              <a:avLst/>
              <a:gdLst/>
              <a:ahLst/>
              <a:cxnLst/>
              <a:rect l="0" t="0" r="0" b="0"/>
              <a:pathLst>
                <a:path w="29470" h="43746">
                  <a:moveTo>
                    <a:pt x="19050" y="31750"/>
                  </a:moveTo>
                  <a:lnTo>
                    <a:pt x="19050" y="31750"/>
                  </a:lnTo>
                  <a:lnTo>
                    <a:pt x="19050" y="28379"/>
                  </a:lnTo>
                  <a:lnTo>
                    <a:pt x="8115" y="11356"/>
                  </a:lnTo>
                  <a:lnTo>
                    <a:pt x="6821" y="10393"/>
                  </a:lnTo>
                  <a:lnTo>
                    <a:pt x="5253" y="10456"/>
                  </a:lnTo>
                  <a:lnTo>
                    <a:pt x="3502" y="11204"/>
                  </a:lnTo>
                  <a:lnTo>
                    <a:pt x="2334" y="12408"/>
                  </a:lnTo>
                  <a:lnTo>
                    <a:pt x="1038" y="15627"/>
                  </a:lnTo>
                  <a:lnTo>
                    <a:pt x="307" y="24778"/>
                  </a:lnTo>
                  <a:lnTo>
                    <a:pt x="3462" y="36426"/>
                  </a:lnTo>
                  <a:lnTo>
                    <a:pt x="5835" y="39101"/>
                  </a:lnTo>
                  <a:lnTo>
                    <a:pt x="12236" y="42073"/>
                  </a:lnTo>
                  <a:lnTo>
                    <a:pt x="23773" y="43745"/>
                  </a:lnTo>
                  <a:lnTo>
                    <a:pt x="26432" y="42569"/>
                  </a:lnTo>
                  <a:lnTo>
                    <a:pt x="28205" y="40374"/>
                  </a:lnTo>
                  <a:lnTo>
                    <a:pt x="29387" y="37499"/>
                  </a:lnTo>
                  <a:lnTo>
                    <a:pt x="29469" y="34877"/>
                  </a:lnTo>
                  <a:lnTo>
                    <a:pt x="22704" y="20046"/>
                  </a:lnTo>
                  <a:lnTo>
                    <a:pt x="16911" y="140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26"/>
          <p:cNvGrpSpPr/>
          <p:nvPr/>
        </p:nvGrpSpPr>
        <p:grpSpPr>
          <a:xfrm>
            <a:off x="3425930" y="4033487"/>
            <a:ext cx="713590" cy="393812"/>
            <a:chOff x="3425930" y="4033487"/>
            <a:chExt cx="713590" cy="393812"/>
          </a:xfrm>
        </p:grpSpPr>
        <p:sp>
          <p:nvSpPr>
            <p:cNvPr id="107" name="SMARTInkShape-711"/>
            <p:cNvSpPr/>
            <p:nvPr>
              <p:custDataLst>
                <p:tags r:id="rId81"/>
              </p:custDataLst>
            </p:nvPr>
          </p:nvSpPr>
          <p:spPr>
            <a:xfrm>
              <a:off x="4074759" y="4262333"/>
              <a:ext cx="64761" cy="83471"/>
            </a:xfrm>
            <a:custGeom>
              <a:avLst/>
              <a:gdLst/>
              <a:ahLst/>
              <a:cxnLst/>
              <a:rect l="0" t="0" r="0" b="0"/>
              <a:pathLst>
                <a:path w="64761" h="83471">
                  <a:moveTo>
                    <a:pt x="27341" y="23917"/>
                  </a:moveTo>
                  <a:lnTo>
                    <a:pt x="27341" y="23917"/>
                  </a:lnTo>
                  <a:lnTo>
                    <a:pt x="27341" y="20546"/>
                  </a:lnTo>
                  <a:lnTo>
                    <a:pt x="23683" y="8721"/>
                  </a:lnTo>
                  <a:lnTo>
                    <a:pt x="25238" y="1854"/>
                  </a:lnTo>
                  <a:lnTo>
                    <a:pt x="24528" y="742"/>
                  </a:lnTo>
                  <a:lnTo>
                    <a:pt x="23349" y="0"/>
                  </a:lnTo>
                  <a:lnTo>
                    <a:pt x="22563" y="211"/>
                  </a:lnTo>
                  <a:lnTo>
                    <a:pt x="22039" y="1057"/>
                  </a:lnTo>
                  <a:lnTo>
                    <a:pt x="21690" y="2327"/>
                  </a:lnTo>
                  <a:lnTo>
                    <a:pt x="1279" y="33255"/>
                  </a:lnTo>
                  <a:lnTo>
                    <a:pt x="0" y="46176"/>
                  </a:lnTo>
                  <a:lnTo>
                    <a:pt x="647" y="53573"/>
                  </a:lnTo>
                  <a:lnTo>
                    <a:pt x="7010" y="67436"/>
                  </a:lnTo>
                  <a:lnTo>
                    <a:pt x="16188" y="78537"/>
                  </a:lnTo>
                  <a:lnTo>
                    <a:pt x="24971" y="83470"/>
                  </a:lnTo>
                  <a:lnTo>
                    <a:pt x="29994" y="83375"/>
                  </a:lnTo>
                  <a:lnTo>
                    <a:pt x="47177" y="76498"/>
                  </a:lnTo>
                  <a:lnTo>
                    <a:pt x="59440" y="69394"/>
                  </a:lnTo>
                  <a:lnTo>
                    <a:pt x="62852" y="64818"/>
                  </a:lnTo>
                  <a:lnTo>
                    <a:pt x="64420" y="59651"/>
                  </a:lnTo>
                  <a:lnTo>
                    <a:pt x="64760" y="54090"/>
                  </a:lnTo>
                  <a:lnTo>
                    <a:pt x="61376" y="42266"/>
                  </a:lnTo>
                  <a:lnTo>
                    <a:pt x="33691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12"/>
            <p:cNvSpPr/>
            <p:nvPr>
              <p:custDataLst>
                <p:tags r:id="rId82"/>
              </p:custDataLst>
            </p:nvPr>
          </p:nvSpPr>
          <p:spPr>
            <a:xfrm>
              <a:off x="3879880" y="4033487"/>
              <a:ext cx="134195" cy="393812"/>
            </a:xfrm>
            <a:custGeom>
              <a:avLst/>
              <a:gdLst/>
              <a:ahLst/>
              <a:cxnLst/>
              <a:rect l="0" t="0" r="0" b="0"/>
              <a:pathLst>
                <a:path w="134195" h="393812">
                  <a:moveTo>
                    <a:pt x="12670" y="214663"/>
                  </a:moveTo>
                  <a:lnTo>
                    <a:pt x="12670" y="214663"/>
                  </a:lnTo>
                  <a:lnTo>
                    <a:pt x="1114" y="197019"/>
                  </a:lnTo>
                  <a:lnTo>
                    <a:pt x="732" y="197256"/>
                  </a:lnTo>
                  <a:lnTo>
                    <a:pt x="309" y="199400"/>
                  </a:lnTo>
                  <a:lnTo>
                    <a:pt x="0" y="236269"/>
                  </a:lnTo>
                  <a:lnTo>
                    <a:pt x="3350" y="272570"/>
                  </a:lnTo>
                  <a:lnTo>
                    <a:pt x="5440" y="316879"/>
                  </a:lnTo>
                  <a:lnTo>
                    <a:pt x="6146" y="362141"/>
                  </a:lnTo>
                  <a:lnTo>
                    <a:pt x="6305" y="393811"/>
                  </a:lnTo>
                  <a:lnTo>
                    <a:pt x="6319" y="351487"/>
                  </a:lnTo>
                  <a:lnTo>
                    <a:pt x="5614" y="309845"/>
                  </a:lnTo>
                  <a:lnTo>
                    <a:pt x="1956" y="264189"/>
                  </a:lnTo>
                  <a:lnTo>
                    <a:pt x="1264" y="223850"/>
                  </a:lnTo>
                  <a:lnTo>
                    <a:pt x="3602" y="188172"/>
                  </a:lnTo>
                  <a:lnTo>
                    <a:pt x="5112" y="150678"/>
                  </a:lnTo>
                  <a:lnTo>
                    <a:pt x="7194" y="113553"/>
                  </a:lnTo>
                  <a:lnTo>
                    <a:pt x="12823" y="78238"/>
                  </a:lnTo>
                  <a:lnTo>
                    <a:pt x="24277" y="34217"/>
                  </a:lnTo>
                  <a:lnTo>
                    <a:pt x="34057" y="16402"/>
                  </a:lnTo>
                  <a:lnTo>
                    <a:pt x="45459" y="4721"/>
                  </a:lnTo>
                  <a:lnTo>
                    <a:pt x="51463" y="618"/>
                  </a:lnTo>
                  <a:lnTo>
                    <a:pt x="58287" y="0"/>
                  </a:lnTo>
                  <a:lnTo>
                    <a:pt x="73396" y="4957"/>
                  </a:lnTo>
                  <a:lnTo>
                    <a:pt x="91027" y="19648"/>
                  </a:lnTo>
                  <a:lnTo>
                    <a:pt x="101817" y="50890"/>
                  </a:lnTo>
                  <a:lnTo>
                    <a:pt x="102741" y="81314"/>
                  </a:lnTo>
                  <a:lnTo>
                    <a:pt x="91804" y="108202"/>
                  </a:lnTo>
                  <a:lnTo>
                    <a:pt x="70585" y="143572"/>
                  </a:lnTo>
                  <a:lnTo>
                    <a:pt x="73923" y="144261"/>
                  </a:lnTo>
                  <a:lnTo>
                    <a:pt x="80110" y="145273"/>
                  </a:lnTo>
                  <a:lnTo>
                    <a:pt x="111869" y="159986"/>
                  </a:lnTo>
                  <a:lnTo>
                    <a:pt x="119788" y="165197"/>
                  </a:lnTo>
                  <a:lnTo>
                    <a:pt x="131584" y="185582"/>
                  </a:lnTo>
                  <a:lnTo>
                    <a:pt x="134194" y="202209"/>
                  </a:lnTo>
                  <a:lnTo>
                    <a:pt x="131697" y="223673"/>
                  </a:lnTo>
                  <a:lnTo>
                    <a:pt x="124608" y="240851"/>
                  </a:lnTo>
                  <a:lnTo>
                    <a:pt x="121162" y="246939"/>
                  </a:lnTo>
                  <a:lnTo>
                    <a:pt x="111688" y="255584"/>
                  </a:lnTo>
                  <a:lnTo>
                    <a:pt x="101128" y="261072"/>
                  </a:lnTo>
                  <a:lnTo>
                    <a:pt x="82851" y="264596"/>
                  </a:lnTo>
                  <a:lnTo>
                    <a:pt x="78507" y="264885"/>
                  </a:lnTo>
                  <a:lnTo>
                    <a:pt x="75612" y="263666"/>
                  </a:lnTo>
                  <a:lnTo>
                    <a:pt x="76170" y="246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13"/>
            <p:cNvSpPr/>
            <p:nvPr>
              <p:custDataLst>
                <p:tags r:id="rId83"/>
              </p:custDataLst>
            </p:nvPr>
          </p:nvSpPr>
          <p:spPr>
            <a:xfrm>
              <a:off x="3452432" y="4210050"/>
              <a:ext cx="135319" cy="36180"/>
            </a:xfrm>
            <a:custGeom>
              <a:avLst/>
              <a:gdLst/>
              <a:ahLst/>
              <a:cxnLst/>
              <a:rect l="0" t="0" r="0" b="0"/>
              <a:pathLst>
                <a:path w="135319" h="36180">
                  <a:moveTo>
                    <a:pt x="21018" y="0"/>
                  </a:moveTo>
                  <a:lnTo>
                    <a:pt x="21018" y="0"/>
                  </a:lnTo>
                  <a:lnTo>
                    <a:pt x="10905" y="6742"/>
                  </a:lnTo>
                  <a:lnTo>
                    <a:pt x="4058" y="15696"/>
                  </a:lnTo>
                  <a:lnTo>
                    <a:pt x="75" y="25321"/>
                  </a:lnTo>
                  <a:lnTo>
                    <a:pt x="0" y="28875"/>
                  </a:lnTo>
                  <a:lnTo>
                    <a:pt x="656" y="31950"/>
                  </a:lnTo>
                  <a:lnTo>
                    <a:pt x="5327" y="34000"/>
                  </a:lnTo>
                  <a:lnTo>
                    <a:pt x="32125" y="36179"/>
                  </a:lnTo>
                  <a:lnTo>
                    <a:pt x="79108" y="32834"/>
                  </a:lnTo>
                  <a:lnTo>
                    <a:pt x="13531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14"/>
            <p:cNvSpPr/>
            <p:nvPr>
              <p:custDataLst>
                <p:tags r:id="rId84"/>
              </p:custDataLst>
            </p:nvPr>
          </p:nvSpPr>
          <p:spPr>
            <a:xfrm>
              <a:off x="3425930" y="4165600"/>
              <a:ext cx="98321" cy="12701"/>
            </a:xfrm>
            <a:custGeom>
              <a:avLst/>
              <a:gdLst/>
              <a:ahLst/>
              <a:cxnLst/>
              <a:rect l="0" t="0" r="0" b="0"/>
              <a:pathLst>
                <a:path w="98321" h="12701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2" y="5026"/>
                  </a:lnTo>
                  <a:lnTo>
                    <a:pt x="582" y="5467"/>
                  </a:lnTo>
                  <a:lnTo>
                    <a:pt x="0" y="6467"/>
                  </a:lnTo>
                  <a:lnTo>
                    <a:pt x="318" y="7839"/>
                  </a:lnTo>
                  <a:lnTo>
                    <a:pt x="1235" y="9459"/>
                  </a:lnTo>
                  <a:lnTo>
                    <a:pt x="7899" y="11260"/>
                  </a:lnTo>
                  <a:lnTo>
                    <a:pt x="50383" y="10692"/>
                  </a:lnTo>
                  <a:lnTo>
                    <a:pt x="76355" y="9518"/>
                  </a:lnTo>
                  <a:lnTo>
                    <a:pt x="983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27"/>
          <p:cNvGrpSpPr/>
          <p:nvPr/>
        </p:nvGrpSpPr>
        <p:grpSpPr>
          <a:xfrm>
            <a:off x="4434991" y="4007002"/>
            <a:ext cx="928941" cy="427827"/>
            <a:chOff x="4434991" y="4007002"/>
            <a:chExt cx="928941" cy="427827"/>
          </a:xfrm>
        </p:grpSpPr>
        <p:sp>
          <p:nvSpPr>
            <p:cNvPr id="112" name="SMARTInkShape-715"/>
            <p:cNvSpPr/>
            <p:nvPr>
              <p:custDataLst>
                <p:tags r:id="rId73"/>
              </p:custDataLst>
            </p:nvPr>
          </p:nvSpPr>
          <p:spPr>
            <a:xfrm>
              <a:off x="4434991" y="4210050"/>
              <a:ext cx="130660" cy="6351"/>
            </a:xfrm>
            <a:custGeom>
              <a:avLst/>
              <a:gdLst/>
              <a:ahLst/>
              <a:cxnLst/>
              <a:rect l="0" t="0" r="0" b="0"/>
              <a:pathLst>
                <a:path w="130660" h="6351">
                  <a:moveTo>
                    <a:pt x="3659" y="0"/>
                  </a:moveTo>
                  <a:lnTo>
                    <a:pt x="3659" y="0"/>
                  </a:lnTo>
                  <a:lnTo>
                    <a:pt x="0" y="3658"/>
                  </a:lnTo>
                  <a:lnTo>
                    <a:pt x="1563" y="2096"/>
                  </a:lnTo>
                  <a:lnTo>
                    <a:pt x="44295" y="184"/>
                  </a:lnTo>
                  <a:lnTo>
                    <a:pt x="82884" y="54"/>
                  </a:lnTo>
                  <a:lnTo>
                    <a:pt x="130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16"/>
            <p:cNvSpPr/>
            <p:nvPr>
              <p:custDataLst>
                <p:tags r:id="rId74"/>
              </p:custDataLst>
            </p:nvPr>
          </p:nvSpPr>
          <p:spPr>
            <a:xfrm>
              <a:off x="4516178" y="4146550"/>
              <a:ext cx="30423" cy="171451"/>
            </a:xfrm>
            <a:custGeom>
              <a:avLst/>
              <a:gdLst/>
              <a:ahLst/>
              <a:cxnLst/>
              <a:rect l="0" t="0" r="0" b="0"/>
              <a:pathLst>
                <a:path w="30423" h="171451">
                  <a:moveTo>
                    <a:pt x="30422" y="0"/>
                  </a:moveTo>
                  <a:lnTo>
                    <a:pt x="30422" y="0"/>
                  </a:lnTo>
                  <a:lnTo>
                    <a:pt x="27051" y="3371"/>
                  </a:lnTo>
                  <a:lnTo>
                    <a:pt x="5393" y="48102"/>
                  </a:lnTo>
                  <a:lnTo>
                    <a:pt x="0" y="86198"/>
                  </a:lnTo>
                  <a:lnTo>
                    <a:pt x="2305" y="127329"/>
                  </a:lnTo>
                  <a:lnTo>
                    <a:pt x="502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17"/>
            <p:cNvSpPr/>
            <p:nvPr>
              <p:custDataLst>
                <p:tags r:id="rId75"/>
              </p:custDataLst>
            </p:nvPr>
          </p:nvSpPr>
          <p:spPr>
            <a:xfrm>
              <a:off x="4750969" y="4007002"/>
              <a:ext cx="163568" cy="427827"/>
            </a:xfrm>
            <a:custGeom>
              <a:avLst/>
              <a:gdLst/>
              <a:ahLst/>
              <a:cxnLst/>
              <a:rect l="0" t="0" r="0" b="0"/>
              <a:pathLst>
                <a:path w="163568" h="427827">
                  <a:moveTo>
                    <a:pt x="24231" y="253848"/>
                  </a:moveTo>
                  <a:lnTo>
                    <a:pt x="24231" y="253848"/>
                  </a:lnTo>
                  <a:lnTo>
                    <a:pt x="19205" y="299627"/>
                  </a:lnTo>
                  <a:lnTo>
                    <a:pt x="14771" y="342540"/>
                  </a:lnTo>
                  <a:lnTo>
                    <a:pt x="11466" y="384073"/>
                  </a:lnTo>
                  <a:lnTo>
                    <a:pt x="2777" y="425915"/>
                  </a:lnTo>
                  <a:lnTo>
                    <a:pt x="1462" y="427826"/>
                  </a:lnTo>
                  <a:lnTo>
                    <a:pt x="585" y="426983"/>
                  </a:lnTo>
                  <a:lnTo>
                    <a:pt x="0" y="424305"/>
                  </a:lnTo>
                  <a:lnTo>
                    <a:pt x="3426" y="388883"/>
                  </a:lnTo>
                  <a:lnTo>
                    <a:pt x="5367" y="347794"/>
                  </a:lnTo>
                  <a:lnTo>
                    <a:pt x="8321" y="313946"/>
                  </a:lnTo>
                  <a:lnTo>
                    <a:pt x="11985" y="277736"/>
                  </a:lnTo>
                  <a:lnTo>
                    <a:pt x="15261" y="242592"/>
                  </a:lnTo>
                  <a:lnTo>
                    <a:pt x="18516" y="196185"/>
                  </a:lnTo>
                  <a:lnTo>
                    <a:pt x="24278" y="158840"/>
                  </a:lnTo>
                  <a:lnTo>
                    <a:pt x="31543" y="120605"/>
                  </a:lnTo>
                  <a:lnTo>
                    <a:pt x="41684" y="74669"/>
                  </a:lnTo>
                  <a:lnTo>
                    <a:pt x="54803" y="33442"/>
                  </a:lnTo>
                  <a:lnTo>
                    <a:pt x="66843" y="11997"/>
                  </a:lnTo>
                  <a:lnTo>
                    <a:pt x="79347" y="77"/>
                  </a:lnTo>
                  <a:lnTo>
                    <a:pt x="84258" y="0"/>
                  </a:lnTo>
                  <a:lnTo>
                    <a:pt x="95360" y="5560"/>
                  </a:lnTo>
                  <a:lnTo>
                    <a:pt x="110139" y="23961"/>
                  </a:lnTo>
                  <a:lnTo>
                    <a:pt x="116713" y="60772"/>
                  </a:lnTo>
                  <a:lnTo>
                    <a:pt x="111919" y="107426"/>
                  </a:lnTo>
                  <a:lnTo>
                    <a:pt x="102020" y="147706"/>
                  </a:lnTo>
                  <a:lnTo>
                    <a:pt x="88371" y="175762"/>
                  </a:lnTo>
                  <a:lnTo>
                    <a:pt x="93660" y="176810"/>
                  </a:lnTo>
                  <a:lnTo>
                    <a:pt x="130432" y="180970"/>
                  </a:lnTo>
                  <a:lnTo>
                    <a:pt x="150712" y="193214"/>
                  </a:lnTo>
                  <a:lnTo>
                    <a:pt x="159938" y="204321"/>
                  </a:lnTo>
                  <a:lnTo>
                    <a:pt x="163385" y="210247"/>
                  </a:lnTo>
                  <a:lnTo>
                    <a:pt x="163567" y="217019"/>
                  </a:lnTo>
                  <a:lnTo>
                    <a:pt x="158126" y="232071"/>
                  </a:lnTo>
                  <a:lnTo>
                    <a:pt x="146532" y="249669"/>
                  </a:lnTo>
                  <a:lnTo>
                    <a:pt x="134561" y="257400"/>
                  </a:lnTo>
                  <a:lnTo>
                    <a:pt x="119833" y="262482"/>
                  </a:lnTo>
                  <a:lnTo>
                    <a:pt x="85774" y="266013"/>
                  </a:lnTo>
                  <a:lnTo>
                    <a:pt x="77925" y="264428"/>
                  </a:lnTo>
                  <a:lnTo>
                    <a:pt x="74843" y="263018"/>
                  </a:lnTo>
                  <a:lnTo>
                    <a:pt x="74200" y="261372"/>
                  </a:lnTo>
                  <a:lnTo>
                    <a:pt x="81381" y="253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18"/>
            <p:cNvSpPr/>
            <p:nvPr>
              <p:custDataLst>
                <p:tags r:id="rId76"/>
              </p:custDataLst>
            </p:nvPr>
          </p:nvSpPr>
          <p:spPr>
            <a:xfrm>
              <a:off x="4997450" y="42545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19"/>
            <p:cNvSpPr/>
            <p:nvPr>
              <p:custDataLst>
                <p:tags r:id="rId77"/>
              </p:custDataLst>
            </p:nvPr>
          </p:nvSpPr>
          <p:spPr>
            <a:xfrm>
              <a:off x="5044591" y="4028592"/>
              <a:ext cx="156060" cy="257659"/>
            </a:xfrm>
            <a:custGeom>
              <a:avLst/>
              <a:gdLst/>
              <a:ahLst/>
              <a:cxnLst/>
              <a:rect l="0" t="0" r="0" b="0"/>
              <a:pathLst>
                <a:path w="156060" h="257659">
                  <a:moveTo>
                    <a:pt x="3659" y="3658"/>
                  </a:moveTo>
                  <a:lnTo>
                    <a:pt x="3659" y="3658"/>
                  </a:lnTo>
                  <a:lnTo>
                    <a:pt x="3659" y="287"/>
                  </a:lnTo>
                  <a:lnTo>
                    <a:pt x="2953" y="0"/>
                  </a:lnTo>
                  <a:lnTo>
                    <a:pt x="288" y="1562"/>
                  </a:lnTo>
                  <a:lnTo>
                    <a:pt x="0" y="3672"/>
                  </a:lnTo>
                  <a:lnTo>
                    <a:pt x="3673" y="14794"/>
                  </a:lnTo>
                  <a:lnTo>
                    <a:pt x="30974" y="60708"/>
                  </a:lnTo>
                  <a:lnTo>
                    <a:pt x="61605" y="104611"/>
                  </a:lnTo>
                  <a:lnTo>
                    <a:pt x="94520" y="150067"/>
                  </a:lnTo>
                  <a:lnTo>
                    <a:pt x="123233" y="193602"/>
                  </a:lnTo>
                  <a:lnTo>
                    <a:pt x="137396" y="220099"/>
                  </a:lnTo>
                  <a:lnTo>
                    <a:pt x="156059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20"/>
            <p:cNvSpPr/>
            <p:nvPr>
              <p:custDataLst>
                <p:tags r:id="rId78"/>
              </p:custDataLst>
            </p:nvPr>
          </p:nvSpPr>
          <p:spPr>
            <a:xfrm>
              <a:off x="5099050" y="4042723"/>
              <a:ext cx="152401" cy="268928"/>
            </a:xfrm>
            <a:custGeom>
              <a:avLst/>
              <a:gdLst/>
              <a:ahLst/>
              <a:cxnLst/>
              <a:rect l="0" t="0" r="0" b="0"/>
              <a:pathLst>
                <a:path w="152401" h="268928">
                  <a:moveTo>
                    <a:pt x="152400" y="14927"/>
                  </a:moveTo>
                  <a:lnTo>
                    <a:pt x="152400" y="14927"/>
                  </a:lnTo>
                  <a:lnTo>
                    <a:pt x="152400" y="11556"/>
                  </a:lnTo>
                  <a:lnTo>
                    <a:pt x="150518" y="8019"/>
                  </a:lnTo>
                  <a:lnTo>
                    <a:pt x="143561" y="0"/>
                  </a:lnTo>
                  <a:lnTo>
                    <a:pt x="140157" y="742"/>
                  </a:lnTo>
                  <a:lnTo>
                    <a:pt x="130731" y="7211"/>
                  </a:lnTo>
                  <a:lnTo>
                    <a:pt x="108138" y="34387"/>
                  </a:lnTo>
                  <a:lnTo>
                    <a:pt x="84971" y="76530"/>
                  </a:lnTo>
                  <a:lnTo>
                    <a:pt x="64135" y="117249"/>
                  </a:lnTo>
                  <a:lnTo>
                    <a:pt x="47999" y="157696"/>
                  </a:lnTo>
                  <a:lnTo>
                    <a:pt x="24847" y="202662"/>
                  </a:lnTo>
                  <a:lnTo>
                    <a:pt x="2713" y="243399"/>
                  </a:lnTo>
                  <a:lnTo>
                    <a:pt x="0" y="268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21"/>
            <p:cNvSpPr/>
            <p:nvPr>
              <p:custDataLst>
                <p:tags r:id="rId79"/>
              </p:custDataLst>
            </p:nvPr>
          </p:nvSpPr>
          <p:spPr>
            <a:xfrm>
              <a:off x="5327650" y="43116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77" y="5652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22"/>
            <p:cNvSpPr/>
            <p:nvPr>
              <p:custDataLst>
                <p:tags r:id="rId80"/>
              </p:custDataLst>
            </p:nvPr>
          </p:nvSpPr>
          <p:spPr>
            <a:xfrm>
              <a:off x="5328058" y="4191000"/>
              <a:ext cx="35874" cy="49004"/>
            </a:xfrm>
            <a:custGeom>
              <a:avLst/>
              <a:gdLst/>
              <a:ahLst/>
              <a:cxnLst/>
              <a:rect l="0" t="0" r="0" b="0"/>
              <a:pathLst>
                <a:path w="35874" h="49004">
                  <a:moveTo>
                    <a:pt x="31342" y="0"/>
                  </a:moveTo>
                  <a:lnTo>
                    <a:pt x="31342" y="0"/>
                  </a:lnTo>
                  <a:lnTo>
                    <a:pt x="21229" y="3371"/>
                  </a:lnTo>
                  <a:lnTo>
                    <a:pt x="14382" y="8789"/>
                  </a:lnTo>
                  <a:lnTo>
                    <a:pt x="4238" y="20394"/>
                  </a:lnTo>
                  <a:lnTo>
                    <a:pt x="1657" y="28820"/>
                  </a:lnTo>
                  <a:lnTo>
                    <a:pt x="0" y="44733"/>
                  </a:lnTo>
                  <a:lnTo>
                    <a:pt x="1275" y="46756"/>
                  </a:lnTo>
                  <a:lnTo>
                    <a:pt x="3536" y="48104"/>
                  </a:lnTo>
                  <a:lnTo>
                    <a:pt x="6455" y="49003"/>
                  </a:lnTo>
                  <a:lnTo>
                    <a:pt x="15342" y="46238"/>
                  </a:lnTo>
                  <a:lnTo>
                    <a:pt x="24936" y="40306"/>
                  </a:lnTo>
                  <a:lnTo>
                    <a:pt x="31552" y="32965"/>
                  </a:lnTo>
                  <a:lnTo>
                    <a:pt x="34963" y="25000"/>
                  </a:lnTo>
                  <a:lnTo>
                    <a:pt x="35873" y="20899"/>
                  </a:lnTo>
                  <a:lnTo>
                    <a:pt x="35002" y="14463"/>
                  </a:lnTo>
                  <a:lnTo>
                    <a:pt x="33783" y="11759"/>
                  </a:lnTo>
                  <a:lnTo>
                    <a:pt x="30852" y="10661"/>
                  </a:lnTo>
                  <a:lnTo>
                    <a:pt x="18027" y="11076"/>
                  </a:lnTo>
                  <a:lnTo>
                    <a:pt x="594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28"/>
          <p:cNvGrpSpPr/>
          <p:nvPr/>
        </p:nvGrpSpPr>
        <p:grpSpPr>
          <a:xfrm>
            <a:off x="5658733" y="4053445"/>
            <a:ext cx="665868" cy="359806"/>
            <a:chOff x="5658733" y="4053445"/>
            <a:chExt cx="665868" cy="359806"/>
          </a:xfrm>
        </p:grpSpPr>
        <p:sp>
          <p:nvSpPr>
            <p:cNvPr id="121" name="SMARTInkShape-723"/>
            <p:cNvSpPr/>
            <p:nvPr>
              <p:custDataLst>
                <p:tags r:id="rId68"/>
              </p:custDataLst>
            </p:nvPr>
          </p:nvSpPr>
          <p:spPr>
            <a:xfrm>
              <a:off x="5658733" y="4191000"/>
              <a:ext cx="151518" cy="12701"/>
            </a:xfrm>
            <a:custGeom>
              <a:avLst/>
              <a:gdLst/>
              <a:ahLst/>
              <a:cxnLst/>
              <a:rect l="0" t="0" r="0" b="0"/>
              <a:pathLst>
                <a:path w="15151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411" y="8728"/>
                  </a:lnTo>
                  <a:lnTo>
                    <a:pt x="1390" y="10052"/>
                  </a:lnTo>
                  <a:lnTo>
                    <a:pt x="2749" y="10935"/>
                  </a:lnTo>
                  <a:lnTo>
                    <a:pt x="49351" y="12597"/>
                  </a:lnTo>
                  <a:lnTo>
                    <a:pt x="87535" y="12669"/>
                  </a:lnTo>
                  <a:lnTo>
                    <a:pt x="1515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24"/>
            <p:cNvSpPr/>
            <p:nvPr>
              <p:custDataLst>
                <p:tags r:id="rId69"/>
              </p:custDataLst>
            </p:nvPr>
          </p:nvSpPr>
          <p:spPr>
            <a:xfrm>
              <a:off x="5743640" y="4114800"/>
              <a:ext cx="9461" cy="190501"/>
            </a:xfrm>
            <a:custGeom>
              <a:avLst/>
              <a:gdLst/>
              <a:ahLst/>
              <a:cxnLst/>
              <a:rect l="0" t="0" r="0" b="0"/>
              <a:pathLst>
                <a:path w="9461" h="190501">
                  <a:moveTo>
                    <a:pt x="9460" y="0"/>
                  </a:moveTo>
                  <a:lnTo>
                    <a:pt x="9460" y="0"/>
                  </a:lnTo>
                  <a:lnTo>
                    <a:pt x="3993" y="0"/>
                  </a:lnTo>
                  <a:lnTo>
                    <a:pt x="0" y="6742"/>
                  </a:lnTo>
                  <a:lnTo>
                    <a:pt x="82" y="17578"/>
                  </a:lnTo>
                  <a:lnTo>
                    <a:pt x="2712" y="65110"/>
                  </a:lnTo>
                  <a:lnTo>
                    <a:pt x="4913" y="109731"/>
                  </a:lnTo>
                  <a:lnTo>
                    <a:pt x="6231" y="142815"/>
                  </a:lnTo>
                  <a:lnTo>
                    <a:pt x="946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25"/>
            <p:cNvSpPr/>
            <p:nvPr>
              <p:custDataLst>
                <p:tags r:id="rId70"/>
              </p:custDataLst>
            </p:nvPr>
          </p:nvSpPr>
          <p:spPr>
            <a:xfrm>
              <a:off x="6053810" y="4053445"/>
              <a:ext cx="194252" cy="268085"/>
            </a:xfrm>
            <a:custGeom>
              <a:avLst/>
              <a:gdLst/>
              <a:ahLst/>
              <a:cxnLst/>
              <a:rect l="0" t="0" r="0" b="0"/>
              <a:pathLst>
                <a:path w="194252" h="268085">
                  <a:moveTo>
                    <a:pt x="181890" y="48655"/>
                  </a:moveTo>
                  <a:lnTo>
                    <a:pt x="181890" y="48655"/>
                  </a:lnTo>
                  <a:lnTo>
                    <a:pt x="190729" y="39817"/>
                  </a:lnTo>
                  <a:lnTo>
                    <a:pt x="192874" y="33908"/>
                  </a:lnTo>
                  <a:lnTo>
                    <a:pt x="194251" y="21988"/>
                  </a:lnTo>
                  <a:lnTo>
                    <a:pt x="192558" y="17283"/>
                  </a:lnTo>
                  <a:lnTo>
                    <a:pt x="191119" y="15040"/>
                  </a:lnTo>
                  <a:lnTo>
                    <a:pt x="178980" y="5142"/>
                  </a:lnTo>
                  <a:lnTo>
                    <a:pt x="167896" y="1094"/>
                  </a:lnTo>
                  <a:lnTo>
                    <a:pt x="154504" y="0"/>
                  </a:lnTo>
                  <a:lnTo>
                    <a:pt x="127130" y="4762"/>
                  </a:lnTo>
                  <a:lnTo>
                    <a:pt x="89298" y="23772"/>
                  </a:lnTo>
                  <a:lnTo>
                    <a:pt x="72846" y="44732"/>
                  </a:lnTo>
                  <a:lnTo>
                    <a:pt x="61307" y="73285"/>
                  </a:lnTo>
                  <a:lnTo>
                    <a:pt x="59623" y="89940"/>
                  </a:lnTo>
                  <a:lnTo>
                    <a:pt x="60163" y="97345"/>
                  </a:lnTo>
                  <a:lnTo>
                    <a:pt x="66405" y="111217"/>
                  </a:lnTo>
                  <a:lnTo>
                    <a:pt x="79938" y="127164"/>
                  </a:lnTo>
                  <a:lnTo>
                    <a:pt x="99294" y="140551"/>
                  </a:lnTo>
                  <a:lnTo>
                    <a:pt x="100014" y="141669"/>
                  </a:lnTo>
                  <a:lnTo>
                    <a:pt x="99790" y="142414"/>
                  </a:lnTo>
                  <a:lnTo>
                    <a:pt x="98934" y="142911"/>
                  </a:lnTo>
                  <a:lnTo>
                    <a:pt x="92242" y="143610"/>
                  </a:lnTo>
                  <a:lnTo>
                    <a:pt x="61281" y="147237"/>
                  </a:lnTo>
                  <a:lnTo>
                    <a:pt x="35143" y="156140"/>
                  </a:lnTo>
                  <a:lnTo>
                    <a:pt x="13840" y="170343"/>
                  </a:lnTo>
                  <a:lnTo>
                    <a:pt x="5366" y="179409"/>
                  </a:lnTo>
                  <a:lnTo>
                    <a:pt x="1130" y="193786"/>
                  </a:lnTo>
                  <a:lnTo>
                    <a:pt x="0" y="202559"/>
                  </a:lnTo>
                  <a:lnTo>
                    <a:pt x="4389" y="219833"/>
                  </a:lnTo>
                  <a:lnTo>
                    <a:pt x="21083" y="250547"/>
                  </a:lnTo>
                  <a:lnTo>
                    <a:pt x="35161" y="260210"/>
                  </a:lnTo>
                  <a:lnTo>
                    <a:pt x="61039" y="267736"/>
                  </a:lnTo>
                  <a:lnTo>
                    <a:pt x="90344" y="268084"/>
                  </a:lnTo>
                  <a:lnTo>
                    <a:pt x="120193" y="261838"/>
                  </a:lnTo>
                  <a:lnTo>
                    <a:pt x="156490" y="24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26"/>
            <p:cNvSpPr/>
            <p:nvPr>
              <p:custDataLst>
                <p:tags r:id="rId71"/>
              </p:custDataLst>
            </p:nvPr>
          </p:nvSpPr>
          <p:spPr>
            <a:xfrm>
              <a:off x="6267450" y="4324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0818" y="4611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27"/>
            <p:cNvSpPr/>
            <p:nvPr>
              <p:custDataLst>
                <p:tags r:id="rId72"/>
              </p:custDataLst>
            </p:nvPr>
          </p:nvSpPr>
          <p:spPr>
            <a:xfrm>
              <a:off x="6292850" y="4210050"/>
              <a:ext cx="31751" cy="49557"/>
            </a:xfrm>
            <a:custGeom>
              <a:avLst/>
              <a:gdLst/>
              <a:ahLst/>
              <a:cxnLst/>
              <a:rect l="0" t="0" r="0" b="0"/>
              <a:pathLst>
                <a:path w="31751" h="49557">
                  <a:moveTo>
                    <a:pt x="31750" y="25400"/>
                  </a:moveTo>
                  <a:lnTo>
                    <a:pt x="31750" y="25400"/>
                  </a:lnTo>
                  <a:lnTo>
                    <a:pt x="22911" y="25400"/>
                  </a:lnTo>
                  <a:lnTo>
                    <a:pt x="18885" y="27281"/>
                  </a:lnTo>
                  <a:lnTo>
                    <a:pt x="4224" y="40327"/>
                  </a:lnTo>
                  <a:lnTo>
                    <a:pt x="1877" y="44499"/>
                  </a:lnTo>
                  <a:lnTo>
                    <a:pt x="1251" y="46599"/>
                  </a:lnTo>
                  <a:lnTo>
                    <a:pt x="1539" y="47999"/>
                  </a:lnTo>
                  <a:lnTo>
                    <a:pt x="2438" y="48933"/>
                  </a:lnTo>
                  <a:lnTo>
                    <a:pt x="3741" y="49556"/>
                  </a:lnTo>
                  <a:lnTo>
                    <a:pt x="5316" y="49264"/>
                  </a:lnTo>
                  <a:lnTo>
                    <a:pt x="8947" y="47060"/>
                  </a:lnTo>
                  <a:lnTo>
                    <a:pt x="10198" y="45484"/>
                  </a:lnTo>
                  <a:lnTo>
                    <a:pt x="11588" y="41852"/>
                  </a:lnTo>
                  <a:lnTo>
                    <a:pt x="12370" y="32470"/>
                  </a:lnTo>
                  <a:lnTo>
                    <a:pt x="9232" y="17381"/>
                  </a:lnTo>
                  <a:lnTo>
                    <a:pt x="5749" y="11253"/>
                  </a:lnTo>
                  <a:lnTo>
                    <a:pt x="3832" y="96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728"/>
          <p:cNvSpPr/>
          <p:nvPr>
            <p:custDataLst>
              <p:tags r:id="rId1"/>
            </p:custDataLst>
          </p:nvPr>
        </p:nvSpPr>
        <p:spPr>
          <a:xfrm>
            <a:off x="2051403" y="2698751"/>
            <a:ext cx="5197436" cy="1028693"/>
          </a:xfrm>
          <a:custGeom>
            <a:avLst/>
            <a:gdLst/>
            <a:ahLst/>
            <a:cxnLst/>
            <a:rect l="0" t="0" r="0" b="0"/>
            <a:pathLst>
              <a:path w="5197436" h="1028693">
                <a:moveTo>
                  <a:pt x="425097" y="793749"/>
                </a:moveTo>
                <a:lnTo>
                  <a:pt x="425097" y="793749"/>
                </a:lnTo>
                <a:lnTo>
                  <a:pt x="411300" y="794454"/>
                </a:lnTo>
                <a:lnTo>
                  <a:pt x="394723" y="799837"/>
                </a:lnTo>
                <a:lnTo>
                  <a:pt x="387294" y="800092"/>
                </a:lnTo>
                <a:lnTo>
                  <a:pt x="421707" y="800804"/>
                </a:lnTo>
                <a:lnTo>
                  <a:pt x="464055" y="810638"/>
                </a:lnTo>
                <a:lnTo>
                  <a:pt x="505736" y="817679"/>
                </a:lnTo>
                <a:lnTo>
                  <a:pt x="545887" y="827701"/>
                </a:lnTo>
                <a:lnTo>
                  <a:pt x="587115" y="835394"/>
                </a:lnTo>
                <a:lnTo>
                  <a:pt x="622915" y="838073"/>
                </a:lnTo>
                <a:lnTo>
                  <a:pt x="661039" y="842317"/>
                </a:lnTo>
                <a:lnTo>
                  <a:pt x="703301" y="844593"/>
                </a:lnTo>
                <a:lnTo>
                  <a:pt x="747809" y="849422"/>
                </a:lnTo>
                <a:lnTo>
                  <a:pt x="779956" y="853300"/>
                </a:lnTo>
                <a:lnTo>
                  <a:pt x="813058" y="855494"/>
                </a:lnTo>
                <a:lnTo>
                  <a:pt x="847291" y="856469"/>
                </a:lnTo>
                <a:lnTo>
                  <a:pt x="883672" y="856902"/>
                </a:lnTo>
                <a:lnTo>
                  <a:pt x="921008" y="858976"/>
                </a:lnTo>
                <a:lnTo>
                  <a:pt x="958769" y="861544"/>
                </a:lnTo>
                <a:lnTo>
                  <a:pt x="996718" y="862686"/>
                </a:lnTo>
                <a:lnTo>
                  <a:pt x="1034751" y="863193"/>
                </a:lnTo>
                <a:lnTo>
                  <a:pt x="1072821" y="864124"/>
                </a:lnTo>
                <a:lnTo>
                  <a:pt x="1110908" y="866889"/>
                </a:lnTo>
                <a:lnTo>
                  <a:pt x="1150883" y="870471"/>
                </a:lnTo>
                <a:lnTo>
                  <a:pt x="1192874" y="873709"/>
                </a:lnTo>
                <a:lnTo>
                  <a:pt x="1237407" y="875148"/>
                </a:lnTo>
                <a:lnTo>
                  <a:pt x="1281188" y="877669"/>
                </a:lnTo>
                <a:lnTo>
                  <a:pt x="1324871" y="881141"/>
                </a:lnTo>
                <a:lnTo>
                  <a:pt x="1370156" y="885036"/>
                </a:lnTo>
                <a:lnTo>
                  <a:pt x="1416153" y="889119"/>
                </a:lnTo>
                <a:lnTo>
                  <a:pt x="1462466" y="892580"/>
                </a:lnTo>
                <a:lnTo>
                  <a:pt x="1508920" y="894118"/>
                </a:lnTo>
                <a:lnTo>
                  <a:pt x="1532879" y="895234"/>
                </a:lnTo>
                <a:lnTo>
                  <a:pt x="1557319" y="896683"/>
                </a:lnTo>
                <a:lnTo>
                  <a:pt x="1582078" y="898355"/>
                </a:lnTo>
                <a:lnTo>
                  <a:pt x="1607051" y="900175"/>
                </a:lnTo>
                <a:lnTo>
                  <a:pt x="1632166" y="902094"/>
                </a:lnTo>
                <a:lnTo>
                  <a:pt x="1657376" y="904079"/>
                </a:lnTo>
                <a:lnTo>
                  <a:pt x="1682650" y="906108"/>
                </a:lnTo>
                <a:lnTo>
                  <a:pt x="1707966" y="908166"/>
                </a:lnTo>
                <a:lnTo>
                  <a:pt x="1733309" y="910243"/>
                </a:lnTo>
                <a:lnTo>
                  <a:pt x="1758673" y="912334"/>
                </a:lnTo>
                <a:lnTo>
                  <a:pt x="1784047" y="914433"/>
                </a:lnTo>
                <a:lnTo>
                  <a:pt x="1809430" y="916539"/>
                </a:lnTo>
                <a:lnTo>
                  <a:pt x="1834819" y="917942"/>
                </a:lnTo>
                <a:lnTo>
                  <a:pt x="1860212" y="918878"/>
                </a:lnTo>
                <a:lnTo>
                  <a:pt x="1885607" y="919502"/>
                </a:lnTo>
                <a:lnTo>
                  <a:pt x="1911003" y="920623"/>
                </a:lnTo>
                <a:lnTo>
                  <a:pt x="1936401" y="922076"/>
                </a:lnTo>
                <a:lnTo>
                  <a:pt x="1961800" y="923750"/>
                </a:lnTo>
                <a:lnTo>
                  <a:pt x="1988610" y="925572"/>
                </a:lnTo>
                <a:lnTo>
                  <a:pt x="2016361" y="927492"/>
                </a:lnTo>
                <a:lnTo>
                  <a:pt x="2044740" y="929478"/>
                </a:lnTo>
                <a:lnTo>
                  <a:pt x="2072831" y="930801"/>
                </a:lnTo>
                <a:lnTo>
                  <a:pt x="2100731" y="931684"/>
                </a:lnTo>
                <a:lnTo>
                  <a:pt x="2128503" y="932272"/>
                </a:lnTo>
                <a:lnTo>
                  <a:pt x="2155484" y="933370"/>
                </a:lnTo>
                <a:lnTo>
                  <a:pt x="2181938" y="934807"/>
                </a:lnTo>
                <a:lnTo>
                  <a:pt x="2208042" y="936471"/>
                </a:lnTo>
                <a:lnTo>
                  <a:pt x="2233910" y="938286"/>
                </a:lnTo>
                <a:lnTo>
                  <a:pt x="2259622" y="940201"/>
                </a:lnTo>
                <a:lnTo>
                  <a:pt x="2285230" y="942184"/>
                </a:lnTo>
                <a:lnTo>
                  <a:pt x="2310769" y="943505"/>
                </a:lnTo>
                <a:lnTo>
                  <a:pt x="2336262" y="944386"/>
                </a:lnTo>
                <a:lnTo>
                  <a:pt x="2361723" y="944974"/>
                </a:lnTo>
                <a:lnTo>
                  <a:pt x="2386459" y="946071"/>
                </a:lnTo>
                <a:lnTo>
                  <a:pt x="2410710" y="947508"/>
                </a:lnTo>
                <a:lnTo>
                  <a:pt x="2434639" y="949172"/>
                </a:lnTo>
                <a:lnTo>
                  <a:pt x="2459058" y="950986"/>
                </a:lnTo>
                <a:lnTo>
                  <a:pt x="2483804" y="952902"/>
                </a:lnTo>
                <a:lnTo>
                  <a:pt x="2508769" y="954884"/>
                </a:lnTo>
                <a:lnTo>
                  <a:pt x="2533878" y="956912"/>
                </a:lnTo>
                <a:lnTo>
                  <a:pt x="2559084" y="958968"/>
                </a:lnTo>
                <a:lnTo>
                  <a:pt x="2584355" y="961045"/>
                </a:lnTo>
                <a:lnTo>
                  <a:pt x="2629367" y="963353"/>
                </a:lnTo>
                <a:lnTo>
                  <a:pt x="2672656" y="965084"/>
                </a:lnTo>
                <a:lnTo>
                  <a:pt x="2720117" y="968205"/>
                </a:lnTo>
                <a:lnTo>
                  <a:pt x="2767552" y="971944"/>
                </a:lnTo>
                <a:lnTo>
                  <a:pt x="2791067" y="973929"/>
                </a:lnTo>
                <a:lnTo>
                  <a:pt x="2815210" y="975252"/>
                </a:lnTo>
                <a:lnTo>
                  <a:pt x="2839773" y="976134"/>
                </a:lnTo>
                <a:lnTo>
                  <a:pt x="2864614" y="976723"/>
                </a:lnTo>
                <a:lnTo>
                  <a:pt x="2888937" y="977820"/>
                </a:lnTo>
                <a:lnTo>
                  <a:pt x="2912912" y="979258"/>
                </a:lnTo>
                <a:lnTo>
                  <a:pt x="2960248" y="982031"/>
                </a:lnTo>
                <a:lnTo>
                  <a:pt x="3007157" y="983263"/>
                </a:lnTo>
                <a:lnTo>
                  <a:pt x="3031237" y="983592"/>
                </a:lnTo>
                <a:lnTo>
                  <a:pt x="3055757" y="983811"/>
                </a:lnTo>
                <a:lnTo>
                  <a:pt x="3080570" y="983957"/>
                </a:lnTo>
                <a:lnTo>
                  <a:pt x="3104873" y="984760"/>
                </a:lnTo>
                <a:lnTo>
                  <a:pt x="3128837" y="986000"/>
                </a:lnTo>
                <a:lnTo>
                  <a:pt x="3152574" y="987533"/>
                </a:lnTo>
                <a:lnTo>
                  <a:pt x="3177570" y="988555"/>
                </a:lnTo>
                <a:lnTo>
                  <a:pt x="3203407" y="989237"/>
                </a:lnTo>
                <a:lnTo>
                  <a:pt x="3229804" y="989691"/>
                </a:lnTo>
                <a:lnTo>
                  <a:pt x="3255163" y="990699"/>
                </a:lnTo>
                <a:lnTo>
                  <a:pt x="3279830" y="992077"/>
                </a:lnTo>
                <a:lnTo>
                  <a:pt x="3304035" y="993701"/>
                </a:lnTo>
                <a:lnTo>
                  <a:pt x="3351627" y="995505"/>
                </a:lnTo>
                <a:lnTo>
                  <a:pt x="3398649" y="997013"/>
                </a:lnTo>
                <a:lnTo>
                  <a:pt x="3445418" y="1000035"/>
                </a:lnTo>
                <a:lnTo>
                  <a:pt x="3490193" y="1003729"/>
                </a:lnTo>
                <a:lnTo>
                  <a:pt x="3533612" y="1007018"/>
                </a:lnTo>
                <a:lnTo>
                  <a:pt x="3576428" y="1008480"/>
                </a:lnTo>
                <a:lnTo>
                  <a:pt x="3620857" y="1011011"/>
                </a:lnTo>
                <a:lnTo>
                  <a:pt x="3665768" y="1013782"/>
                </a:lnTo>
                <a:lnTo>
                  <a:pt x="3709247" y="1015013"/>
                </a:lnTo>
                <a:lnTo>
                  <a:pt x="3748327" y="1015561"/>
                </a:lnTo>
                <a:lnTo>
                  <a:pt x="3785921" y="1016509"/>
                </a:lnTo>
                <a:lnTo>
                  <a:pt x="3826148" y="1019284"/>
                </a:lnTo>
                <a:lnTo>
                  <a:pt x="3865664" y="1020986"/>
                </a:lnTo>
                <a:lnTo>
                  <a:pt x="3905099" y="1021744"/>
                </a:lnTo>
                <a:lnTo>
                  <a:pt x="3946144" y="1022080"/>
                </a:lnTo>
                <a:lnTo>
                  <a:pt x="3986023" y="1024111"/>
                </a:lnTo>
                <a:lnTo>
                  <a:pt x="4024914" y="1026660"/>
                </a:lnTo>
                <a:lnTo>
                  <a:pt x="4063366" y="1027793"/>
                </a:lnTo>
                <a:lnTo>
                  <a:pt x="4101621" y="1028296"/>
                </a:lnTo>
                <a:lnTo>
                  <a:pt x="4139792" y="1028520"/>
                </a:lnTo>
                <a:lnTo>
                  <a:pt x="4177921" y="1028619"/>
                </a:lnTo>
                <a:lnTo>
                  <a:pt x="4214154" y="1028663"/>
                </a:lnTo>
                <a:lnTo>
                  <a:pt x="4249777" y="1028683"/>
                </a:lnTo>
                <a:lnTo>
                  <a:pt x="4286778" y="1028692"/>
                </a:lnTo>
                <a:lnTo>
                  <a:pt x="4322507" y="1026814"/>
                </a:lnTo>
                <a:lnTo>
                  <a:pt x="4357907" y="1024333"/>
                </a:lnTo>
                <a:lnTo>
                  <a:pt x="4394807" y="1023231"/>
                </a:lnTo>
                <a:lnTo>
                  <a:pt x="4430492" y="1022741"/>
                </a:lnTo>
                <a:lnTo>
                  <a:pt x="4464461" y="1022523"/>
                </a:lnTo>
                <a:lnTo>
                  <a:pt x="4511352" y="1022400"/>
                </a:lnTo>
                <a:lnTo>
                  <a:pt x="4556525" y="1021658"/>
                </a:lnTo>
                <a:lnTo>
                  <a:pt x="4601190" y="1017989"/>
                </a:lnTo>
                <a:lnTo>
                  <a:pt x="4648525" y="1015178"/>
                </a:lnTo>
                <a:lnTo>
                  <a:pt x="4688835" y="1009519"/>
                </a:lnTo>
                <a:lnTo>
                  <a:pt x="4734937" y="1001771"/>
                </a:lnTo>
                <a:lnTo>
                  <a:pt x="4770940" y="991635"/>
                </a:lnTo>
                <a:lnTo>
                  <a:pt x="4817434" y="976325"/>
                </a:lnTo>
                <a:lnTo>
                  <a:pt x="4851159" y="960736"/>
                </a:lnTo>
                <a:lnTo>
                  <a:pt x="4884257" y="942049"/>
                </a:lnTo>
                <a:lnTo>
                  <a:pt x="4928542" y="913105"/>
                </a:lnTo>
                <a:lnTo>
                  <a:pt x="4969861" y="883648"/>
                </a:lnTo>
                <a:lnTo>
                  <a:pt x="5013083" y="850325"/>
                </a:lnTo>
                <a:lnTo>
                  <a:pt x="5054683" y="806343"/>
                </a:lnTo>
                <a:lnTo>
                  <a:pt x="5088382" y="768615"/>
                </a:lnTo>
                <a:lnTo>
                  <a:pt x="5122059" y="724344"/>
                </a:lnTo>
                <a:lnTo>
                  <a:pt x="5150553" y="679786"/>
                </a:lnTo>
                <a:lnTo>
                  <a:pt x="5175106" y="632165"/>
                </a:lnTo>
                <a:lnTo>
                  <a:pt x="5190638" y="584849"/>
                </a:lnTo>
                <a:lnTo>
                  <a:pt x="5197435" y="548565"/>
                </a:lnTo>
                <a:lnTo>
                  <a:pt x="5196078" y="503085"/>
                </a:lnTo>
                <a:lnTo>
                  <a:pt x="5189250" y="469596"/>
                </a:lnTo>
                <a:lnTo>
                  <a:pt x="5173506" y="426535"/>
                </a:lnTo>
                <a:lnTo>
                  <a:pt x="5149222" y="386701"/>
                </a:lnTo>
                <a:lnTo>
                  <a:pt x="5102534" y="340029"/>
                </a:lnTo>
                <a:lnTo>
                  <a:pt x="5059551" y="311836"/>
                </a:lnTo>
                <a:lnTo>
                  <a:pt x="5012596" y="285884"/>
                </a:lnTo>
                <a:lnTo>
                  <a:pt x="4970645" y="266739"/>
                </a:lnTo>
                <a:lnTo>
                  <a:pt x="4926935" y="247661"/>
                </a:lnTo>
                <a:lnTo>
                  <a:pt x="4896064" y="234954"/>
                </a:lnTo>
                <a:lnTo>
                  <a:pt x="4861177" y="222251"/>
                </a:lnTo>
                <a:lnTo>
                  <a:pt x="4824505" y="209550"/>
                </a:lnTo>
                <a:lnTo>
                  <a:pt x="4787040" y="196850"/>
                </a:lnTo>
                <a:lnTo>
                  <a:pt x="4749221" y="184149"/>
                </a:lnTo>
                <a:lnTo>
                  <a:pt x="4709365" y="173331"/>
                </a:lnTo>
                <a:lnTo>
                  <a:pt x="4666722" y="163113"/>
                </a:lnTo>
                <a:lnTo>
                  <a:pt x="4619546" y="151516"/>
                </a:lnTo>
                <a:lnTo>
                  <a:pt x="4572239" y="141188"/>
                </a:lnTo>
                <a:lnTo>
                  <a:pt x="4524638" y="131189"/>
                </a:lnTo>
                <a:lnTo>
                  <a:pt x="4500091" y="125559"/>
                </a:lnTo>
                <a:lnTo>
                  <a:pt x="4475260" y="119689"/>
                </a:lnTo>
                <a:lnTo>
                  <a:pt x="4450239" y="114364"/>
                </a:lnTo>
                <a:lnTo>
                  <a:pt x="4425091" y="109404"/>
                </a:lnTo>
                <a:lnTo>
                  <a:pt x="4399860" y="104685"/>
                </a:lnTo>
                <a:lnTo>
                  <a:pt x="4373162" y="100129"/>
                </a:lnTo>
                <a:lnTo>
                  <a:pt x="4345485" y="95680"/>
                </a:lnTo>
                <a:lnTo>
                  <a:pt x="4317155" y="91303"/>
                </a:lnTo>
                <a:lnTo>
                  <a:pt x="4288391" y="86974"/>
                </a:lnTo>
                <a:lnTo>
                  <a:pt x="4259337" y="82677"/>
                </a:lnTo>
                <a:lnTo>
                  <a:pt x="4230091" y="78401"/>
                </a:lnTo>
                <a:lnTo>
                  <a:pt x="4200715" y="74139"/>
                </a:lnTo>
                <a:lnTo>
                  <a:pt x="4171253" y="69887"/>
                </a:lnTo>
                <a:lnTo>
                  <a:pt x="4141734" y="65641"/>
                </a:lnTo>
                <a:lnTo>
                  <a:pt x="4112178" y="61399"/>
                </a:lnTo>
                <a:lnTo>
                  <a:pt x="4082595" y="57160"/>
                </a:lnTo>
                <a:lnTo>
                  <a:pt x="4052995" y="52923"/>
                </a:lnTo>
                <a:lnTo>
                  <a:pt x="4022680" y="48687"/>
                </a:lnTo>
                <a:lnTo>
                  <a:pt x="3991885" y="44452"/>
                </a:lnTo>
                <a:lnTo>
                  <a:pt x="3960772" y="40218"/>
                </a:lnTo>
                <a:lnTo>
                  <a:pt x="3928742" y="36689"/>
                </a:lnTo>
                <a:lnTo>
                  <a:pt x="3896099" y="33631"/>
                </a:lnTo>
                <a:lnTo>
                  <a:pt x="3863049" y="30887"/>
                </a:lnTo>
                <a:lnTo>
                  <a:pt x="3829726" y="27647"/>
                </a:lnTo>
                <a:lnTo>
                  <a:pt x="3796222" y="24075"/>
                </a:lnTo>
                <a:lnTo>
                  <a:pt x="3762597" y="20283"/>
                </a:lnTo>
                <a:lnTo>
                  <a:pt x="3728891" y="17755"/>
                </a:lnTo>
                <a:lnTo>
                  <a:pt x="3695132" y="16070"/>
                </a:lnTo>
                <a:lnTo>
                  <a:pt x="3661337" y="14946"/>
                </a:lnTo>
                <a:lnTo>
                  <a:pt x="3627518" y="13491"/>
                </a:lnTo>
                <a:lnTo>
                  <a:pt x="3593683" y="11816"/>
                </a:lnTo>
                <a:lnTo>
                  <a:pt x="3559837" y="9994"/>
                </a:lnTo>
                <a:lnTo>
                  <a:pt x="3525280" y="8073"/>
                </a:lnTo>
                <a:lnTo>
                  <a:pt x="3490246" y="6087"/>
                </a:lnTo>
                <a:lnTo>
                  <a:pt x="3454896" y="4058"/>
                </a:lnTo>
                <a:lnTo>
                  <a:pt x="3420041" y="2705"/>
                </a:lnTo>
                <a:lnTo>
                  <a:pt x="3385515" y="1803"/>
                </a:lnTo>
                <a:lnTo>
                  <a:pt x="3351209" y="1202"/>
                </a:lnTo>
                <a:lnTo>
                  <a:pt x="3317050" y="801"/>
                </a:lnTo>
                <a:lnTo>
                  <a:pt x="3282988" y="534"/>
                </a:lnTo>
                <a:lnTo>
                  <a:pt x="3248991" y="355"/>
                </a:lnTo>
                <a:lnTo>
                  <a:pt x="3214332" y="237"/>
                </a:lnTo>
                <a:lnTo>
                  <a:pt x="3179231" y="158"/>
                </a:lnTo>
                <a:lnTo>
                  <a:pt x="3143837" y="105"/>
                </a:lnTo>
                <a:lnTo>
                  <a:pt x="3108246" y="69"/>
                </a:lnTo>
                <a:lnTo>
                  <a:pt x="3072524" y="46"/>
                </a:lnTo>
                <a:lnTo>
                  <a:pt x="3036715" y="30"/>
                </a:lnTo>
                <a:lnTo>
                  <a:pt x="3000848" y="20"/>
                </a:lnTo>
                <a:lnTo>
                  <a:pt x="2964942" y="13"/>
                </a:lnTo>
                <a:lnTo>
                  <a:pt x="2929010" y="8"/>
                </a:lnTo>
                <a:lnTo>
                  <a:pt x="2893767" y="5"/>
                </a:lnTo>
                <a:lnTo>
                  <a:pt x="2858983" y="3"/>
                </a:lnTo>
                <a:lnTo>
                  <a:pt x="2824504" y="2"/>
                </a:lnTo>
                <a:lnTo>
                  <a:pt x="2790229" y="1"/>
                </a:lnTo>
                <a:lnTo>
                  <a:pt x="2756091" y="0"/>
                </a:lnTo>
                <a:lnTo>
                  <a:pt x="2722043" y="0"/>
                </a:lnTo>
                <a:lnTo>
                  <a:pt x="2687350" y="705"/>
                </a:lnTo>
                <a:lnTo>
                  <a:pt x="2652227" y="1881"/>
                </a:lnTo>
                <a:lnTo>
                  <a:pt x="2616817" y="3370"/>
                </a:lnTo>
                <a:lnTo>
                  <a:pt x="2581922" y="4363"/>
                </a:lnTo>
                <a:lnTo>
                  <a:pt x="2547369" y="5025"/>
                </a:lnTo>
                <a:lnTo>
                  <a:pt x="2513045" y="5466"/>
                </a:lnTo>
                <a:lnTo>
                  <a:pt x="2478168" y="6466"/>
                </a:lnTo>
                <a:lnTo>
                  <a:pt x="2442922" y="7838"/>
                </a:lnTo>
                <a:lnTo>
                  <a:pt x="2407431" y="9458"/>
                </a:lnTo>
                <a:lnTo>
                  <a:pt x="2372480" y="10538"/>
                </a:lnTo>
                <a:lnTo>
                  <a:pt x="2337891" y="11259"/>
                </a:lnTo>
                <a:lnTo>
                  <a:pt x="2303543" y="11739"/>
                </a:lnTo>
                <a:lnTo>
                  <a:pt x="2270061" y="12764"/>
                </a:lnTo>
                <a:lnTo>
                  <a:pt x="2237156" y="14154"/>
                </a:lnTo>
                <a:lnTo>
                  <a:pt x="2204636" y="15785"/>
                </a:lnTo>
                <a:lnTo>
                  <a:pt x="2171668" y="17579"/>
                </a:lnTo>
                <a:lnTo>
                  <a:pt x="2138399" y="19480"/>
                </a:lnTo>
                <a:lnTo>
                  <a:pt x="2104932" y="21453"/>
                </a:lnTo>
                <a:lnTo>
                  <a:pt x="2071332" y="22768"/>
                </a:lnTo>
                <a:lnTo>
                  <a:pt x="2037643" y="23645"/>
                </a:lnTo>
                <a:lnTo>
                  <a:pt x="2003894" y="24229"/>
                </a:lnTo>
                <a:lnTo>
                  <a:pt x="1970106" y="26031"/>
                </a:lnTo>
                <a:lnTo>
                  <a:pt x="1936291" y="28642"/>
                </a:lnTo>
                <a:lnTo>
                  <a:pt x="1902460" y="31795"/>
                </a:lnTo>
                <a:lnTo>
                  <a:pt x="1869322" y="33896"/>
                </a:lnTo>
                <a:lnTo>
                  <a:pt x="1836647" y="35297"/>
                </a:lnTo>
                <a:lnTo>
                  <a:pt x="1804280" y="36231"/>
                </a:lnTo>
                <a:lnTo>
                  <a:pt x="1772119" y="38265"/>
                </a:lnTo>
                <a:lnTo>
                  <a:pt x="1740095" y="41032"/>
                </a:lnTo>
                <a:lnTo>
                  <a:pt x="1708162" y="44288"/>
                </a:lnTo>
                <a:lnTo>
                  <a:pt x="1676290" y="47164"/>
                </a:lnTo>
                <a:lnTo>
                  <a:pt x="1644459" y="49787"/>
                </a:lnTo>
                <a:lnTo>
                  <a:pt x="1612655" y="52241"/>
                </a:lnTo>
                <a:lnTo>
                  <a:pt x="1581574" y="55288"/>
                </a:lnTo>
                <a:lnTo>
                  <a:pt x="1550976" y="58730"/>
                </a:lnTo>
                <a:lnTo>
                  <a:pt x="1520700" y="62436"/>
                </a:lnTo>
                <a:lnTo>
                  <a:pt x="1490638" y="65613"/>
                </a:lnTo>
                <a:lnTo>
                  <a:pt x="1460719" y="68436"/>
                </a:lnTo>
                <a:lnTo>
                  <a:pt x="1430895" y="71024"/>
                </a:lnTo>
                <a:lnTo>
                  <a:pt x="1401840" y="74160"/>
                </a:lnTo>
                <a:lnTo>
                  <a:pt x="1373298" y="77662"/>
                </a:lnTo>
                <a:lnTo>
                  <a:pt x="1345098" y="81407"/>
                </a:lnTo>
                <a:lnTo>
                  <a:pt x="1317125" y="84610"/>
                </a:lnTo>
                <a:lnTo>
                  <a:pt x="1289305" y="87451"/>
                </a:lnTo>
                <a:lnTo>
                  <a:pt x="1261585" y="90050"/>
                </a:lnTo>
                <a:lnTo>
                  <a:pt x="1234639" y="93194"/>
                </a:lnTo>
                <a:lnTo>
                  <a:pt x="1208209" y="96701"/>
                </a:lnTo>
                <a:lnTo>
                  <a:pt x="1182121" y="100450"/>
                </a:lnTo>
                <a:lnTo>
                  <a:pt x="1156263" y="103655"/>
                </a:lnTo>
                <a:lnTo>
                  <a:pt x="1130557" y="106498"/>
                </a:lnTo>
                <a:lnTo>
                  <a:pt x="1104954" y="109098"/>
                </a:lnTo>
                <a:lnTo>
                  <a:pt x="1080124" y="112243"/>
                </a:lnTo>
                <a:lnTo>
                  <a:pt x="1055809" y="115750"/>
                </a:lnTo>
                <a:lnTo>
                  <a:pt x="1031839" y="119500"/>
                </a:lnTo>
                <a:lnTo>
                  <a:pt x="1007392" y="122705"/>
                </a:lnTo>
                <a:lnTo>
                  <a:pt x="982627" y="125548"/>
                </a:lnTo>
                <a:lnTo>
                  <a:pt x="957650" y="128148"/>
                </a:lnTo>
                <a:lnTo>
                  <a:pt x="911083" y="134800"/>
                </a:lnTo>
                <a:lnTo>
                  <a:pt x="866163" y="142461"/>
                </a:lnTo>
                <a:lnTo>
                  <a:pt x="820328" y="150569"/>
                </a:lnTo>
                <a:lnTo>
                  <a:pt x="775968" y="156995"/>
                </a:lnTo>
                <a:lnTo>
                  <a:pt x="733439" y="162908"/>
                </a:lnTo>
                <a:lnTo>
                  <a:pt x="693371" y="170240"/>
                </a:lnTo>
                <a:lnTo>
                  <a:pt x="654397" y="178202"/>
                </a:lnTo>
                <a:lnTo>
                  <a:pt x="616613" y="186445"/>
                </a:lnTo>
                <a:lnTo>
                  <a:pt x="581006" y="194812"/>
                </a:lnTo>
                <a:lnTo>
                  <a:pt x="546366" y="201353"/>
                </a:lnTo>
                <a:lnTo>
                  <a:pt x="512155" y="207318"/>
                </a:lnTo>
                <a:lnTo>
                  <a:pt x="478136" y="214672"/>
                </a:lnTo>
                <a:lnTo>
                  <a:pt x="444202" y="224526"/>
                </a:lnTo>
                <a:lnTo>
                  <a:pt x="411010" y="235255"/>
                </a:lnTo>
                <a:lnTo>
                  <a:pt x="365262" y="249229"/>
                </a:lnTo>
                <a:lnTo>
                  <a:pt x="324583" y="263012"/>
                </a:lnTo>
                <a:lnTo>
                  <a:pt x="285718" y="280188"/>
                </a:lnTo>
                <a:lnTo>
                  <a:pt x="248098" y="297977"/>
                </a:lnTo>
                <a:lnTo>
                  <a:pt x="203423" y="318869"/>
                </a:lnTo>
                <a:lnTo>
                  <a:pt x="160627" y="339799"/>
                </a:lnTo>
                <a:lnTo>
                  <a:pt x="116401" y="366845"/>
                </a:lnTo>
                <a:lnTo>
                  <a:pt x="69641" y="406686"/>
                </a:lnTo>
                <a:lnTo>
                  <a:pt x="33506" y="449170"/>
                </a:lnTo>
                <a:lnTo>
                  <a:pt x="16343" y="487354"/>
                </a:lnTo>
                <a:lnTo>
                  <a:pt x="3677" y="527048"/>
                </a:lnTo>
                <a:lnTo>
                  <a:pt x="841" y="565540"/>
                </a:lnTo>
                <a:lnTo>
                  <a:pt x="0" y="605403"/>
                </a:lnTo>
                <a:lnTo>
                  <a:pt x="3480" y="646792"/>
                </a:lnTo>
                <a:lnTo>
                  <a:pt x="15364" y="685530"/>
                </a:lnTo>
                <a:lnTo>
                  <a:pt x="34972" y="726433"/>
                </a:lnTo>
                <a:lnTo>
                  <a:pt x="65526" y="767282"/>
                </a:lnTo>
                <a:lnTo>
                  <a:pt x="86037" y="788102"/>
                </a:lnTo>
                <a:lnTo>
                  <a:pt x="122533" y="810812"/>
                </a:lnTo>
                <a:lnTo>
                  <a:pt x="168780" y="831260"/>
                </a:lnTo>
                <a:lnTo>
                  <a:pt x="201582" y="844287"/>
                </a:lnTo>
                <a:lnTo>
                  <a:pt x="245041" y="856779"/>
                </a:lnTo>
                <a:lnTo>
                  <a:pt x="279220" y="864331"/>
                </a:lnTo>
                <a:lnTo>
                  <a:pt x="315107" y="871685"/>
                </a:lnTo>
                <a:lnTo>
                  <a:pt x="362639" y="880498"/>
                </a:lnTo>
                <a:lnTo>
                  <a:pt x="402747" y="887808"/>
                </a:lnTo>
                <a:lnTo>
                  <a:pt x="446443" y="891997"/>
                </a:lnTo>
                <a:lnTo>
                  <a:pt x="488207" y="893859"/>
                </a:lnTo>
                <a:lnTo>
                  <a:pt x="535518" y="894908"/>
                </a:lnTo>
                <a:lnTo>
                  <a:pt x="575642" y="894512"/>
                </a:lnTo>
                <a:lnTo>
                  <a:pt x="623044" y="888415"/>
                </a:lnTo>
                <a:lnTo>
                  <a:pt x="662253" y="882476"/>
                </a:lnTo>
                <a:lnTo>
                  <a:pt x="701388" y="876248"/>
                </a:lnTo>
                <a:lnTo>
                  <a:pt x="737207" y="869933"/>
                </a:lnTo>
                <a:lnTo>
                  <a:pt x="774632" y="863594"/>
                </a:lnTo>
                <a:lnTo>
                  <a:pt x="812532" y="857247"/>
                </a:lnTo>
                <a:lnTo>
                  <a:pt x="856216" y="847136"/>
                </a:lnTo>
                <a:lnTo>
                  <a:pt x="903732" y="834497"/>
                </a:lnTo>
                <a:lnTo>
                  <a:pt x="950972" y="823905"/>
                </a:lnTo>
                <a:lnTo>
                  <a:pt x="981022" y="815618"/>
                </a:lnTo>
                <a:lnTo>
                  <a:pt x="1017192" y="805585"/>
                </a:lnTo>
                <a:lnTo>
                  <a:pt x="1054434" y="796422"/>
                </a:lnTo>
                <a:lnTo>
                  <a:pt x="1094245" y="783331"/>
                </a:lnTo>
                <a:lnTo>
                  <a:pt x="1148997" y="7683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SMARTInkShape-Group130"/>
          <p:cNvGrpSpPr/>
          <p:nvPr/>
        </p:nvGrpSpPr>
        <p:grpSpPr>
          <a:xfrm>
            <a:off x="5190421" y="2882900"/>
            <a:ext cx="1686630" cy="638276"/>
            <a:chOff x="5190421" y="2882900"/>
            <a:chExt cx="1686630" cy="638276"/>
          </a:xfrm>
        </p:grpSpPr>
        <p:sp>
          <p:nvSpPr>
            <p:cNvPr id="128" name="SMARTInkShape-729"/>
            <p:cNvSpPr/>
            <p:nvPr>
              <p:custDataLst>
                <p:tags r:id="rId66"/>
              </p:custDataLst>
            </p:nvPr>
          </p:nvSpPr>
          <p:spPr>
            <a:xfrm>
              <a:off x="5594350" y="2901950"/>
              <a:ext cx="1162520" cy="619226"/>
            </a:xfrm>
            <a:custGeom>
              <a:avLst/>
              <a:gdLst/>
              <a:ahLst/>
              <a:cxnLst/>
              <a:rect l="0" t="0" r="0" b="0"/>
              <a:pathLst>
                <a:path w="1162520" h="619226">
                  <a:moveTo>
                    <a:pt x="0" y="0"/>
                  </a:moveTo>
                  <a:lnTo>
                    <a:pt x="0" y="0"/>
                  </a:lnTo>
                  <a:lnTo>
                    <a:pt x="39346" y="3371"/>
                  </a:lnTo>
                  <a:lnTo>
                    <a:pt x="80554" y="22917"/>
                  </a:lnTo>
                  <a:lnTo>
                    <a:pt x="104771" y="36659"/>
                  </a:lnTo>
                  <a:lnTo>
                    <a:pt x="151302" y="69958"/>
                  </a:lnTo>
                  <a:lnTo>
                    <a:pt x="197208" y="96003"/>
                  </a:lnTo>
                  <a:lnTo>
                    <a:pt x="236065" y="120799"/>
                  </a:lnTo>
                  <a:lnTo>
                    <a:pt x="280874" y="149450"/>
                  </a:lnTo>
                  <a:lnTo>
                    <a:pt x="317937" y="170576"/>
                  </a:lnTo>
                  <a:lnTo>
                    <a:pt x="355729" y="190241"/>
                  </a:lnTo>
                  <a:lnTo>
                    <a:pt x="393739" y="212844"/>
                  </a:lnTo>
                  <a:lnTo>
                    <a:pt x="435182" y="237415"/>
                  </a:lnTo>
                  <a:lnTo>
                    <a:pt x="478741" y="262570"/>
                  </a:lnTo>
                  <a:lnTo>
                    <a:pt x="522928" y="287897"/>
                  </a:lnTo>
                  <a:lnTo>
                    <a:pt x="567300" y="313276"/>
                  </a:lnTo>
                  <a:lnTo>
                    <a:pt x="611726" y="335298"/>
                  </a:lnTo>
                  <a:lnTo>
                    <a:pt x="643236" y="350575"/>
                  </a:lnTo>
                  <a:lnTo>
                    <a:pt x="690827" y="375042"/>
                  </a:lnTo>
                  <a:lnTo>
                    <a:pt x="736208" y="398285"/>
                  </a:lnTo>
                  <a:lnTo>
                    <a:pt x="780934" y="420458"/>
                  </a:lnTo>
                  <a:lnTo>
                    <a:pt x="827347" y="443021"/>
                  </a:lnTo>
                  <a:lnTo>
                    <a:pt x="873085" y="463112"/>
                  </a:lnTo>
                  <a:lnTo>
                    <a:pt x="913447" y="482470"/>
                  </a:lnTo>
                  <a:lnTo>
                    <a:pt x="950337" y="501611"/>
                  </a:lnTo>
                  <a:lnTo>
                    <a:pt x="994406" y="523671"/>
                  </a:lnTo>
                  <a:lnTo>
                    <a:pt x="1036376" y="545981"/>
                  </a:lnTo>
                  <a:lnTo>
                    <a:pt x="1078219" y="568472"/>
                  </a:lnTo>
                  <a:lnTo>
                    <a:pt x="1119934" y="592931"/>
                  </a:lnTo>
                  <a:lnTo>
                    <a:pt x="1162519" y="618746"/>
                  </a:lnTo>
                  <a:lnTo>
                    <a:pt x="1160951" y="619225"/>
                  </a:lnTo>
                  <a:lnTo>
                    <a:pt x="1136650" y="615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30"/>
            <p:cNvSpPr/>
            <p:nvPr>
              <p:custDataLst>
                <p:tags r:id="rId67"/>
              </p:custDataLst>
            </p:nvPr>
          </p:nvSpPr>
          <p:spPr>
            <a:xfrm>
              <a:off x="5190421" y="2882900"/>
              <a:ext cx="1686630" cy="615166"/>
            </a:xfrm>
            <a:custGeom>
              <a:avLst/>
              <a:gdLst/>
              <a:ahLst/>
              <a:cxnLst/>
              <a:rect l="0" t="0" r="0" b="0"/>
              <a:pathLst>
                <a:path w="1686630" h="615166">
                  <a:moveTo>
                    <a:pt x="16579" y="596900"/>
                  </a:moveTo>
                  <a:lnTo>
                    <a:pt x="16579" y="596900"/>
                  </a:lnTo>
                  <a:lnTo>
                    <a:pt x="177" y="613302"/>
                  </a:lnTo>
                  <a:lnTo>
                    <a:pt x="0" y="614185"/>
                  </a:lnTo>
                  <a:lnTo>
                    <a:pt x="588" y="614773"/>
                  </a:lnTo>
                  <a:lnTo>
                    <a:pt x="1685" y="615165"/>
                  </a:lnTo>
                  <a:lnTo>
                    <a:pt x="29499" y="614384"/>
                  </a:lnTo>
                  <a:lnTo>
                    <a:pt x="65798" y="605059"/>
                  </a:lnTo>
                  <a:lnTo>
                    <a:pt x="100779" y="594882"/>
                  </a:lnTo>
                  <a:lnTo>
                    <a:pt x="143284" y="577252"/>
                  </a:lnTo>
                  <a:lnTo>
                    <a:pt x="184963" y="558622"/>
                  </a:lnTo>
                  <a:lnTo>
                    <a:pt x="231962" y="539698"/>
                  </a:lnTo>
                  <a:lnTo>
                    <a:pt x="264940" y="525145"/>
                  </a:lnTo>
                  <a:lnTo>
                    <a:pt x="299823" y="509270"/>
                  </a:lnTo>
                  <a:lnTo>
                    <a:pt x="338844" y="492807"/>
                  </a:lnTo>
                  <a:lnTo>
                    <a:pt x="381588" y="474201"/>
                  </a:lnTo>
                  <a:lnTo>
                    <a:pt x="426455" y="454173"/>
                  </a:lnTo>
                  <a:lnTo>
                    <a:pt x="472266" y="433512"/>
                  </a:lnTo>
                  <a:lnTo>
                    <a:pt x="496054" y="423769"/>
                  </a:lnTo>
                  <a:lnTo>
                    <a:pt x="520378" y="414451"/>
                  </a:lnTo>
                  <a:lnTo>
                    <a:pt x="545062" y="405418"/>
                  </a:lnTo>
                  <a:lnTo>
                    <a:pt x="569984" y="395867"/>
                  </a:lnTo>
                  <a:lnTo>
                    <a:pt x="595066" y="385973"/>
                  </a:lnTo>
                  <a:lnTo>
                    <a:pt x="620253" y="375848"/>
                  </a:lnTo>
                  <a:lnTo>
                    <a:pt x="646923" y="365571"/>
                  </a:lnTo>
                  <a:lnTo>
                    <a:pt x="674581" y="355192"/>
                  </a:lnTo>
                  <a:lnTo>
                    <a:pt x="702897" y="344744"/>
                  </a:lnTo>
                  <a:lnTo>
                    <a:pt x="730946" y="334252"/>
                  </a:lnTo>
                  <a:lnTo>
                    <a:pt x="758818" y="323729"/>
                  </a:lnTo>
                  <a:lnTo>
                    <a:pt x="786572" y="313186"/>
                  </a:lnTo>
                  <a:lnTo>
                    <a:pt x="814246" y="302630"/>
                  </a:lnTo>
                  <a:lnTo>
                    <a:pt x="841868" y="292064"/>
                  </a:lnTo>
                  <a:lnTo>
                    <a:pt x="869455" y="281493"/>
                  </a:lnTo>
                  <a:lnTo>
                    <a:pt x="897019" y="270918"/>
                  </a:lnTo>
                  <a:lnTo>
                    <a:pt x="924566" y="260340"/>
                  </a:lnTo>
                  <a:lnTo>
                    <a:pt x="952104" y="249759"/>
                  </a:lnTo>
                  <a:lnTo>
                    <a:pt x="980340" y="239884"/>
                  </a:lnTo>
                  <a:lnTo>
                    <a:pt x="1009041" y="230479"/>
                  </a:lnTo>
                  <a:lnTo>
                    <a:pt x="1038054" y="221386"/>
                  </a:lnTo>
                  <a:lnTo>
                    <a:pt x="1065862" y="212501"/>
                  </a:lnTo>
                  <a:lnTo>
                    <a:pt x="1092868" y="203757"/>
                  </a:lnTo>
                  <a:lnTo>
                    <a:pt x="1119338" y="195105"/>
                  </a:lnTo>
                  <a:lnTo>
                    <a:pt x="1145451" y="186514"/>
                  </a:lnTo>
                  <a:lnTo>
                    <a:pt x="1171327" y="177965"/>
                  </a:lnTo>
                  <a:lnTo>
                    <a:pt x="1197045" y="169444"/>
                  </a:lnTo>
                  <a:lnTo>
                    <a:pt x="1221951" y="160940"/>
                  </a:lnTo>
                  <a:lnTo>
                    <a:pt x="1246316" y="152449"/>
                  </a:lnTo>
                  <a:lnTo>
                    <a:pt x="1293379" y="136194"/>
                  </a:lnTo>
                  <a:lnTo>
                    <a:pt x="1337814" y="121914"/>
                  </a:lnTo>
                  <a:lnTo>
                    <a:pt x="1379200" y="108512"/>
                  </a:lnTo>
                  <a:lnTo>
                    <a:pt x="1418055" y="95500"/>
                  </a:lnTo>
                  <a:lnTo>
                    <a:pt x="1454139" y="82661"/>
                  </a:lnTo>
                  <a:lnTo>
                    <a:pt x="1487109" y="71781"/>
                  </a:lnTo>
                  <a:lnTo>
                    <a:pt x="1531556" y="57722"/>
                  </a:lnTo>
                  <a:lnTo>
                    <a:pt x="1569656" y="44620"/>
                  </a:lnTo>
                  <a:lnTo>
                    <a:pt x="1610764" y="27550"/>
                  </a:lnTo>
                  <a:lnTo>
                    <a:pt x="16866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31"/>
          <p:cNvGrpSpPr/>
          <p:nvPr/>
        </p:nvGrpSpPr>
        <p:grpSpPr>
          <a:xfrm>
            <a:off x="3175024" y="398763"/>
            <a:ext cx="1053469" cy="420388"/>
            <a:chOff x="3175024" y="398763"/>
            <a:chExt cx="1053469" cy="420388"/>
          </a:xfrm>
        </p:grpSpPr>
        <p:sp>
          <p:nvSpPr>
            <p:cNvPr id="131" name="SMARTInkShape-731"/>
            <p:cNvSpPr/>
            <p:nvPr>
              <p:custDataLst>
                <p:tags r:id="rId61"/>
              </p:custDataLst>
            </p:nvPr>
          </p:nvSpPr>
          <p:spPr>
            <a:xfrm>
              <a:off x="3765550" y="6350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3371" y="5467"/>
                  </a:lnTo>
                  <a:lnTo>
                    <a:pt x="3658" y="6467"/>
                  </a:lnTo>
                  <a:lnTo>
                    <a:pt x="1397" y="13362"/>
                  </a:lnTo>
                  <a:lnTo>
                    <a:pt x="3555" y="54511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32"/>
            <p:cNvSpPr/>
            <p:nvPr>
              <p:custDataLst>
                <p:tags r:id="rId62"/>
              </p:custDataLst>
            </p:nvPr>
          </p:nvSpPr>
          <p:spPr>
            <a:xfrm>
              <a:off x="3576991" y="476874"/>
              <a:ext cx="67910" cy="145023"/>
            </a:xfrm>
            <a:custGeom>
              <a:avLst/>
              <a:gdLst/>
              <a:ahLst/>
              <a:cxnLst/>
              <a:rect l="0" t="0" r="0" b="0"/>
              <a:pathLst>
                <a:path w="67910" h="145023">
                  <a:moveTo>
                    <a:pt x="67909" y="24776"/>
                  </a:moveTo>
                  <a:lnTo>
                    <a:pt x="67909" y="24776"/>
                  </a:lnTo>
                  <a:lnTo>
                    <a:pt x="67909" y="15938"/>
                  </a:lnTo>
                  <a:lnTo>
                    <a:pt x="62264" y="10029"/>
                  </a:lnTo>
                  <a:lnTo>
                    <a:pt x="50949" y="2533"/>
                  </a:lnTo>
                  <a:lnTo>
                    <a:pt x="43128" y="311"/>
                  </a:lnTo>
                  <a:lnTo>
                    <a:pt x="40805" y="0"/>
                  </a:lnTo>
                  <a:lnTo>
                    <a:pt x="36342" y="1535"/>
                  </a:lnTo>
                  <a:lnTo>
                    <a:pt x="34165" y="2932"/>
                  </a:lnTo>
                  <a:lnTo>
                    <a:pt x="15885" y="34092"/>
                  </a:lnTo>
                  <a:lnTo>
                    <a:pt x="12278" y="51055"/>
                  </a:lnTo>
                  <a:lnTo>
                    <a:pt x="15197" y="63267"/>
                  </a:lnTo>
                  <a:lnTo>
                    <a:pt x="25198" y="81611"/>
                  </a:lnTo>
                  <a:lnTo>
                    <a:pt x="33404" y="87195"/>
                  </a:lnTo>
                  <a:lnTo>
                    <a:pt x="42695" y="92735"/>
                  </a:lnTo>
                  <a:lnTo>
                    <a:pt x="49177" y="99900"/>
                  </a:lnTo>
                  <a:lnTo>
                    <a:pt x="52528" y="107789"/>
                  </a:lnTo>
                  <a:lnTo>
                    <a:pt x="53422" y="111868"/>
                  </a:lnTo>
                  <a:lnTo>
                    <a:pt x="52606" y="115998"/>
                  </a:lnTo>
                  <a:lnTo>
                    <a:pt x="47937" y="124351"/>
                  </a:lnTo>
                  <a:lnTo>
                    <a:pt x="39277" y="130885"/>
                  </a:lnTo>
                  <a:lnTo>
                    <a:pt x="7888" y="143383"/>
                  </a:lnTo>
                  <a:lnTo>
                    <a:pt x="0" y="145022"/>
                  </a:lnTo>
                  <a:lnTo>
                    <a:pt x="59" y="144451"/>
                  </a:lnTo>
                  <a:lnTo>
                    <a:pt x="4409" y="139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33"/>
            <p:cNvSpPr/>
            <p:nvPr>
              <p:custDataLst>
                <p:tags r:id="rId63"/>
              </p:custDataLst>
            </p:nvPr>
          </p:nvSpPr>
          <p:spPr>
            <a:xfrm>
              <a:off x="3436233" y="398763"/>
              <a:ext cx="95833" cy="232118"/>
            </a:xfrm>
            <a:custGeom>
              <a:avLst/>
              <a:gdLst/>
              <a:ahLst/>
              <a:cxnLst/>
              <a:rect l="0" t="0" r="0" b="0"/>
              <a:pathLst>
                <a:path w="95833" h="232118">
                  <a:moveTo>
                    <a:pt x="5467" y="45737"/>
                  </a:moveTo>
                  <a:lnTo>
                    <a:pt x="5467" y="45737"/>
                  </a:lnTo>
                  <a:lnTo>
                    <a:pt x="5467" y="8320"/>
                  </a:lnTo>
                  <a:lnTo>
                    <a:pt x="3585" y="2531"/>
                  </a:lnTo>
                  <a:lnTo>
                    <a:pt x="2096" y="0"/>
                  </a:lnTo>
                  <a:lnTo>
                    <a:pt x="1103" y="1134"/>
                  </a:lnTo>
                  <a:lnTo>
                    <a:pt x="0" y="9921"/>
                  </a:lnTo>
                  <a:lnTo>
                    <a:pt x="2749" y="47590"/>
                  </a:lnTo>
                  <a:lnTo>
                    <a:pt x="6141" y="79251"/>
                  </a:lnTo>
                  <a:lnTo>
                    <a:pt x="12016" y="125047"/>
                  </a:lnTo>
                  <a:lnTo>
                    <a:pt x="21721" y="172493"/>
                  </a:lnTo>
                  <a:lnTo>
                    <a:pt x="29875" y="217379"/>
                  </a:lnTo>
                  <a:lnTo>
                    <a:pt x="29500" y="218021"/>
                  </a:lnTo>
                  <a:lnTo>
                    <a:pt x="27202" y="214970"/>
                  </a:lnTo>
                  <a:lnTo>
                    <a:pt x="21941" y="198578"/>
                  </a:lnTo>
                  <a:lnTo>
                    <a:pt x="22656" y="169105"/>
                  </a:lnTo>
                  <a:lnTo>
                    <a:pt x="30708" y="143674"/>
                  </a:lnTo>
                  <a:lnTo>
                    <a:pt x="45401" y="126104"/>
                  </a:lnTo>
                  <a:lnTo>
                    <a:pt x="50434" y="123304"/>
                  </a:lnTo>
                  <a:lnTo>
                    <a:pt x="59790" y="122074"/>
                  </a:lnTo>
                  <a:lnTo>
                    <a:pt x="70532" y="127642"/>
                  </a:lnTo>
                  <a:lnTo>
                    <a:pt x="84717" y="140796"/>
                  </a:lnTo>
                  <a:lnTo>
                    <a:pt x="93389" y="155512"/>
                  </a:lnTo>
                  <a:lnTo>
                    <a:pt x="95832" y="161254"/>
                  </a:lnTo>
                  <a:lnTo>
                    <a:pt x="94783" y="177041"/>
                  </a:lnTo>
                  <a:lnTo>
                    <a:pt x="92528" y="186189"/>
                  </a:lnTo>
                  <a:lnTo>
                    <a:pt x="82496" y="201999"/>
                  </a:lnTo>
                  <a:lnTo>
                    <a:pt x="69336" y="214670"/>
                  </a:lnTo>
                  <a:lnTo>
                    <a:pt x="48615" y="225770"/>
                  </a:lnTo>
                  <a:lnTo>
                    <a:pt x="22877" y="232117"/>
                  </a:lnTo>
                  <a:lnTo>
                    <a:pt x="10617" y="231348"/>
                  </a:lnTo>
                  <a:lnTo>
                    <a:pt x="7490" y="228745"/>
                  </a:lnTo>
                  <a:lnTo>
                    <a:pt x="6110" y="224892"/>
                  </a:lnTo>
                  <a:lnTo>
                    <a:pt x="5896" y="220207"/>
                  </a:lnTo>
                  <a:lnTo>
                    <a:pt x="7870" y="215673"/>
                  </a:lnTo>
                  <a:lnTo>
                    <a:pt x="24517" y="1981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34"/>
            <p:cNvSpPr/>
            <p:nvPr>
              <p:custDataLst>
                <p:tags r:id="rId64"/>
              </p:custDataLst>
            </p:nvPr>
          </p:nvSpPr>
          <p:spPr>
            <a:xfrm>
              <a:off x="3313443" y="549649"/>
              <a:ext cx="64162" cy="117899"/>
            </a:xfrm>
            <a:custGeom>
              <a:avLst/>
              <a:gdLst/>
              <a:ahLst/>
              <a:cxnLst/>
              <a:rect l="0" t="0" r="0" b="0"/>
              <a:pathLst>
                <a:path w="64162" h="117899">
                  <a:moveTo>
                    <a:pt x="45707" y="15501"/>
                  </a:moveTo>
                  <a:lnTo>
                    <a:pt x="45707" y="15501"/>
                  </a:lnTo>
                  <a:lnTo>
                    <a:pt x="42336" y="12130"/>
                  </a:lnTo>
                  <a:lnTo>
                    <a:pt x="40638" y="11843"/>
                  </a:lnTo>
                  <a:lnTo>
                    <a:pt x="38799" y="12356"/>
                  </a:lnTo>
                  <a:lnTo>
                    <a:pt x="36868" y="13405"/>
                  </a:lnTo>
                  <a:lnTo>
                    <a:pt x="34875" y="12692"/>
                  </a:lnTo>
                  <a:lnTo>
                    <a:pt x="27879" y="4382"/>
                  </a:lnTo>
                  <a:lnTo>
                    <a:pt x="26766" y="4561"/>
                  </a:lnTo>
                  <a:lnTo>
                    <a:pt x="23648" y="6640"/>
                  </a:lnTo>
                  <a:lnTo>
                    <a:pt x="8391" y="49751"/>
                  </a:lnTo>
                  <a:lnTo>
                    <a:pt x="0" y="78252"/>
                  </a:lnTo>
                  <a:lnTo>
                    <a:pt x="933" y="94896"/>
                  </a:lnTo>
                  <a:lnTo>
                    <a:pt x="7511" y="112403"/>
                  </a:lnTo>
                  <a:lnTo>
                    <a:pt x="9660" y="116086"/>
                  </a:lnTo>
                  <a:lnTo>
                    <a:pt x="13914" y="117835"/>
                  </a:lnTo>
                  <a:lnTo>
                    <a:pt x="26167" y="117898"/>
                  </a:lnTo>
                  <a:lnTo>
                    <a:pt x="45562" y="110595"/>
                  </a:lnTo>
                  <a:lnTo>
                    <a:pt x="54580" y="99628"/>
                  </a:lnTo>
                  <a:lnTo>
                    <a:pt x="60234" y="83935"/>
                  </a:lnTo>
                  <a:lnTo>
                    <a:pt x="63864" y="43130"/>
                  </a:lnTo>
                  <a:lnTo>
                    <a:pt x="64161" y="33920"/>
                  </a:lnTo>
                  <a:lnTo>
                    <a:pt x="58848" y="18043"/>
                  </a:lnTo>
                  <a:lnTo>
                    <a:pt x="50136" y="6047"/>
                  </a:lnTo>
                  <a:lnTo>
                    <a:pt x="41560" y="716"/>
                  </a:lnTo>
                  <a:lnTo>
                    <a:pt x="38709" y="0"/>
                  </a:lnTo>
                  <a:lnTo>
                    <a:pt x="36808" y="228"/>
                  </a:lnTo>
                  <a:lnTo>
                    <a:pt x="35541" y="1086"/>
                  </a:lnTo>
                  <a:lnTo>
                    <a:pt x="34696" y="2363"/>
                  </a:lnTo>
                  <a:lnTo>
                    <a:pt x="33007" y="9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35"/>
            <p:cNvSpPr/>
            <p:nvPr>
              <p:custDataLst>
                <p:tags r:id="rId65"/>
              </p:custDataLst>
            </p:nvPr>
          </p:nvSpPr>
          <p:spPr>
            <a:xfrm>
              <a:off x="3175024" y="796498"/>
              <a:ext cx="1053469" cy="22653"/>
            </a:xfrm>
            <a:custGeom>
              <a:avLst/>
              <a:gdLst/>
              <a:ahLst/>
              <a:cxnLst/>
              <a:rect l="0" t="0" r="0" b="0"/>
              <a:pathLst>
                <a:path w="1053469" h="22653">
                  <a:moveTo>
                    <a:pt x="25376" y="22652"/>
                  </a:moveTo>
                  <a:lnTo>
                    <a:pt x="25376" y="22652"/>
                  </a:lnTo>
                  <a:lnTo>
                    <a:pt x="13199" y="16563"/>
                  </a:lnTo>
                  <a:lnTo>
                    <a:pt x="0" y="16302"/>
                  </a:lnTo>
                  <a:lnTo>
                    <a:pt x="18394" y="15596"/>
                  </a:lnTo>
                  <a:lnTo>
                    <a:pt x="57053" y="9835"/>
                  </a:lnTo>
                  <a:lnTo>
                    <a:pt x="96048" y="5042"/>
                  </a:lnTo>
                  <a:lnTo>
                    <a:pt x="130982" y="4029"/>
                  </a:lnTo>
                  <a:lnTo>
                    <a:pt x="174494" y="1847"/>
                  </a:lnTo>
                  <a:lnTo>
                    <a:pt x="207362" y="0"/>
                  </a:lnTo>
                  <a:lnTo>
                    <a:pt x="243136" y="1531"/>
                  </a:lnTo>
                  <a:lnTo>
                    <a:pt x="282084" y="2681"/>
                  </a:lnTo>
                  <a:lnTo>
                    <a:pt x="322913" y="3193"/>
                  </a:lnTo>
                  <a:lnTo>
                    <a:pt x="364578" y="3420"/>
                  </a:lnTo>
                  <a:lnTo>
                    <a:pt x="408495" y="3521"/>
                  </a:lnTo>
                  <a:lnTo>
                    <a:pt x="453884" y="4272"/>
                  </a:lnTo>
                  <a:lnTo>
                    <a:pt x="499928" y="6957"/>
                  </a:lnTo>
                  <a:lnTo>
                    <a:pt x="546262" y="8621"/>
                  </a:lnTo>
                  <a:lnTo>
                    <a:pt x="592020" y="10066"/>
                  </a:lnTo>
                  <a:lnTo>
                    <a:pt x="635875" y="13060"/>
                  </a:lnTo>
                  <a:lnTo>
                    <a:pt x="678884" y="14861"/>
                  </a:lnTo>
                  <a:lnTo>
                    <a:pt x="721518" y="16367"/>
                  </a:lnTo>
                  <a:lnTo>
                    <a:pt x="763986" y="19388"/>
                  </a:lnTo>
                  <a:lnTo>
                    <a:pt x="802615" y="21202"/>
                  </a:lnTo>
                  <a:lnTo>
                    <a:pt x="838599" y="22007"/>
                  </a:lnTo>
                  <a:lnTo>
                    <a:pt x="873407" y="22365"/>
                  </a:lnTo>
                  <a:lnTo>
                    <a:pt x="917994" y="22567"/>
                  </a:lnTo>
                  <a:lnTo>
                    <a:pt x="958017" y="19256"/>
                  </a:lnTo>
                  <a:lnTo>
                    <a:pt x="998622" y="16885"/>
                  </a:lnTo>
                  <a:lnTo>
                    <a:pt x="1043691" y="16336"/>
                  </a:lnTo>
                  <a:lnTo>
                    <a:pt x="1047152" y="16325"/>
                  </a:lnTo>
                  <a:lnTo>
                    <a:pt x="1049460" y="15612"/>
                  </a:lnTo>
                  <a:lnTo>
                    <a:pt x="1050999" y="14431"/>
                  </a:lnTo>
                  <a:lnTo>
                    <a:pt x="1053468" y="10837"/>
                  </a:lnTo>
                  <a:lnTo>
                    <a:pt x="1051924" y="8464"/>
                  </a:lnTo>
                  <a:lnTo>
                    <a:pt x="1047726" y="3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32"/>
          <p:cNvGrpSpPr/>
          <p:nvPr/>
        </p:nvGrpSpPr>
        <p:grpSpPr>
          <a:xfrm>
            <a:off x="4796015" y="457933"/>
            <a:ext cx="963436" cy="450118"/>
            <a:chOff x="4796015" y="457933"/>
            <a:chExt cx="963436" cy="450118"/>
          </a:xfrm>
        </p:grpSpPr>
        <p:sp>
          <p:nvSpPr>
            <p:cNvPr id="137" name="SMARTInkShape-736"/>
            <p:cNvSpPr/>
            <p:nvPr>
              <p:custDataLst>
                <p:tags r:id="rId56"/>
              </p:custDataLst>
            </p:nvPr>
          </p:nvSpPr>
          <p:spPr>
            <a:xfrm>
              <a:off x="5416550" y="635362"/>
              <a:ext cx="107951" cy="103074"/>
            </a:xfrm>
            <a:custGeom>
              <a:avLst/>
              <a:gdLst/>
              <a:ahLst/>
              <a:cxnLst/>
              <a:rect l="0" t="0" r="0" b="0"/>
              <a:pathLst>
                <a:path w="107951" h="103074">
                  <a:moveTo>
                    <a:pt x="0" y="18688"/>
                  </a:moveTo>
                  <a:lnTo>
                    <a:pt x="0" y="18688"/>
                  </a:lnTo>
                  <a:lnTo>
                    <a:pt x="6742" y="15317"/>
                  </a:lnTo>
                  <a:lnTo>
                    <a:pt x="8728" y="13618"/>
                  </a:lnTo>
                  <a:lnTo>
                    <a:pt x="10935" y="9850"/>
                  </a:lnTo>
                  <a:lnTo>
                    <a:pt x="12177" y="3761"/>
                  </a:lnTo>
                  <a:lnTo>
                    <a:pt x="13057" y="2387"/>
                  </a:lnTo>
                  <a:lnTo>
                    <a:pt x="14349" y="1470"/>
                  </a:lnTo>
                  <a:lnTo>
                    <a:pt x="18372" y="452"/>
                  </a:lnTo>
                  <a:lnTo>
                    <a:pt x="24864" y="0"/>
                  </a:lnTo>
                  <a:lnTo>
                    <a:pt x="27865" y="1290"/>
                  </a:lnTo>
                  <a:lnTo>
                    <a:pt x="33081" y="6487"/>
                  </a:lnTo>
                  <a:lnTo>
                    <a:pt x="39984" y="17346"/>
                  </a:lnTo>
                  <a:lnTo>
                    <a:pt x="43127" y="32872"/>
                  </a:lnTo>
                  <a:lnTo>
                    <a:pt x="38217" y="46629"/>
                  </a:lnTo>
                  <a:lnTo>
                    <a:pt x="6378" y="91294"/>
                  </a:lnTo>
                  <a:lnTo>
                    <a:pt x="1889" y="101663"/>
                  </a:lnTo>
                  <a:lnTo>
                    <a:pt x="2670" y="102932"/>
                  </a:lnTo>
                  <a:lnTo>
                    <a:pt x="4603" y="103073"/>
                  </a:lnTo>
                  <a:lnTo>
                    <a:pt x="107950" y="69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37"/>
            <p:cNvSpPr/>
            <p:nvPr>
              <p:custDataLst>
                <p:tags r:id="rId57"/>
              </p:custDataLst>
            </p:nvPr>
          </p:nvSpPr>
          <p:spPr>
            <a:xfrm>
              <a:off x="5317334" y="549832"/>
              <a:ext cx="44374" cy="126903"/>
            </a:xfrm>
            <a:custGeom>
              <a:avLst/>
              <a:gdLst/>
              <a:ahLst/>
              <a:cxnLst/>
              <a:rect l="0" t="0" r="0" b="0"/>
              <a:pathLst>
                <a:path w="44374" h="126903">
                  <a:moveTo>
                    <a:pt x="23016" y="34368"/>
                  </a:moveTo>
                  <a:lnTo>
                    <a:pt x="23016" y="34368"/>
                  </a:lnTo>
                  <a:lnTo>
                    <a:pt x="31805" y="20553"/>
                  </a:lnTo>
                  <a:lnTo>
                    <a:pt x="43410" y="7885"/>
                  </a:lnTo>
                  <a:lnTo>
                    <a:pt x="44373" y="5424"/>
                  </a:lnTo>
                  <a:lnTo>
                    <a:pt x="44310" y="3078"/>
                  </a:lnTo>
                  <a:lnTo>
                    <a:pt x="43562" y="808"/>
                  </a:lnTo>
                  <a:lnTo>
                    <a:pt x="42358" y="0"/>
                  </a:lnTo>
                  <a:lnTo>
                    <a:pt x="40849" y="167"/>
                  </a:lnTo>
                  <a:lnTo>
                    <a:pt x="22594" y="8070"/>
                  </a:lnTo>
                  <a:lnTo>
                    <a:pt x="5330" y="26341"/>
                  </a:lnTo>
                  <a:lnTo>
                    <a:pt x="3464" y="30427"/>
                  </a:lnTo>
                  <a:lnTo>
                    <a:pt x="3273" y="38731"/>
                  </a:lnTo>
                  <a:lnTo>
                    <a:pt x="7131" y="51340"/>
                  </a:lnTo>
                  <a:lnTo>
                    <a:pt x="33344" y="91499"/>
                  </a:lnTo>
                  <a:lnTo>
                    <a:pt x="32780" y="100682"/>
                  </a:lnTo>
                  <a:lnTo>
                    <a:pt x="26669" y="120453"/>
                  </a:lnTo>
                  <a:lnTo>
                    <a:pt x="24040" y="123508"/>
                  </a:lnTo>
                  <a:lnTo>
                    <a:pt x="17357" y="126902"/>
                  </a:lnTo>
                  <a:lnTo>
                    <a:pt x="9682" y="126530"/>
                  </a:lnTo>
                  <a:lnTo>
                    <a:pt x="5660" y="125442"/>
                  </a:lnTo>
                  <a:lnTo>
                    <a:pt x="2978" y="124012"/>
                  </a:lnTo>
                  <a:lnTo>
                    <a:pt x="1191" y="122353"/>
                  </a:lnTo>
                  <a:lnTo>
                    <a:pt x="0" y="120541"/>
                  </a:lnTo>
                  <a:lnTo>
                    <a:pt x="616" y="118628"/>
                  </a:lnTo>
                  <a:lnTo>
                    <a:pt x="10316" y="110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38"/>
            <p:cNvSpPr/>
            <p:nvPr>
              <p:custDataLst>
                <p:tags r:id="rId58"/>
              </p:custDataLst>
            </p:nvPr>
          </p:nvSpPr>
          <p:spPr>
            <a:xfrm>
              <a:off x="5196051" y="457933"/>
              <a:ext cx="91626" cy="235535"/>
            </a:xfrm>
            <a:custGeom>
              <a:avLst/>
              <a:gdLst/>
              <a:ahLst/>
              <a:cxnLst/>
              <a:rect l="0" t="0" r="0" b="0"/>
              <a:pathLst>
                <a:path w="91626" h="235535">
                  <a:moveTo>
                    <a:pt x="17299" y="37367"/>
                  </a:moveTo>
                  <a:lnTo>
                    <a:pt x="17299" y="37367"/>
                  </a:lnTo>
                  <a:lnTo>
                    <a:pt x="7839" y="1425"/>
                  </a:lnTo>
                  <a:lnTo>
                    <a:pt x="6054" y="0"/>
                  </a:lnTo>
                  <a:lnTo>
                    <a:pt x="4158" y="461"/>
                  </a:lnTo>
                  <a:lnTo>
                    <a:pt x="2189" y="2180"/>
                  </a:lnTo>
                  <a:lnTo>
                    <a:pt x="0" y="9734"/>
                  </a:lnTo>
                  <a:lnTo>
                    <a:pt x="649" y="33413"/>
                  </a:lnTo>
                  <a:lnTo>
                    <a:pt x="5310" y="69827"/>
                  </a:lnTo>
                  <a:lnTo>
                    <a:pt x="9278" y="107427"/>
                  </a:lnTo>
                  <a:lnTo>
                    <a:pt x="13990" y="147946"/>
                  </a:lnTo>
                  <a:lnTo>
                    <a:pt x="21010" y="194493"/>
                  </a:lnTo>
                  <a:lnTo>
                    <a:pt x="23302" y="231799"/>
                  </a:lnTo>
                  <a:lnTo>
                    <a:pt x="24123" y="234016"/>
                  </a:lnTo>
                  <a:lnTo>
                    <a:pt x="25376" y="234789"/>
                  </a:lnTo>
                  <a:lnTo>
                    <a:pt x="26917" y="234598"/>
                  </a:lnTo>
                  <a:lnTo>
                    <a:pt x="28629" y="226860"/>
                  </a:lnTo>
                  <a:lnTo>
                    <a:pt x="30801" y="214014"/>
                  </a:lnTo>
                  <a:lnTo>
                    <a:pt x="44224" y="181262"/>
                  </a:lnTo>
                  <a:lnTo>
                    <a:pt x="54431" y="171641"/>
                  </a:lnTo>
                  <a:lnTo>
                    <a:pt x="61103" y="167099"/>
                  </a:lnTo>
                  <a:lnTo>
                    <a:pt x="66963" y="165483"/>
                  </a:lnTo>
                  <a:lnTo>
                    <a:pt x="72281" y="165817"/>
                  </a:lnTo>
                  <a:lnTo>
                    <a:pt x="84625" y="171146"/>
                  </a:lnTo>
                  <a:lnTo>
                    <a:pt x="87583" y="173120"/>
                  </a:lnTo>
                  <a:lnTo>
                    <a:pt x="90870" y="182839"/>
                  </a:lnTo>
                  <a:lnTo>
                    <a:pt x="91625" y="195154"/>
                  </a:lnTo>
                  <a:lnTo>
                    <a:pt x="89609" y="205332"/>
                  </a:lnTo>
                  <a:lnTo>
                    <a:pt x="81136" y="222366"/>
                  </a:lnTo>
                  <a:lnTo>
                    <a:pt x="69688" y="234077"/>
                  </a:lnTo>
                  <a:lnTo>
                    <a:pt x="64925" y="235534"/>
                  </a:lnTo>
                  <a:lnTo>
                    <a:pt x="53988" y="235273"/>
                  </a:lnTo>
                  <a:lnTo>
                    <a:pt x="50225" y="232804"/>
                  </a:lnTo>
                  <a:lnTo>
                    <a:pt x="47716" y="229042"/>
                  </a:lnTo>
                  <a:lnTo>
                    <a:pt x="46043" y="224417"/>
                  </a:lnTo>
                  <a:lnTo>
                    <a:pt x="55399" y="19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39"/>
            <p:cNvSpPr/>
            <p:nvPr>
              <p:custDataLst>
                <p:tags r:id="rId59"/>
              </p:custDataLst>
            </p:nvPr>
          </p:nvSpPr>
          <p:spPr>
            <a:xfrm>
              <a:off x="5075232" y="596900"/>
              <a:ext cx="76301" cy="127929"/>
            </a:xfrm>
            <a:custGeom>
              <a:avLst/>
              <a:gdLst/>
              <a:ahLst/>
              <a:cxnLst/>
              <a:rect l="0" t="0" r="0" b="0"/>
              <a:pathLst>
                <a:path w="76301" h="127929">
                  <a:moveTo>
                    <a:pt x="55568" y="44450"/>
                  </a:moveTo>
                  <a:lnTo>
                    <a:pt x="55568" y="44450"/>
                  </a:lnTo>
                  <a:lnTo>
                    <a:pt x="55568" y="26773"/>
                  </a:lnTo>
                  <a:lnTo>
                    <a:pt x="54862" y="24199"/>
                  </a:lnTo>
                  <a:lnTo>
                    <a:pt x="53686" y="22483"/>
                  </a:lnTo>
                  <a:lnTo>
                    <a:pt x="52197" y="21338"/>
                  </a:lnTo>
                  <a:lnTo>
                    <a:pt x="24240" y="13784"/>
                  </a:lnTo>
                  <a:lnTo>
                    <a:pt x="16715" y="16945"/>
                  </a:lnTo>
                  <a:lnTo>
                    <a:pt x="12732" y="19763"/>
                  </a:lnTo>
                  <a:lnTo>
                    <a:pt x="6426" y="34184"/>
                  </a:lnTo>
                  <a:lnTo>
                    <a:pt x="0" y="81306"/>
                  </a:lnTo>
                  <a:lnTo>
                    <a:pt x="2884" y="101753"/>
                  </a:lnTo>
                  <a:lnTo>
                    <a:pt x="5629" y="110168"/>
                  </a:lnTo>
                  <a:lnTo>
                    <a:pt x="10281" y="116485"/>
                  </a:lnTo>
                  <a:lnTo>
                    <a:pt x="22975" y="125384"/>
                  </a:lnTo>
                  <a:lnTo>
                    <a:pt x="36143" y="127928"/>
                  </a:lnTo>
                  <a:lnTo>
                    <a:pt x="42618" y="127619"/>
                  </a:lnTo>
                  <a:lnTo>
                    <a:pt x="57338" y="119749"/>
                  </a:lnTo>
                  <a:lnTo>
                    <a:pt x="70466" y="107550"/>
                  </a:lnTo>
                  <a:lnTo>
                    <a:pt x="76300" y="95072"/>
                  </a:lnTo>
                  <a:lnTo>
                    <a:pt x="75130" y="78708"/>
                  </a:lnTo>
                  <a:lnTo>
                    <a:pt x="69907" y="61792"/>
                  </a:lnTo>
                  <a:lnTo>
                    <a:pt x="62881" y="49571"/>
                  </a:lnTo>
                  <a:lnTo>
                    <a:pt x="44626" y="30227"/>
                  </a:lnTo>
                  <a:lnTo>
                    <a:pt x="43335" y="25796"/>
                  </a:lnTo>
                  <a:lnTo>
                    <a:pt x="43179" y="21430"/>
                  </a:lnTo>
                  <a:lnTo>
                    <a:pt x="45192" y="17109"/>
                  </a:lnTo>
                  <a:lnTo>
                    <a:pt x="619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40"/>
            <p:cNvSpPr/>
            <p:nvPr>
              <p:custDataLst>
                <p:tags r:id="rId60"/>
              </p:custDataLst>
            </p:nvPr>
          </p:nvSpPr>
          <p:spPr>
            <a:xfrm>
              <a:off x="4796015" y="863603"/>
              <a:ext cx="963436" cy="44448"/>
            </a:xfrm>
            <a:custGeom>
              <a:avLst/>
              <a:gdLst/>
              <a:ahLst/>
              <a:cxnLst/>
              <a:rect l="0" t="0" r="0" b="0"/>
              <a:pathLst>
                <a:path w="963436" h="44448">
                  <a:moveTo>
                    <a:pt x="10935" y="44447"/>
                  </a:moveTo>
                  <a:lnTo>
                    <a:pt x="10935" y="44447"/>
                  </a:lnTo>
                  <a:lnTo>
                    <a:pt x="0" y="38980"/>
                  </a:lnTo>
                  <a:lnTo>
                    <a:pt x="8871" y="31617"/>
                  </a:lnTo>
                  <a:lnTo>
                    <a:pt x="41759" y="20498"/>
                  </a:lnTo>
                  <a:lnTo>
                    <a:pt x="77081" y="14283"/>
                  </a:lnTo>
                  <a:lnTo>
                    <a:pt x="115827" y="9874"/>
                  </a:lnTo>
                  <a:lnTo>
                    <a:pt x="149511" y="7914"/>
                  </a:lnTo>
                  <a:lnTo>
                    <a:pt x="182826" y="5162"/>
                  </a:lnTo>
                  <a:lnTo>
                    <a:pt x="217153" y="2293"/>
                  </a:lnTo>
                  <a:lnTo>
                    <a:pt x="253576" y="1017"/>
                  </a:lnTo>
                  <a:lnTo>
                    <a:pt x="290931" y="450"/>
                  </a:lnTo>
                  <a:lnTo>
                    <a:pt x="330110" y="199"/>
                  </a:lnTo>
                  <a:lnTo>
                    <a:pt x="373395" y="87"/>
                  </a:lnTo>
                  <a:lnTo>
                    <a:pt x="418502" y="37"/>
                  </a:lnTo>
                  <a:lnTo>
                    <a:pt x="463715" y="15"/>
                  </a:lnTo>
                  <a:lnTo>
                    <a:pt x="507328" y="5"/>
                  </a:lnTo>
                  <a:lnTo>
                    <a:pt x="552111" y="0"/>
                  </a:lnTo>
                  <a:lnTo>
                    <a:pt x="597180" y="704"/>
                  </a:lnTo>
                  <a:lnTo>
                    <a:pt x="640729" y="3369"/>
                  </a:lnTo>
                  <a:lnTo>
                    <a:pt x="683602" y="6905"/>
                  </a:lnTo>
                  <a:lnTo>
                    <a:pt x="725470" y="10123"/>
                  </a:lnTo>
                  <a:lnTo>
                    <a:pt x="765246" y="11553"/>
                  </a:lnTo>
                  <a:lnTo>
                    <a:pt x="800326" y="14070"/>
                  </a:lnTo>
                  <a:lnTo>
                    <a:pt x="845963" y="17572"/>
                  </a:lnTo>
                  <a:lnTo>
                    <a:pt x="891939" y="20492"/>
                  </a:lnTo>
                  <a:lnTo>
                    <a:pt x="932609" y="23944"/>
                  </a:lnTo>
                  <a:lnTo>
                    <a:pt x="940767" y="24428"/>
                  </a:lnTo>
                  <a:lnTo>
                    <a:pt x="946912" y="23340"/>
                  </a:lnTo>
                  <a:lnTo>
                    <a:pt x="963435" y="6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741"/>
          <p:cNvSpPr/>
          <p:nvPr>
            <p:custDataLst>
              <p:tags r:id="rId2"/>
            </p:custDataLst>
          </p:nvPr>
        </p:nvSpPr>
        <p:spPr>
          <a:xfrm>
            <a:off x="6838950" y="863600"/>
            <a:ext cx="184151" cy="19051"/>
          </a:xfrm>
          <a:custGeom>
            <a:avLst/>
            <a:gdLst/>
            <a:ahLst/>
            <a:cxnLst/>
            <a:rect l="0" t="0" r="0" b="0"/>
            <a:pathLst>
              <a:path w="184151" h="19051">
                <a:moveTo>
                  <a:pt x="0" y="0"/>
                </a:moveTo>
                <a:lnTo>
                  <a:pt x="0" y="0"/>
                </a:lnTo>
                <a:lnTo>
                  <a:pt x="44214" y="8728"/>
                </a:lnTo>
                <a:lnTo>
                  <a:pt x="86635" y="12229"/>
                </a:lnTo>
                <a:lnTo>
                  <a:pt x="131727" y="17494"/>
                </a:lnTo>
                <a:lnTo>
                  <a:pt x="18415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Shape-742"/>
          <p:cNvSpPr/>
          <p:nvPr>
            <p:custDataLst>
              <p:tags r:id="rId3"/>
            </p:custDataLst>
          </p:nvPr>
        </p:nvSpPr>
        <p:spPr>
          <a:xfrm>
            <a:off x="7302500" y="4267200"/>
            <a:ext cx="38101" cy="9421"/>
          </a:xfrm>
          <a:custGeom>
            <a:avLst/>
            <a:gdLst/>
            <a:ahLst/>
            <a:cxnLst/>
            <a:rect l="0" t="0" r="0" b="0"/>
            <a:pathLst>
              <a:path w="38101" h="9421">
                <a:moveTo>
                  <a:pt x="0" y="0"/>
                </a:moveTo>
                <a:lnTo>
                  <a:pt x="0" y="0"/>
                </a:lnTo>
                <a:lnTo>
                  <a:pt x="14305" y="8838"/>
                </a:lnTo>
                <a:lnTo>
                  <a:pt x="17297" y="9420"/>
                </a:lnTo>
                <a:lnTo>
                  <a:pt x="24386" y="8185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135"/>
          <p:cNvGrpSpPr/>
          <p:nvPr/>
        </p:nvGrpSpPr>
        <p:grpSpPr>
          <a:xfrm>
            <a:off x="6023429" y="4514850"/>
            <a:ext cx="1422490" cy="374391"/>
            <a:chOff x="6023429" y="4514850"/>
            <a:chExt cx="1422490" cy="374391"/>
          </a:xfrm>
        </p:grpSpPr>
        <p:sp>
          <p:nvSpPr>
            <p:cNvPr id="145" name="SMARTInkShape-743"/>
            <p:cNvSpPr/>
            <p:nvPr>
              <p:custDataLst>
                <p:tags r:id="rId45"/>
              </p:custDataLst>
            </p:nvPr>
          </p:nvSpPr>
          <p:spPr>
            <a:xfrm>
              <a:off x="7289909" y="4781432"/>
              <a:ext cx="156010" cy="87377"/>
            </a:xfrm>
            <a:custGeom>
              <a:avLst/>
              <a:gdLst/>
              <a:ahLst/>
              <a:cxnLst/>
              <a:rect l="0" t="0" r="0" b="0"/>
              <a:pathLst>
                <a:path w="156010" h="87377">
                  <a:moveTo>
                    <a:pt x="25291" y="6468"/>
                  </a:moveTo>
                  <a:lnTo>
                    <a:pt x="25291" y="6468"/>
                  </a:lnTo>
                  <a:lnTo>
                    <a:pt x="24585" y="16607"/>
                  </a:lnTo>
                  <a:lnTo>
                    <a:pt x="20222" y="27424"/>
                  </a:lnTo>
                  <a:lnTo>
                    <a:pt x="4092" y="60899"/>
                  </a:lnTo>
                  <a:lnTo>
                    <a:pt x="444" y="80707"/>
                  </a:lnTo>
                  <a:lnTo>
                    <a:pt x="0" y="87376"/>
                  </a:lnTo>
                  <a:lnTo>
                    <a:pt x="9345" y="73485"/>
                  </a:lnTo>
                  <a:lnTo>
                    <a:pt x="33214" y="29241"/>
                  </a:lnTo>
                  <a:lnTo>
                    <a:pt x="56857" y="1000"/>
                  </a:lnTo>
                  <a:lnTo>
                    <a:pt x="59034" y="0"/>
                  </a:lnTo>
                  <a:lnTo>
                    <a:pt x="60487" y="745"/>
                  </a:lnTo>
                  <a:lnTo>
                    <a:pt x="61455" y="2653"/>
                  </a:lnTo>
                  <a:lnTo>
                    <a:pt x="63220" y="23810"/>
                  </a:lnTo>
                  <a:lnTo>
                    <a:pt x="62652" y="48437"/>
                  </a:lnTo>
                  <a:lnTo>
                    <a:pt x="57919" y="64850"/>
                  </a:lnTo>
                  <a:lnTo>
                    <a:pt x="59743" y="65145"/>
                  </a:lnTo>
                  <a:lnTo>
                    <a:pt x="67414" y="61710"/>
                  </a:lnTo>
                  <a:lnTo>
                    <a:pt x="113416" y="17582"/>
                  </a:lnTo>
                  <a:lnTo>
                    <a:pt x="131129" y="9761"/>
                  </a:lnTo>
                  <a:lnTo>
                    <a:pt x="136066" y="8664"/>
                  </a:lnTo>
                  <a:lnTo>
                    <a:pt x="140768" y="10048"/>
                  </a:lnTo>
                  <a:lnTo>
                    <a:pt x="149756" y="17231"/>
                  </a:lnTo>
                  <a:lnTo>
                    <a:pt x="154692" y="23717"/>
                  </a:lnTo>
                  <a:lnTo>
                    <a:pt x="156009" y="26434"/>
                  </a:lnTo>
                  <a:lnTo>
                    <a:pt x="154490" y="43742"/>
                  </a:lnTo>
                  <a:lnTo>
                    <a:pt x="143291" y="68393"/>
                  </a:lnTo>
                  <a:lnTo>
                    <a:pt x="133241" y="82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44"/>
            <p:cNvSpPr/>
            <p:nvPr>
              <p:custDataLst>
                <p:tags r:id="rId46"/>
              </p:custDataLst>
            </p:nvPr>
          </p:nvSpPr>
          <p:spPr>
            <a:xfrm>
              <a:off x="7163060" y="4749800"/>
              <a:ext cx="94991" cy="133099"/>
            </a:xfrm>
            <a:custGeom>
              <a:avLst/>
              <a:gdLst/>
              <a:ahLst/>
              <a:cxnLst/>
              <a:rect l="0" t="0" r="0" b="0"/>
              <a:pathLst>
                <a:path w="94991" h="133099">
                  <a:moveTo>
                    <a:pt x="6090" y="38100"/>
                  </a:moveTo>
                  <a:lnTo>
                    <a:pt x="6090" y="38100"/>
                  </a:lnTo>
                  <a:lnTo>
                    <a:pt x="6090" y="31358"/>
                  </a:lnTo>
                  <a:lnTo>
                    <a:pt x="4209" y="26166"/>
                  </a:lnTo>
                  <a:lnTo>
                    <a:pt x="2719" y="23794"/>
                  </a:lnTo>
                  <a:lnTo>
                    <a:pt x="1726" y="22918"/>
                  </a:lnTo>
                  <a:lnTo>
                    <a:pt x="1063" y="23040"/>
                  </a:lnTo>
                  <a:lnTo>
                    <a:pt x="0" y="24934"/>
                  </a:lnTo>
                  <a:lnTo>
                    <a:pt x="22906" y="43035"/>
                  </a:lnTo>
                  <a:lnTo>
                    <a:pt x="35689" y="61983"/>
                  </a:lnTo>
                  <a:lnTo>
                    <a:pt x="41671" y="85472"/>
                  </a:lnTo>
                  <a:lnTo>
                    <a:pt x="40072" y="110305"/>
                  </a:lnTo>
                  <a:lnTo>
                    <a:pt x="35069" y="123343"/>
                  </a:lnTo>
                  <a:lnTo>
                    <a:pt x="29553" y="131725"/>
                  </a:lnTo>
                  <a:lnTo>
                    <a:pt x="28082" y="132972"/>
                  </a:lnTo>
                  <a:lnTo>
                    <a:pt x="27101" y="133098"/>
                  </a:lnTo>
                  <a:lnTo>
                    <a:pt x="24130" y="129475"/>
                  </a:lnTo>
                  <a:lnTo>
                    <a:pt x="22350" y="126533"/>
                  </a:lnTo>
                  <a:lnTo>
                    <a:pt x="22254" y="115739"/>
                  </a:lnTo>
                  <a:lnTo>
                    <a:pt x="34194" y="74717"/>
                  </a:lnTo>
                  <a:lnTo>
                    <a:pt x="57723" y="33513"/>
                  </a:lnTo>
                  <a:lnTo>
                    <a:pt x="72032" y="14633"/>
                  </a:lnTo>
                  <a:lnTo>
                    <a:pt x="94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45"/>
            <p:cNvSpPr/>
            <p:nvPr>
              <p:custDataLst>
                <p:tags r:id="rId47"/>
              </p:custDataLst>
            </p:nvPr>
          </p:nvSpPr>
          <p:spPr>
            <a:xfrm>
              <a:off x="7052490" y="4770440"/>
              <a:ext cx="65861" cy="100268"/>
            </a:xfrm>
            <a:custGeom>
              <a:avLst/>
              <a:gdLst/>
              <a:ahLst/>
              <a:cxnLst/>
              <a:rect l="0" t="0" r="0" b="0"/>
              <a:pathLst>
                <a:path w="65861" h="100268">
                  <a:moveTo>
                    <a:pt x="15060" y="36510"/>
                  </a:moveTo>
                  <a:lnTo>
                    <a:pt x="15060" y="36510"/>
                  </a:lnTo>
                  <a:lnTo>
                    <a:pt x="11689" y="39881"/>
                  </a:lnTo>
                  <a:lnTo>
                    <a:pt x="8152" y="41536"/>
                  </a:lnTo>
                  <a:lnTo>
                    <a:pt x="3503" y="42598"/>
                  </a:lnTo>
                  <a:lnTo>
                    <a:pt x="4750" y="42744"/>
                  </a:lnTo>
                  <a:lnTo>
                    <a:pt x="6070" y="42782"/>
                  </a:lnTo>
                  <a:lnTo>
                    <a:pt x="31622" y="34014"/>
                  </a:lnTo>
                  <a:lnTo>
                    <a:pt x="44583" y="24560"/>
                  </a:lnTo>
                  <a:lnTo>
                    <a:pt x="53989" y="12822"/>
                  </a:lnTo>
                  <a:lnTo>
                    <a:pt x="55124" y="9429"/>
                  </a:lnTo>
                  <a:lnTo>
                    <a:pt x="55175" y="6461"/>
                  </a:lnTo>
                  <a:lnTo>
                    <a:pt x="54503" y="3778"/>
                  </a:lnTo>
                  <a:lnTo>
                    <a:pt x="51939" y="1988"/>
                  </a:lnTo>
                  <a:lnTo>
                    <a:pt x="43444" y="0"/>
                  </a:lnTo>
                  <a:lnTo>
                    <a:pt x="38921" y="881"/>
                  </a:lnTo>
                  <a:lnTo>
                    <a:pt x="30133" y="5623"/>
                  </a:lnTo>
                  <a:lnTo>
                    <a:pt x="13881" y="19597"/>
                  </a:lnTo>
                  <a:lnTo>
                    <a:pt x="7481" y="29228"/>
                  </a:lnTo>
                  <a:lnTo>
                    <a:pt x="0" y="50280"/>
                  </a:lnTo>
                  <a:lnTo>
                    <a:pt x="1547" y="64267"/>
                  </a:lnTo>
                  <a:lnTo>
                    <a:pt x="6936" y="78479"/>
                  </a:lnTo>
                  <a:lnTo>
                    <a:pt x="17906" y="93708"/>
                  </a:lnTo>
                  <a:lnTo>
                    <a:pt x="25966" y="100267"/>
                  </a:lnTo>
                  <a:lnTo>
                    <a:pt x="65860" y="10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46"/>
            <p:cNvSpPr/>
            <p:nvPr>
              <p:custDataLst>
                <p:tags r:id="rId48"/>
              </p:custDataLst>
            </p:nvPr>
          </p:nvSpPr>
          <p:spPr>
            <a:xfrm>
              <a:off x="6905618" y="4781550"/>
              <a:ext cx="142883" cy="25401"/>
            </a:xfrm>
            <a:custGeom>
              <a:avLst/>
              <a:gdLst/>
              <a:ahLst/>
              <a:cxnLst/>
              <a:rect l="0" t="0" r="0" b="0"/>
              <a:pathLst>
                <a:path w="142883" h="25401">
                  <a:moveTo>
                    <a:pt x="41282" y="25400"/>
                  </a:moveTo>
                  <a:lnTo>
                    <a:pt x="41282" y="25400"/>
                  </a:lnTo>
                  <a:lnTo>
                    <a:pt x="15534" y="16611"/>
                  </a:lnTo>
                  <a:lnTo>
                    <a:pt x="526" y="8377"/>
                  </a:lnTo>
                  <a:lnTo>
                    <a:pt x="0" y="7701"/>
                  </a:lnTo>
                  <a:lnTo>
                    <a:pt x="355" y="7251"/>
                  </a:lnTo>
                  <a:lnTo>
                    <a:pt x="34637" y="2105"/>
                  </a:lnTo>
                  <a:lnTo>
                    <a:pt x="76786" y="624"/>
                  </a:lnTo>
                  <a:lnTo>
                    <a:pt x="142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47"/>
            <p:cNvSpPr/>
            <p:nvPr>
              <p:custDataLst>
                <p:tags r:id="rId49"/>
              </p:custDataLst>
            </p:nvPr>
          </p:nvSpPr>
          <p:spPr>
            <a:xfrm>
              <a:off x="6553200" y="4724400"/>
              <a:ext cx="139701" cy="160168"/>
            </a:xfrm>
            <a:custGeom>
              <a:avLst/>
              <a:gdLst/>
              <a:ahLst/>
              <a:cxnLst/>
              <a:rect l="0" t="0" r="0" b="0"/>
              <a:pathLst>
                <a:path w="139701" h="160168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05" y="53492"/>
                  </a:lnTo>
                  <a:lnTo>
                    <a:pt x="5467" y="56529"/>
                  </a:lnTo>
                  <a:lnTo>
                    <a:pt x="12831" y="56966"/>
                  </a:lnTo>
                  <a:lnTo>
                    <a:pt x="27320" y="67208"/>
                  </a:lnTo>
                  <a:lnTo>
                    <a:pt x="41649" y="80278"/>
                  </a:lnTo>
                  <a:lnTo>
                    <a:pt x="51460" y="103200"/>
                  </a:lnTo>
                  <a:lnTo>
                    <a:pt x="52739" y="118539"/>
                  </a:lnTo>
                  <a:lnTo>
                    <a:pt x="50250" y="132412"/>
                  </a:lnTo>
                  <a:lnTo>
                    <a:pt x="44441" y="145633"/>
                  </a:lnTo>
                  <a:lnTo>
                    <a:pt x="37155" y="154802"/>
                  </a:lnTo>
                  <a:lnTo>
                    <a:pt x="33237" y="158235"/>
                  </a:lnTo>
                  <a:lnTo>
                    <a:pt x="29919" y="159817"/>
                  </a:lnTo>
                  <a:lnTo>
                    <a:pt x="27001" y="160167"/>
                  </a:lnTo>
                  <a:lnTo>
                    <a:pt x="24351" y="159695"/>
                  </a:lnTo>
                  <a:lnTo>
                    <a:pt x="23289" y="155853"/>
                  </a:lnTo>
                  <a:lnTo>
                    <a:pt x="25872" y="133589"/>
                  </a:lnTo>
                  <a:lnTo>
                    <a:pt x="42793" y="92580"/>
                  </a:lnTo>
                  <a:lnTo>
                    <a:pt x="72893" y="50664"/>
                  </a:lnTo>
                  <a:lnTo>
                    <a:pt x="114695" y="1329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48"/>
            <p:cNvSpPr/>
            <p:nvPr>
              <p:custDataLst>
                <p:tags r:id="rId50"/>
              </p:custDataLst>
            </p:nvPr>
          </p:nvSpPr>
          <p:spPr>
            <a:xfrm>
              <a:off x="6478014" y="4781550"/>
              <a:ext cx="55393" cy="107691"/>
            </a:xfrm>
            <a:custGeom>
              <a:avLst/>
              <a:gdLst/>
              <a:ahLst/>
              <a:cxnLst/>
              <a:rect l="0" t="0" r="0" b="0"/>
              <a:pathLst>
                <a:path w="55393" h="107691">
                  <a:moveTo>
                    <a:pt x="43436" y="0"/>
                  </a:moveTo>
                  <a:lnTo>
                    <a:pt x="43436" y="0"/>
                  </a:lnTo>
                  <a:lnTo>
                    <a:pt x="46806" y="3371"/>
                  </a:lnTo>
                  <a:lnTo>
                    <a:pt x="50343" y="5026"/>
                  </a:lnTo>
                  <a:lnTo>
                    <a:pt x="54992" y="6088"/>
                  </a:lnTo>
                  <a:lnTo>
                    <a:pt x="54668" y="6881"/>
                  </a:lnTo>
                  <a:lnTo>
                    <a:pt x="52426" y="9644"/>
                  </a:lnTo>
                  <a:lnTo>
                    <a:pt x="26873" y="24641"/>
                  </a:lnTo>
                  <a:lnTo>
                    <a:pt x="10541" y="43127"/>
                  </a:lnTo>
                  <a:lnTo>
                    <a:pt x="4122" y="56562"/>
                  </a:lnTo>
                  <a:lnTo>
                    <a:pt x="0" y="85805"/>
                  </a:lnTo>
                  <a:lnTo>
                    <a:pt x="1778" y="92481"/>
                  </a:lnTo>
                  <a:lnTo>
                    <a:pt x="9400" y="103662"/>
                  </a:lnTo>
                  <a:lnTo>
                    <a:pt x="13690" y="106502"/>
                  </a:lnTo>
                  <a:lnTo>
                    <a:pt x="17960" y="107690"/>
                  </a:lnTo>
                  <a:lnTo>
                    <a:pt x="26470" y="107129"/>
                  </a:lnTo>
                  <a:lnTo>
                    <a:pt x="34954" y="104528"/>
                  </a:lnTo>
                  <a:lnTo>
                    <a:pt x="43429" y="95375"/>
                  </a:lnTo>
                  <a:lnTo>
                    <a:pt x="50488" y="81900"/>
                  </a:lnTo>
                  <a:lnTo>
                    <a:pt x="55392" y="38598"/>
                  </a:lnTo>
                  <a:lnTo>
                    <a:pt x="52545" y="181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49"/>
            <p:cNvSpPr/>
            <p:nvPr>
              <p:custDataLst>
                <p:tags r:id="rId51"/>
              </p:custDataLst>
            </p:nvPr>
          </p:nvSpPr>
          <p:spPr>
            <a:xfrm>
              <a:off x="6375400" y="4768850"/>
              <a:ext cx="101601" cy="112394"/>
            </a:xfrm>
            <a:custGeom>
              <a:avLst/>
              <a:gdLst/>
              <a:ahLst/>
              <a:cxnLst/>
              <a:rect l="0" t="0" r="0" b="0"/>
              <a:pathLst>
                <a:path w="101601" h="112394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16606" y="15392"/>
                  </a:lnTo>
                  <a:lnTo>
                    <a:pt x="27136" y="16953"/>
                  </a:lnTo>
                  <a:lnTo>
                    <a:pt x="44964" y="28542"/>
                  </a:lnTo>
                  <a:lnTo>
                    <a:pt x="53615" y="41378"/>
                  </a:lnTo>
                  <a:lnTo>
                    <a:pt x="56910" y="48752"/>
                  </a:lnTo>
                  <a:lnTo>
                    <a:pt x="58690" y="66353"/>
                  </a:lnTo>
                  <a:lnTo>
                    <a:pt x="54083" y="96284"/>
                  </a:lnTo>
                  <a:lnTo>
                    <a:pt x="48495" y="104646"/>
                  </a:lnTo>
                  <a:lnTo>
                    <a:pt x="42014" y="110010"/>
                  </a:lnTo>
                  <a:lnTo>
                    <a:pt x="36783" y="112393"/>
                  </a:lnTo>
                  <a:lnTo>
                    <a:pt x="34399" y="111617"/>
                  </a:lnTo>
                  <a:lnTo>
                    <a:pt x="29869" y="106993"/>
                  </a:lnTo>
                  <a:lnTo>
                    <a:pt x="31150" y="94589"/>
                  </a:lnTo>
                  <a:lnTo>
                    <a:pt x="46839" y="51140"/>
                  </a:lnTo>
                  <a:lnTo>
                    <a:pt x="60836" y="26284"/>
                  </a:lnTo>
                  <a:lnTo>
                    <a:pt x="80663" y="998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50"/>
            <p:cNvSpPr/>
            <p:nvPr>
              <p:custDataLst>
                <p:tags r:id="rId52"/>
              </p:custDataLst>
            </p:nvPr>
          </p:nvSpPr>
          <p:spPr>
            <a:xfrm>
              <a:off x="6267712" y="4775200"/>
              <a:ext cx="63239" cy="103721"/>
            </a:xfrm>
            <a:custGeom>
              <a:avLst/>
              <a:gdLst/>
              <a:ahLst/>
              <a:cxnLst/>
              <a:rect l="0" t="0" r="0" b="0"/>
              <a:pathLst>
                <a:path w="63239" h="103721">
                  <a:moveTo>
                    <a:pt x="6088" y="25400"/>
                  </a:moveTo>
                  <a:lnTo>
                    <a:pt x="6088" y="25400"/>
                  </a:lnTo>
                  <a:lnTo>
                    <a:pt x="621" y="14465"/>
                  </a:lnTo>
                  <a:lnTo>
                    <a:pt x="0" y="9852"/>
                  </a:lnTo>
                  <a:lnTo>
                    <a:pt x="618" y="8684"/>
                  </a:lnTo>
                  <a:lnTo>
                    <a:pt x="1736" y="7906"/>
                  </a:lnTo>
                  <a:lnTo>
                    <a:pt x="3187" y="7388"/>
                  </a:lnTo>
                  <a:lnTo>
                    <a:pt x="15342" y="10028"/>
                  </a:lnTo>
                  <a:lnTo>
                    <a:pt x="24547" y="17157"/>
                  </a:lnTo>
                  <a:lnTo>
                    <a:pt x="41954" y="35609"/>
                  </a:lnTo>
                  <a:lnTo>
                    <a:pt x="46723" y="48046"/>
                  </a:lnTo>
                  <a:lnTo>
                    <a:pt x="48137" y="62981"/>
                  </a:lnTo>
                  <a:lnTo>
                    <a:pt x="46413" y="79027"/>
                  </a:lnTo>
                  <a:lnTo>
                    <a:pt x="41414" y="89921"/>
                  </a:lnTo>
                  <a:lnTo>
                    <a:pt x="30665" y="100021"/>
                  </a:lnTo>
                  <a:lnTo>
                    <a:pt x="24067" y="103720"/>
                  </a:lnTo>
                  <a:lnTo>
                    <a:pt x="22307" y="103719"/>
                  </a:lnTo>
                  <a:lnTo>
                    <a:pt x="21134" y="103013"/>
                  </a:lnTo>
                  <a:lnTo>
                    <a:pt x="19483" y="88535"/>
                  </a:lnTo>
                  <a:lnTo>
                    <a:pt x="29065" y="50336"/>
                  </a:lnTo>
                  <a:lnTo>
                    <a:pt x="41196" y="27144"/>
                  </a:lnTo>
                  <a:lnTo>
                    <a:pt x="63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51"/>
            <p:cNvSpPr/>
            <p:nvPr>
              <p:custDataLst>
                <p:tags r:id="rId53"/>
              </p:custDataLst>
            </p:nvPr>
          </p:nvSpPr>
          <p:spPr>
            <a:xfrm>
              <a:off x="6099385" y="4779640"/>
              <a:ext cx="123616" cy="107453"/>
            </a:xfrm>
            <a:custGeom>
              <a:avLst/>
              <a:gdLst/>
              <a:ahLst/>
              <a:cxnLst/>
              <a:rect l="0" t="0" r="0" b="0"/>
              <a:pathLst>
                <a:path w="123616" h="107453">
                  <a:moveTo>
                    <a:pt x="28365" y="1910"/>
                  </a:moveTo>
                  <a:lnTo>
                    <a:pt x="28365" y="1910"/>
                  </a:lnTo>
                  <a:lnTo>
                    <a:pt x="10067" y="23579"/>
                  </a:lnTo>
                  <a:lnTo>
                    <a:pt x="8405" y="27644"/>
                  </a:lnTo>
                  <a:lnTo>
                    <a:pt x="8002" y="31061"/>
                  </a:lnTo>
                  <a:lnTo>
                    <a:pt x="8440" y="34044"/>
                  </a:lnTo>
                  <a:lnTo>
                    <a:pt x="10848" y="36033"/>
                  </a:lnTo>
                  <a:lnTo>
                    <a:pt x="19169" y="38242"/>
                  </a:lnTo>
                  <a:lnTo>
                    <a:pt x="42462" y="38955"/>
                  </a:lnTo>
                  <a:lnTo>
                    <a:pt x="57443" y="36484"/>
                  </a:lnTo>
                  <a:lnTo>
                    <a:pt x="71627" y="29270"/>
                  </a:lnTo>
                  <a:lnTo>
                    <a:pt x="82871" y="19715"/>
                  </a:lnTo>
                  <a:lnTo>
                    <a:pt x="87867" y="10764"/>
                  </a:lnTo>
                  <a:lnTo>
                    <a:pt x="87789" y="7107"/>
                  </a:lnTo>
                  <a:lnTo>
                    <a:pt x="86325" y="3963"/>
                  </a:lnTo>
                  <a:lnTo>
                    <a:pt x="83938" y="1162"/>
                  </a:lnTo>
                  <a:lnTo>
                    <a:pt x="80231" y="0"/>
                  </a:lnTo>
                  <a:lnTo>
                    <a:pt x="64900" y="1736"/>
                  </a:lnTo>
                  <a:lnTo>
                    <a:pt x="36993" y="12407"/>
                  </a:lnTo>
                  <a:lnTo>
                    <a:pt x="20206" y="22803"/>
                  </a:lnTo>
                  <a:lnTo>
                    <a:pt x="8040" y="34479"/>
                  </a:lnTo>
                  <a:lnTo>
                    <a:pt x="1692" y="50487"/>
                  </a:lnTo>
                  <a:lnTo>
                    <a:pt x="0" y="59694"/>
                  </a:lnTo>
                  <a:lnTo>
                    <a:pt x="1694" y="68655"/>
                  </a:lnTo>
                  <a:lnTo>
                    <a:pt x="11102" y="86137"/>
                  </a:lnTo>
                  <a:lnTo>
                    <a:pt x="22809" y="97670"/>
                  </a:lnTo>
                  <a:lnTo>
                    <a:pt x="28894" y="101733"/>
                  </a:lnTo>
                  <a:lnTo>
                    <a:pt x="61056" y="107452"/>
                  </a:lnTo>
                  <a:lnTo>
                    <a:pt x="123615" y="103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52"/>
            <p:cNvSpPr/>
            <p:nvPr>
              <p:custDataLst>
                <p:tags r:id="rId54"/>
              </p:custDataLst>
            </p:nvPr>
          </p:nvSpPr>
          <p:spPr>
            <a:xfrm>
              <a:off x="6029509" y="4546600"/>
              <a:ext cx="447492" cy="56802"/>
            </a:xfrm>
            <a:custGeom>
              <a:avLst/>
              <a:gdLst/>
              <a:ahLst/>
              <a:cxnLst/>
              <a:rect l="0" t="0" r="0" b="0"/>
              <a:pathLst>
                <a:path w="447492" h="56802">
                  <a:moveTo>
                    <a:pt x="53791" y="44450"/>
                  </a:moveTo>
                  <a:lnTo>
                    <a:pt x="53791" y="44450"/>
                  </a:lnTo>
                  <a:lnTo>
                    <a:pt x="12741" y="55973"/>
                  </a:lnTo>
                  <a:lnTo>
                    <a:pt x="0" y="56801"/>
                  </a:lnTo>
                  <a:lnTo>
                    <a:pt x="9865" y="56341"/>
                  </a:lnTo>
                  <a:lnTo>
                    <a:pt x="55140" y="48298"/>
                  </a:lnTo>
                  <a:lnTo>
                    <a:pt x="99762" y="40140"/>
                  </a:lnTo>
                  <a:lnTo>
                    <a:pt x="136792" y="33844"/>
                  </a:lnTo>
                  <a:lnTo>
                    <a:pt x="175986" y="27510"/>
                  </a:lnTo>
                  <a:lnTo>
                    <a:pt x="222014" y="21870"/>
                  </a:lnTo>
                  <a:lnTo>
                    <a:pt x="267246" y="18475"/>
                  </a:lnTo>
                  <a:lnTo>
                    <a:pt x="311222" y="10570"/>
                  </a:lnTo>
                  <a:lnTo>
                    <a:pt x="351375" y="6895"/>
                  </a:lnTo>
                  <a:lnTo>
                    <a:pt x="388674" y="2356"/>
                  </a:lnTo>
                  <a:lnTo>
                    <a:pt x="447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53"/>
            <p:cNvSpPr/>
            <p:nvPr>
              <p:custDataLst>
                <p:tags r:id="rId55"/>
              </p:custDataLst>
            </p:nvPr>
          </p:nvSpPr>
          <p:spPr>
            <a:xfrm>
              <a:off x="6023429" y="4514850"/>
              <a:ext cx="358322" cy="19051"/>
            </a:xfrm>
            <a:custGeom>
              <a:avLst/>
              <a:gdLst/>
              <a:ahLst/>
              <a:cxnLst/>
              <a:rect l="0" t="0" r="0" b="0"/>
              <a:pathLst>
                <a:path w="358322" h="19051">
                  <a:moveTo>
                    <a:pt x="21771" y="0"/>
                  </a:moveTo>
                  <a:lnTo>
                    <a:pt x="21771" y="0"/>
                  </a:lnTo>
                  <a:lnTo>
                    <a:pt x="7466" y="8838"/>
                  </a:lnTo>
                  <a:lnTo>
                    <a:pt x="756" y="14927"/>
                  </a:lnTo>
                  <a:lnTo>
                    <a:pt x="0" y="16301"/>
                  </a:lnTo>
                  <a:lnTo>
                    <a:pt x="201" y="17218"/>
                  </a:lnTo>
                  <a:lnTo>
                    <a:pt x="1041" y="17828"/>
                  </a:lnTo>
                  <a:lnTo>
                    <a:pt x="48040" y="18942"/>
                  </a:lnTo>
                  <a:lnTo>
                    <a:pt x="92270" y="19018"/>
                  </a:lnTo>
                  <a:lnTo>
                    <a:pt x="131011" y="15670"/>
                  </a:lnTo>
                  <a:lnTo>
                    <a:pt x="163221" y="12138"/>
                  </a:lnTo>
                  <a:lnTo>
                    <a:pt x="197526" y="8922"/>
                  </a:lnTo>
                  <a:lnTo>
                    <a:pt x="239496" y="7112"/>
                  </a:lnTo>
                  <a:lnTo>
                    <a:pt x="273054" y="6689"/>
                  </a:lnTo>
                  <a:lnTo>
                    <a:pt x="317534" y="6450"/>
                  </a:lnTo>
                  <a:lnTo>
                    <a:pt x="354090" y="11826"/>
                  </a:lnTo>
                  <a:lnTo>
                    <a:pt x="355501" y="12823"/>
                  </a:lnTo>
                  <a:lnTo>
                    <a:pt x="3583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754"/>
          <p:cNvSpPr/>
          <p:nvPr>
            <p:custDataLst>
              <p:tags r:id="rId4"/>
            </p:custDataLst>
          </p:nvPr>
        </p:nvSpPr>
        <p:spPr>
          <a:xfrm>
            <a:off x="6938249" y="4598544"/>
            <a:ext cx="65802" cy="285226"/>
          </a:xfrm>
          <a:custGeom>
            <a:avLst/>
            <a:gdLst/>
            <a:ahLst/>
            <a:cxnLst/>
            <a:rect l="0" t="0" r="0" b="0"/>
            <a:pathLst>
              <a:path w="65802" h="285226">
                <a:moveTo>
                  <a:pt x="46751" y="11556"/>
                </a:moveTo>
                <a:lnTo>
                  <a:pt x="46751" y="11556"/>
                </a:lnTo>
                <a:lnTo>
                  <a:pt x="57582" y="1430"/>
                </a:lnTo>
                <a:lnTo>
                  <a:pt x="61677" y="0"/>
                </a:lnTo>
                <a:lnTo>
                  <a:pt x="62347" y="1030"/>
                </a:lnTo>
                <a:lnTo>
                  <a:pt x="50894" y="45353"/>
                </a:lnTo>
                <a:lnTo>
                  <a:pt x="39103" y="82673"/>
                </a:lnTo>
                <a:lnTo>
                  <a:pt x="25434" y="122154"/>
                </a:lnTo>
                <a:lnTo>
                  <a:pt x="15651" y="167902"/>
                </a:lnTo>
                <a:lnTo>
                  <a:pt x="6178" y="208791"/>
                </a:lnTo>
                <a:lnTo>
                  <a:pt x="0" y="252108"/>
                </a:lnTo>
                <a:lnTo>
                  <a:pt x="809" y="269222"/>
                </a:lnTo>
                <a:lnTo>
                  <a:pt x="5400" y="279649"/>
                </a:lnTo>
                <a:lnTo>
                  <a:pt x="8601" y="283418"/>
                </a:lnTo>
                <a:lnTo>
                  <a:pt x="13557" y="285225"/>
                </a:lnTo>
                <a:lnTo>
                  <a:pt x="33309" y="284397"/>
                </a:lnTo>
                <a:lnTo>
                  <a:pt x="46422" y="281456"/>
                </a:lnTo>
                <a:lnTo>
                  <a:pt x="57423" y="272152"/>
                </a:lnTo>
                <a:lnTo>
                  <a:pt x="62332" y="265720"/>
                </a:lnTo>
                <a:lnTo>
                  <a:pt x="64900" y="259315"/>
                </a:lnTo>
                <a:lnTo>
                  <a:pt x="65801" y="2338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137"/>
          <p:cNvGrpSpPr/>
          <p:nvPr/>
        </p:nvGrpSpPr>
        <p:grpSpPr>
          <a:xfrm>
            <a:off x="1447800" y="4891760"/>
            <a:ext cx="830968" cy="517174"/>
            <a:chOff x="1447800" y="4891760"/>
            <a:chExt cx="830968" cy="517174"/>
          </a:xfrm>
        </p:grpSpPr>
        <p:sp>
          <p:nvSpPr>
            <p:cNvPr id="158" name="SMARTInkShape-755"/>
            <p:cNvSpPr/>
            <p:nvPr>
              <p:custDataLst>
                <p:tags r:id="rId38"/>
              </p:custDataLst>
            </p:nvPr>
          </p:nvSpPr>
          <p:spPr>
            <a:xfrm>
              <a:off x="2244830" y="5238750"/>
              <a:ext cx="9421" cy="16403"/>
            </a:xfrm>
            <a:custGeom>
              <a:avLst/>
              <a:gdLst/>
              <a:ahLst/>
              <a:cxnLst/>
              <a:rect l="0" t="0" r="0" b="0"/>
              <a:pathLst>
                <a:path w="9421" h="16403">
                  <a:moveTo>
                    <a:pt x="9420" y="0"/>
                  </a:moveTo>
                  <a:lnTo>
                    <a:pt x="9420" y="0"/>
                  </a:lnTo>
                  <a:lnTo>
                    <a:pt x="4350" y="13092"/>
                  </a:lnTo>
                  <a:lnTo>
                    <a:pt x="582" y="16402"/>
                  </a:lnTo>
                  <a:lnTo>
                    <a:pt x="0" y="15873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56"/>
            <p:cNvSpPr/>
            <p:nvPr>
              <p:custDataLst>
                <p:tags r:id="rId39"/>
              </p:custDataLst>
            </p:nvPr>
          </p:nvSpPr>
          <p:spPr>
            <a:xfrm>
              <a:off x="2273300" y="5093583"/>
              <a:ext cx="5468" cy="18168"/>
            </a:xfrm>
            <a:custGeom>
              <a:avLst/>
              <a:gdLst/>
              <a:ahLst/>
              <a:cxnLst/>
              <a:rect l="0" t="0" r="0" b="0"/>
              <a:pathLst>
                <a:path w="5468" h="181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717" y="2749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57"/>
            <p:cNvSpPr/>
            <p:nvPr>
              <p:custDataLst>
                <p:tags r:id="rId40"/>
              </p:custDataLst>
            </p:nvPr>
          </p:nvSpPr>
          <p:spPr>
            <a:xfrm>
              <a:off x="1582858" y="5327650"/>
              <a:ext cx="531693" cy="81284"/>
            </a:xfrm>
            <a:custGeom>
              <a:avLst/>
              <a:gdLst/>
              <a:ahLst/>
              <a:cxnLst/>
              <a:rect l="0" t="0" r="0" b="0"/>
              <a:pathLst>
                <a:path w="531693" h="81284">
                  <a:moveTo>
                    <a:pt x="99892" y="50800"/>
                  </a:moveTo>
                  <a:lnTo>
                    <a:pt x="99892" y="50800"/>
                  </a:lnTo>
                  <a:lnTo>
                    <a:pt x="55700" y="65105"/>
                  </a:lnTo>
                  <a:lnTo>
                    <a:pt x="13317" y="73982"/>
                  </a:lnTo>
                  <a:lnTo>
                    <a:pt x="1912" y="78272"/>
                  </a:lnTo>
                  <a:lnTo>
                    <a:pt x="0" y="79698"/>
                  </a:lnTo>
                  <a:lnTo>
                    <a:pt x="136" y="80649"/>
                  </a:lnTo>
                  <a:lnTo>
                    <a:pt x="1638" y="81283"/>
                  </a:lnTo>
                  <a:lnTo>
                    <a:pt x="34091" y="78804"/>
                  </a:lnTo>
                  <a:lnTo>
                    <a:pt x="68295" y="73594"/>
                  </a:lnTo>
                  <a:lnTo>
                    <a:pt x="104899" y="67280"/>
                  </a:lnTo>
                  <a:lnTo>
                    <a:pt x="137630" y="62123"/>
                  </a:lnTo>
                  <a:lnTo>
                    <a:pt x="170522" y="57478"/>
                  </a:lnTo>
                  <a:lnTo>
                    <a:pt x="203250" y="53063"/>
                  </a:lnTo>
                  <a:lnTo>
                    <a:pt x="250853" y="46610"/>
                  </a:lnTo>
                  <a:lnTo>
                    <a:pt x="286225" y="42352"/>
                  </a:lnTo>
                  <a:lnTo>
                    <a:pt x="321231" y="38109"/>
                  </a:lnTo>
                  <a:lnTo>
                    <a:pt x="354898" y="33870"/>
                  </a:lnTo>
                  <a:lnTo>
                    <a:pt x="401619" y="27517"/>
                  </a:lnTo>
                  <a:lnTo>
                    <a:pt x="446742" y="21167"/>
                  </a:lnTo>
                  <a:lnTo>
                    <a:pt x="531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58"/>
            <p:cNvSpPr/>
            <p:nvPr>
              <p:custDataLst>
                <p:tags r:id="rId41"/>
              </p:custDataLst>
            </p:nvPr>
          </p:nvSpPr>
          <p:spPr>
            <a:xfrm>
              <a:off x="1447800" y="5308600"/>
              <a:ext cx="596901" cy="12701"/>
            </a:xfrm>
            <a:custGeom>
              <a:avLst/>
              <a:gdLst/>
              <a:ahLst/>
              <a:cxnLst/>
              <a:rect l="0" t="0" r="0" b="0"/>
              <a:pathLst>
                <a:path w="596901" h="12701">
                  <a:moveTo>
                    <a:pt x="0" y="0"/>
                  </a:moveTo>
                  <a:lnTo>
                    <a:pt x="0" y="0"/>
                  </a:lnTo>
                  <a:lnTo>
                    <a:pt x="20722" y="5026"/>
                  </a:lnTo>
                  <a:lnTo>
                    <a:pt x="58264" y="6088"/>
                  </a:lnTo>
                  <a:lnTo>
                    <a:pt x="103806" y="5593"/>
                  </a:lnTo>
                  <a:lnTo>
                    <a:pt x="141059" y="1970"/>
                  </a:lnTo>
                  <a:lnTo>
                    <a:pt x="183769" y="584"/>
                  </a:lnTo>
                  <a:lnTo>
                    <a:pt x="215496" y="260"/>
                  </a:lnTo>
                  <a:lnTo>
                    <a:pt x="248411" y="115"/>
                  </a:lnTo>
                  <a:lnTo>
                    <a:pt x="281855" y="52"/>
                  </a:lnTo>
                  <a:lnTo>
                    <a:pt x="315534" y="22"/>
                  </a:lnTo>
                  <a:lnTo>
                    <a:pt x="349317" y="10"/>
                  </a:lnTo>
                  <a:lnTo>
                    <a:pt x="383146" y="4"/>
                  </a:lnTo>
                  <a:lnTo>
                    <a:pt x="416996" y="2"/>
                  </a:lnTo>
                  <a:lnTo>
                    <a:pt x="461045" y="1"/>
                  </a:lnTo>
                  <a:lnTo>
                    <a:pt x="500908" y="3371"/>
                  </a:lnTo>
                  <a:lnTo>
                    <a:pt x="547939" y="6467"/>
                  </a:lnTo>
                  <a:lnTo>
                    <a:pt x="596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59"/>
            <p:cNvSpPr/>
            <p:nvPr>
              <p:custDataLst>
                <p:tags r:id="rId42"/>
              </p:custDataLst>
            </p:nvPr>
          </p:nvSpPr>
          <p:spPr>
            <a:xfrm>
              <a:off x="1926070" y="4905006"/>
              <a:ext cx="212434" cy="298561"/>
            </a:xfrm>
            <a:custGeom>
              <a:avLst/>
              <a:gdLst/>
              <a:ahLst/>
              <a:cxnLst/>
              <a:rect l="0" t="0" r="0" b="0"/>
              <a:pathLst>
                <a:path w="212434" h="298561">
                  <a:moveTo>
                    <a:pt x="48780" y="225794"/>
                  </a:moveTo>
                  <a:lnTo>
                    <a:pt x="48780" y="225794"/>
                  </a:lnTo>
                  <a:lnTo>
                    <a:pt x="58893" y="225794"/>
                  </a:lnTo>
                  <a:lnTo>
                    <a:pt x="62577" y="224382"/>
                  </a:lnTo>
                  <a:lnTo>
                    <a:pt x="72513" y="214859"/>
                  </a:lnTo>
                  <a:lnTo>
                    <a:pt x="73686" y="206875"/>
                  </a:lnTo>
                  <a:lnTo>
                    <a:pt x="71734" y="204009"/>
                  </a:lnTo>
                  <a:lnTo>
                    <a:pt x="63920" y="198943"/>
                  </a:lnTo>
                  <a:lnTo>
                    <a:pt x="54364" y="195495"/>
                  </a:lnTo>
                  <a:lnTo>
                    <a:pt x="36950" y="201216"/>
                  </a:lnTo>
                  <a:lnTo>
                    <a:pt x="23767" y="213694"/>
                  </a:lnTo>
                  <a:lnTo>
                    <a:pt x="4798" y="243708"/>
                  </a:lnTo>
                  <a:lnTo>
                    <a:pt x="0" y="270299"/>
                  </a:lnTo>
                  <a:lnTo>
                    <a:pt x="2641" y="284614"/>
                  </a:lnTo>
                  <a:lnTo>
                    <a:pt x="5321" y="290407"/>
                  </a:lnTo>
                  <a:lnTo>
                    <a:pt x="9224" y="294270"/>
                  </a:lnTo>
                  <a:lnTo>
                    <a:pt x="19205" y="298560"/>
                  </a:lnTo>
                  <a:lnTo>
                    <a:pt x="24125" y="298294"/>
                  </a:lnTo>
                  <a:lnTo>
                    <a:pt x="33353" y="294235"/>
                  </a:lnTo>
                  <a:lnTo>
                    <a:pt x="49854" y="280645"/>
                  </a:lnTo>
                  <a:lnTo>
                    <a:pt x="64777" y="256471"/>
                  </a:lnTo>
                  <a:lnTo>
                    <a:pt x="77288" y="224365"/>
                  </a:lnTo>
                  <a:lnTo>
                    <a:pt x="76958" y="224136"/>
                  </a:lnTo>
                  <a:lnTo>
                    <a:pt x="76032" y="224688"/>
                  </a:lnTo>
                  <a:lnTo>
                    <a:pt x="75003" y="229066"/>
                  </a:lnTo>
                  <a:lnTo>
                    <a:pt x="75251" y="236420"/>
                  </a:lnTo>
                  <a:lnTo>
                    <a:pt x="77713" y="246745"/>
                  </a:lnTo>
                  <a:lnTo>
                    <a:pt x="83041" y="254626"/>
                  </a:lnTo>
                  <a:lnTo>
                    <a:pt x="86438" y="257715"/>
                  </a:lnTo>
                  <a:lnTo>
                    <a:pt x="90113" y="259069"/>
                  </a:lnTo>
                  <a:lnTo>
                    <a:pt x="97959" y="258692"/>
                  </a:lnTo>
                  <a:lnTo>
                    <a:pt x="117052" y="247771"/>
                  </a:lnTo>
                  <a:lnTo>
                    <a:pt x="140584" y="224388"/>
                  </a:lnTo>
                  <a:lnTo>
                    <a:pt x="163680" y="181222"/>
                  </a:lnTo>
                  <a:lnTo>
                    <a:pt x="183712" y="138412"/>
                  </a:lnTo>
                  <a:lnTo>
                    <a:pt x="197886" y="97362"/>
                  </a:lnTo>
                  <a:lnTo>
                    <a:pt x="206554" y="55801"/>
                  </a:lnTo>
                  <a:lnTo>
                    <a:pt x="212433" y="20687"/>
                  </a:lnTo>
                  <a:lnTo>
                    <a:pt x="207592" y="9046"/>
                  </a:lnTo>
                  <a:lnTo>
                    <a:pt x="203338" y="2979"/>
                  </a:lnTo>
                  <a:lnTo>
                    <a:pt x="198385" y="345"/>
                  </a:lnTo>
                  <a:lnTo>
                    <a:pt x="192967" y="0"/>
                  </a:lnTo>
                  <a:lnTo>
                    <a:pt x="187238" y="1182"/>
                  </a:lnTo>
                  <a:lnTo>
                    <a:pt x="182007" y="5497"/>
                  </a:lnTo>
                  <a:lnTo>
                    <a:pt x="162480" y="37415"/>
                  </a:lnTo>
                  <a:lnTo>
                    <a:pt x="152796" y="82802"/>
                  </a:lnTo>
                  <a:lnTo>
                    <a:pt x="146941" y="129098"/>
                  </a:lnTo>
                  <a:lnTo>
                    <a:pt x="146487" y="173376"/>
                  </a:lnTo>
                  <a:lnTo>
                    <a:pt x="152989" y="212614"/>
                  </a:lnTo>
                  <a:lnTo>
                    <a:pt x="166821" y="256958"/>
                  </a:lnTo>
                  <a:lnTo>
                    <a:pt x="175780" y="28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60"/>
            <p:cNvSpPr/>
            <p:nvPr>
              <p:custDataLst>
                <p:tags r:id="rId43"/>
              </p:custDataLst>
            </p:nvPr>
          </p:nvSpPr>
          <p:spPr>
            <a:xfrm>
              <a:off x="1786924" y="5095807"/>
              <a:ext cx="71565" cy="111699"/>
            </a:xfrm>
            <a:custGeom>
              <a:avLst/>
              <a:gdLst/>
              <a:ahLst/>
              <a:cxnLst/>
              <a:rect l="0" t="0" r="0" b="0"/>
              <a:pathLst>
                <a:path w="71565" h="111699">
                  <a:moveTo>
                    <a:pt x="60926" y="28643"/>
                  </a:moveTo>
                  <a:lnTo>
                    <a:pt x="60926" y="28643"/>
                  </a:lnTo>
                  <a:lnTo>
                    <a:pt x="60926" y="25272"/>
                  </a:lnTo>
                  <a:lnTo>
                    <a:pt x="62807" y="21735"/>
                  </a:lnTo>
                  <a:lnTo>
                    <a:pt x="64297" y="19804"/>
                  </a:lnTo>
                  <a:lnTo>
                    <a:pt x="64584" y="17106"/>
                  </a:lnTo>
                  <a:lnTo>
                    <a:pt x="61547" y="5347"/>
                  </a:lnTo>
                  <a:lnTo>
                    <a:pt x="57739" y="495"/>
                  </a:lnTo>
                  <a:lnTo>
                    <a:pt x="55273" y="0"/>
                  </a:lnTo>
                  <a:lnTo>
                    <a:pt x="48771" y="1331"/>
                  </a:lnTo>
                  <a:lnTo>
                    <a:pt x="33806" y="12790"/>
                  </a:lnTo>
                  <a:lnTo>
                    <a:pt x="14856" y="41400"/>
                  </a:lnTo>
                  <a:lnTo>
                    <a:pt x="1287" y="74646"/>
                  </a:lnTo>
                  <a:lnTo>
                    <a:pt x="0" y="80479"/>
                  </a:lnTo>
                  <a:lnTo>
                    <a:pt x="2333" y="92603"/>
                  </a:lnTo>
                  <a:lnTo>
                    <a:pt x="8074" y="103636"/>
                  </a:lnTo>
                  <a:lnTo>
                    <a:pt x="15329" y="110892"/>
                  </a:lnTo>
                  <a:lnTo>
                    <a:pt x="20650" y="111698"/>
                  </a:lnTo>
                  <a:lnTo>
                    <a:pt x="34089" y="108830"/>
                  </a:lnTo>
                  <a:lnTo>
                    <a:pt x="54150" y="95911"/>
                  </a:lnTo>
                  <a:lnTo>
                    <a:pt x="63324" y="80883"/>
                  </a:lnTo>
                  <a:lnTo>
                    <a:pt x="70573" y="54469"/>
                  </a:lnTo>
                  <a:lnTo>
                    <a:pt x="71564" y="38710"/>
                  </a:lnTo>
                  <a:lnTo>
                    <a:pt x="69652" y="27002"/>
                  </a:lnTo>
                  <a:lnTo>
                    <a:pt x="67449" y="23316"/>
                  </a:lnTo>
                  <a:lnTo>
                    <a:pt x="64569" y="20859"/>
                  </a:lnTo>
                  <a:lnTo>
                    <a:pt x="61238" y="19220"/>
                  </a:lnTo>
                  <a:lnTo>
                    <a:pt x="59017" y="18833"/>
                  </a:lnTo>
                  <a:lnTo>
                    <a:pt x="57537" y="19281"/>
                  </a:lnTo>
                  <a:lnTo>
                    <a:pt x="54576" y="2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61"/>
            <p:cNvSpPr/>
            <p:nvPr>
              <p:custDataLst>
                <p:tags r:id="rId44"/>
              </p:custDataLst>
            </p:nvPr>
          </p:nvSpPr>
          <p:spPr>
            <a:xfrm>
              <a:off x="1511809" y="4891760"/>
              <a:ext cx="187171" cy="324567"/>
            </a:xfrm>
            <a:custGeom>
              <a:avLst/>
              <a:gdLst/>
              <a:ahLst/>
              <a:cxnLst/>
              <a:rect l="0" t="0" r="0" b="0"/>
              <a:pathLst>
                <a:path w="187171" h="324567">
                  <a:moveTo>
                    <a:pt x="158241" y="35840"/>
                  </a:moveTo>
                  <a:lnTo>
                    <a:pt x="158241" y="35840"/>
                  </a:lnTo>
                  <a:lnTo>
                    <a:pt x="157535" y="12780"/>
                  </a:lnTo>
                  <a:lnTo>
                    <a:pt x="154870" y="5365"/>
                  </a:lnTo>
                  <a:lnTo>
                    <a:pt x="153171" y="2823"/>
                  </a:lnTo>
                  <a:lnTo>
                    <a:pt x="149403" y="0"/>
                  </a:lnTo>
                  <a:lnTo>
                    <a:pt x="139731" y="2507"/>
                  </a:lnTo>
                  <a:lnTo>
                    <a:pt x="127437" y="9031"/>
                  </a:lnTo>
                  <a:lnTo>
                    <a:pt x="89894" y="51973"/>
                  </a:lnTo>
                  <a:lnTo>
                    <a:pt x="58694" y="93835"/>
                  </a:lnTo>
                  <a:lnTo>
                    <a:pt x="30536" y="140477"/>
                  </a:lnTo>
                  <a:lnTo>
                    <a:pt x="11477" y="187429"/>
                  </a:lnTo>
                  <a:lnTo>
                    <a:pt x="2067" y="227225"/>
                  </a:lnTo>
                  <a:lnTo>
                    <a:pt x="0" y="268848"/>
                  </a:lnTo>
                  <a:lnTo>
                    <a:pt x="5362" y="288037"/>
                  </a:lnTo>
                  <a:lnTo>
                    <a:pt x="14800" y="304560"/>
                  </a:lnTo>
                  <a:lnTo>
                    <a:pt x="26051" y="316609"/>
                  </a:lnTo>
                  <a:lnTo>
                    <a:pt x="41869" y="322903"/>
                  </a:lnTo>
                  <a:lnTo>
                    <a:pt x="72490" y="324566"/>
                  </a:lnTo>
                  <a:lnTo>
                    <a:pt x="94730" y="320796"/>
                  </a:lnTo>
                  <a:lnTo>
                    <a:pt x="133884" y="301129"/>
                  </a:lnTo>
                  <a:lnTo>
                    <a:pt x="159255" y="283072"/>
                  </a:lnTo>
                  <a:lnTo>
                    <a:pt x="180470" y="258007"/>
                  </a:lnTo>
                  <a:lnTo>
                    <a:pt x="185759" y="245353"/>
                  </a:lnTo>
                  <a:lnTo>
                    <a:pt x="187170" y="239016"/>
                  </a:lnTo>
                  <a:lnTo>
                    <a:pt x="186699" y="233379"/>
                  </a:lnTo>
                  <a:lnTo>
                    <a:pt x="175437" y="209776"/>
                  </a:lnTo>
                  <a:lnTo>
                    <a:pt x="171822" y="206830"/>
                  </a:lnTo>
                  <a:lnTo>
                    <a:pt x="158032" y="202685"/>
                  </a:lnTo>
                  <a:lnTo>
                    <a:pt x="151563" y="201716"/>
                  </a:lnTo>
                  <a:lnTo>
                    <a:pt x="148850" y="202869"/>
                  </a:lnTo>
                  <a:lnTo>
                    <a:pt x="143954" y="207912"/>
                  </a:lnTo>
                  <a:lnTo>
                    <a:pt x="143072" y="209821"/>
                  </a:lnTo>
                  <a:lnTo>
                    <a:pt x="145541" y="213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38"/>
          <p:cNvGrpSpPr/>
          <p:nvPr/>
        </p:nvGrpSpPr>
        <p:grpSpPr>
          <a:xfrm>
            <a:off x="2559050" y="4972050"/>
            <a:ext cx="469498" cy="285751"/>
            <a:chOff x="2559050" y="4972050"/>
            <a:chExt cx="469498" cy="285751"/>
          </a:xfrm>
        </p:grpSpPr>
        <p:sp>
          <p:nvSpPr>
            <p:cNvPr id="166" name="SMARTInkShape-762"/>
            <p:cNvSpPr/>
            <p:nvPr>
              <p:custDataLst>
                <p:tags r:id="rId31"/>
              </p:custDataLst>
            </p:nvPr>
          </p:nvSpPr>
          <p:spPr>
            <a:xfrm>
              <a:off x="2929038" y="4973895"/>
              <a:ext cx="99510" cy="264816"/>
            </a:xfrm>
            <a:custGeom>
              <a:avLst/>
              <a:gdLst/>
              <a:ahLst/>
              <a:cxnLst/>
              <a:rect l="0" t="0" r="0" b="0"/>
              <a:pathLst>
                <a:path w="99510" h="264816">
                  <a:moveTo>
                    <a:pt x="11012" y="239455"/>
                  </a:moveTo>
                  <a:lnTo>
                    <a:pt x="11012" y="239455"/>
                  </a:lnTo>
                  <a:lnTo>
                    <a:pt x="43583" y="203513"/>
                  </a:lnTo>
                  <a:lnTo>
                    <a:pt x="50845" y="190784"/>
                  </a:lnTo>
                  <a:lnTo>
                    <a:pt x="51678" y="187252"/>
                  </a:lnTo>
                  <a:lnTo>
                    <a:pt x="51528" y="184192"/>
                  </a:lnTo>
                  <a:lnTo>
                    <a:pt x="50723" y="181447"/>
                  </a:lnTo>
                  <a:lnTo>
                    <a:pt x="48775" y="179616"/>
                  </a:lnTo>
                  <a:lnTo>
                    <a:pt x="42847" y="177582"/>
                  </a:lnTo>
                  <a:lnTo>
                    <a:pt x="33628" y="180441"/>
                  </a:lnTo>
                  <a:lnTo>
                    <a:pt x="23180" y="187121"/>
                  </a:lnTo>
                  <a:lnTo>
                    <a:pt x="13833" y="197145"/>
                  </a:lnTo>
                  <a:lnTo>
                    <a:pt x="4009" y="221431"/>
                  </a:lnTo>
                  <a:lnTo>
                    <a:pt x="0" y="244227"/>
                  </a:lnTo>
                  <a:lnTo>
                    <a:pt x="2825" y="255922"/>
                  </a:lnTo>
                  <a:lnTo>
                    <a:pt x="5554" y="261016"/>
                  </a:lnTo>
                  <a:lnTo>
                    <a:pt x="8785" y="263707"/>
                  </a:lnTo>
                  <a:lnTo>
                    <a:pt x="12349" y="264795"/>
                  </a:lnTo>
                  <a:lnTo>
                    <a:pt x="16137" y="264815"/>
                  </a:lnTo>
                  <a:lnTo>
                    <a:pt x="20073" y="262711"/>
                  </a:lnTo>
                  <a:lnTo>
                    <a:pt x="33061" y="248227"/>
                  </a:lnTo>
                  <a:lnTo>
                    <a:pt x="55465" y="209139"/>
                  </a:lnTo>
                  <a:lnTo>
                    <a:pt x="70698" y="164426"/>
                  </a:lnTo>
                  <a:lnTo>
                    <a:pt x="85413" y="118696"/>
                  </a:lnTo>
                  <a:lnTo>
                    <a:pt x="93029" y="74323"/>
                  </a:lnTo>
                  <a:lnTo>
                    <a:pt x="98552" y="31937"/>
                  </a:lnTo>
                  <a:lnTo>
                    <a:pt x="99509" y="8086"/>
                  </a:lnTo>
                  <a:lnTo>
                    <a:pt x="98232" y="3365"/>
                  </a:lnTo>
                  <a:lnTo>
                    <a:pt x="95970" y="923"/>
                  </a:lnTo>
                  <a:lnTo>
                    <a:pt x="93051" y="0"/>
                  </a:lnTo>
                  <a:lnTo>
                    <a:pt x="86044" y="12145"/>
                  </a:lnTo>
                  <a:lnTo>
                    <a:pt x="73419" y="56814"/>
                  </a:lnTo>
                  <a:lnTo>
                    <a:pt x="73091" y="97223"/>
                  </a:lnTo>
                  <a:lnTo>
                    <a:pt x="74936" y="141326"/>
                  </a:lnTo>
                  <a:lnTo>
                    <a:pt x="87212" y="226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63"/>
            <p:cNvSpPr/>
            <p:nvPr>
              <p:custDataLst>
                <p:tags r:id="rId32"/>
              </p:custDataLst>
            </p:nvPr>
          </p:nvSpPr>
          <p:spPr>
            <a:xfrm>
              <a:off x="2813311" y="5124450"/>
              <a:ext cx="75940" cy="95251"/>
            </a:xfrm>
            <a:custGeom>
              <a:avLst/>
              <a:gdLst/>
              <a:ahLst/>
              <a:cxnLst/>
              <a:rect l="0" t="0" r="0" b="0"/>
              <a:pathLst>
                <a:path w="75940" h="952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19773"/>
                  </a:lnTo>
                  <a:lnTo>
                    <a:pt x="5229" y="62355"/>
                  </a:lnTo>
                  <a:lnTo>
                    <a:pt x="6055" y="90719"/>
                  </a:lnTo>
                  <a:lnTo>
                    <a:pt x="9458" y="57024"/>
                  </a:lnTo>
                  <a:lnTo>
                    <a:pt x="26353" y="28067"/>
                  </a:lnTo>
                  <a:lnTo>
                    <a:pt x="35321" y="16942"/>
                  </a:lnTo>
                  <a:lnTo>
                    <a:pt x="44011" y="11058"/>
                  </a:lnTo>
                  <a:lnTo>
                    <a:pt x="48303" y="9489"/>
                  </a:lnTo>
                  <a:lnTo>
                    <a:pt x="51871" y="9854"/>
                  </a:lnTo>
                  <a:lnTo>
                    <a:pt x="54955" y="11509"/>
                  </a:lnTo>
                  <a:lnTo>
                    <a:pt x="57716" y="14022"/>
                  </a:lnTo>
                  <a:lnTo>
                    <a:pt x="60784" y="24342"/>
                  </a:lnTo>
                  <a:lnTo>
                    <a:pt x="64905" y="65288"/>
                  </a:lnTo>
                  <a:lnTo>
                    <a:pt x="7593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64"/>
            <p:cNvSpPr/>
            <p:nvPr>
              <p:custDataLst>
                <p:tags r:id="rId33"/>
              </p:custDataLst>
            </p:nvPr>
          </p:nvSpPr>
          <p:spPr>
            <a:xfrm>
              <a:off x="2749550" y="5060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706" y="1923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65"/>
            <p:cNvSpPr/>
            <p:nvPr>
              <p:custDataLst>
                <p:tags r:id="rId34"/>
              </p:custDataLst>
            </p:nvPr>
          </p:nvSpPr>
          <p:spPr>
            <a:xfrm>
              <a:off x="2721496" y="5156200"/>
              <a:ext cx="34405" cy="101601"/>
            </a:xfrm>
            <a:custGeom>
              <a:avLst/>
              <a:gdLst/>
              <a:ahLst/>
              <a:cxnLst/>
              <a:rect l="0" t="0" r="0" b="0"/>
              <a:pathLst>
                <a:path w="34405" h="101601">
                  <a:moveTo>
                    <a:pt x="34404" y="0"/>
                  </a:moveTo>
                  <a:lnTo>
                    <a:pt x="34404" y="0"/>
                  </a:lnTo>
                  <a:lnTo>
                    <a:pt x="31033" y="3371"/>
                  </a:lnTo>
                  <a:lnTo>
                    <a:pt x="13033" y="48102"/>
                  </a:lnTo>
                  <a:lnTo>
                    <a:pt x="0" y="88587"/>
                  </a:lnTo>
                  <a:lnTo>
                    <a:pt x="265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66"/>
            <p:cNvSpPr/>
            <p:nvPr>
              <p:custDataLst>
                <p:tags r:id="rId35"/>
              </p:custDataLst>
            </p:nvPr>
          </p:nvSpPr>
          <p:spPr>
            <a:xfrm>
              <a:off x="2566283" y="5118100"/>
              <a:ext cx="138818" cy="37840"/>
            </a:xfrm>
            <a:custGeom>
              <a:avLst/>
              <a:gdLst/>
              <a:ahLst/>
              <a:cxnLst/>
              <a:rect l="0" t="0" r="0" b="0"/>
              <a:pathLst>
                <a:path w="138818" h="37840">
                  <a:moveTo>
                    <a:pt x="5467" y="31750"/>
                  </a:moveTo>
                  <a:lnTo>
                    <a:pt x="5467" y="31750"/>
                  </a:lnTo>
                  <a:lnTo>
                    <a:pt x="0" y="37217"/>
                  </a:lnTo>
                  <a:lnTo>
                    <a:pt x="411" y="37511"/>
                  </a:lnTo>
                  <a:lnTo>
                    <a:pt x="2749" y="37839"/>
                  </a:lnTo>
                  <a:lnTo>
                    <a:pt x="31476" y="27395"/>
                  </a:lnTo>
                  <a:lnTo>
                    <a:pt x="73321" y="12231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67"/>
            <p:cNvSpPr/>
            <p:nvPr>
              <p:custDataLst>
                <p:tags r:id="rId36"/>
              </p:custDataLst>
            </p:nvPr>
          </p:nvSpPr>
          <p:spPr>
            <a:xfrm>
              <a:off x="2565400" y="4972050"/>
              <a:ext cx="184151" cy="152401"/>
            </a:xfrm>
            <a:custGeom>
              <a:avLst/>
              <a:gdLst/>
              <a:ahLst/>
              <a:cxnLst/>
              <a:rect l="0" t="0" r="0" b="0"/>
              <a:pathLst>
                <a:path w="184151" h="152401">
                  <a:moveTo>
                    <a:pt x="0" y="152400"/>
                  </a:moveTo>
                  <a:lnTo>
                    <a:pt x="0" y="152400"/>
                  </a:lnTo>
                  <a:lnTo>
                    <a:pt x="0" y="109483"/>
                  </a:lnTo>
                  <a:lnTo>
                    <a:pt x="6742" y="82612"/>
                  </a:lnTo>
                  <a:lnTo>
                    <a:pt x="21047" y="59050"/>
                  </a:lnTo>
                  <a:lnTo>
                    <a:pt x="45434" y="42034"/>
                  </a:lnTo>
                  <a:lnTo>
                    <a:pt x="88938" y="19984"/>
                  </a:lnTo>
                  <a:lnTo>
                    <a:pt x="133697" y="737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68"/>
            <p:cNvSpPr/>
            <p:nvPr>
              <p:custDataLst>
                <p:tags r:id="rId37"/>
              </p:custDataLst>
            </p:nvPr>
          </p:nvSpPr>
          <p:spPr>
            <a:xfrm>
              <a:off x="2559050" y="5065073"/>
              <a:ext cx="37218" cy="192728"/>
            </a:xfrm>
            <a:custGeom>
              <a:avLst/>
              <a:gdLst/>
              <a:ahLst/>
              <a:cxnLst/>
              <a:rect l="0" t="0" r="0" b="0"/>
              <a:pathLst>
                <a:path w="37218" h="192728">
                  <a:moveTo>
                    <a:pt x="31750" y="14927"/>
                  </a:moveTo>
                  <a:lnTo>
                    <a:pt x="31750" y="14927"/>
                  </a:lnTo>
                  <a:lnTo>
                    <a:pt x="31750" y="11556"/>
                  </a:lnTo>
                  <a:lnTo>
                    <a:pt x="33631" y="8020"/>
                  </a:lnTo>
                  <a:lnTo>
                    <a:pt x="36114" y="4095"/>
                  </a:lnTo>
                  <a:lnTo>
                    <a:pt x="37217" y="0"/>
                  </a:lnTo>
                  <a:lnTo>
                    <a:pt x="36806" y="37"/>
                  </a:lnTo>
                  <a:lnTo>
                    <a:pt x="34467" y="3841"/>
                  </a:lnTo>
                  <a:lnTo>
                    <a:pt x="22853" y="42423"/>
                  </a:lnTo>
                  <a:lnTo>
                    <a:pt x="16022" y="79048"/>
                  </a:lnTo>
                  <a:lnTo>
                    <a:pt x="11475" y="123705"/>
                  </a:lnTo>
                  <a:lnTo>
                    <a:pt x="2660" y="168272"/>
                  </a:lnTo>
                  <a:lnTo>
                    <a:pt x="0" y="19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39"/>
          <p:cNvGrpSpPr/>
          <p:nvPr/>
        </p:nvGrpSpPr>
        <p:grpSpPr>
          <a:xfrm>
            <a:off x="3476715" y="4796892"/>
            <a:ext cx="235310" cy="586100"/>
            <a:chOff x="3476715" y="4796892"/>
            <a:chExt cx="235310" cy="586100"/>
          </a:xfrm>
        </p:grpSpPr>
        <p:sp>
          <p:nvSpPr>
            <p:cNvPr id="174" name="SMARTInkShape-769"/>
            <p:cNvSpPr/>
            <p:nvPr>
              <p:custDataLst>
                <p:tags r:id="rId28"/>
              </p:custDataLst>
            </p:nvPr>
          </p:nvSpPr>
          <p:spPr>
            <a:xfrm>
              <a:off x="3543385" y="4796892"/>
              <a:ext cx="126916" cy="165694"/>
            </a:xfrm>
            <a:custGeom>
              <a:avLst/>
              <a:gdLst/>
              <a:ahLst/>
              <a:cxnLst/>
              <a:rect l="0" t="0" r="0" b="0"/>
              <a:pathLst>
                <a:path w="126916" h="165694">
                  <a:moveTo>
                    <a:pt x="25315" y="86258"/>
                  </a:moveTo>
                  <a:lnTo>
                    <a:pt x="25315" y="86258"/>
                  </a:lnTo>
                  <a:lnTo>
                    <a:pt x="25315" y="80791"/>
                  </a:lnTo>
                  <a:lnTo>
                    <a:pt x="21944" y="83540"/>
                  </a:lnTo>
                  <a:lnTo>
                    <a:pt x="16477" y="88824"/>
                  </a:lnTo>
                  <a:lnTo>
                    <a:pt x="14331" y="94689"/>
                  </a:lnTo>
                  <a:lnTo>
                    <a:pt x="7248" y="138765"/>
                  </a:lnTo>
                  <a:lnTo>
                    <a:pt x="884" y="165195"/>
                  </a:lnTo>
                  <a:lnTo>
                    <a:pt x="561" y="165693"/>
                  </a:lnTo>
                  <a:lnTo>
                    <a:pt x="345" y="165321"/>
                  </a:lnTo>
                  <a:lnTo>
                    <a:pt x="0" y="146168"/>
                  </a:lnTo>
                  <a:lnTo>
                    <a:pt x="5707" y="106297"/>
                  </a:lnTo>
                  <a:lnTo>
                    <a:pt x="15114" y="64366"/>
                  </a:lnTo>
                  <a:lnTo>
                    <a:pt x="23833" y="20049"/>
                  </a:lnTo>
                  <a:lnTo>
                    <a:pt x="30652" y="0"/>
                  </a:lnTo>
                  <a:lnTo>
                    <a:pt x="31695" y="531"/>
                  </a:lnTo>
                  <a:lnTo>
                    <a:pt x="55404" y="44957"/>
                  </a:lnTo>
                  <a:lnTo>
                    <a:pt x="77041" y="83065"/>
                  </a:lnTo>
                  <a:lnTo>
                    <a:pt x="104862" y="130408"/>
                  </a:lnTo>
                  <a:lnTo>
                    <a:pt x="112645" y="140217"/>
                  </a:lnTo>
                  <a:lnTo>
                    <a:pt x="115991" y="142692"/>
                  </a:lnTo>
                  <a:lnTo>
                    <a:pt x="118927" y="143636"/>
                  </a:lnTo>
                  <a:lnTo>
                    <a:pt x="121589" y="143560"/>
                  </a:lnTo>
                  <a:lnTo>
                    <a:pt x="123364" y="142803"/>
                  </a:lnTo>
                  <a:lnTo>
                    <a:pt x="126915" y="13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70"/>
            <p:cNvSpPr/>
            <p:nvPr>
              <p:custDataLst>
                <p:tags r:id="rId29"/>
              </p:custDataLst>
            </p:nvPr>
          </p:nvSpPr>
          <p:spPr>
            <a:xfrm>
              <a:off x="3664917" y="5219700"/>
              <a:ext cx="47108" cy="83733"/>
            </a:xfrm>
            <a:custGeom>
              <a:avLst/>
              <a:gdLst/>
              <a:ahLst/>
              <a:cxnLst/>
              <a:rect l="0" t="0" r="0" b="0"/>
              <a:pathLst>
                <a:path w="47108" h="83733">
                  <a:moveTo>
                    <a:pt x="18083" y="38100"/>
                  </a:moveTo>
                  <a:lnTo>
                    <a:pt x="18083" y="38100"/>
                  </a:lnTo>
                  <a:lnTo>
                    <a:pt x="17377" y="31619"/>
                  </a:lnTo>
                  <a:lnTo>
                    <a:pt x="12616" y="12239"/>
                  </a:lnTo>
                  <a:lnTo>
                    <a:pt x="11616" y="10981"/>
                  </a:lnTo>
                  <a:lnTo>
                    <a:pt x="10244" y="10848"/>
                  </a:lnTo>
                  <a:lnTo>
                    <a:pt x="8623" y="11466"/>
                  </a:lnTo>
                  <a:lnTo>
                    <a:pt x="7543" y="13288"/>
                  </a:lnTo>
                  <a:lnTo>
                    <a:pt x="0" y="51360"/>
                  </a:lnTo>
                  <a:lnTo>
                    <a:pt x="2691" y="70015"/>
                  </a:lnTo>
                  <a:lnTo>
                    <a:pt x="7950" y="78860"/>
                  </a:lnTo>
                  <a:lnTo>
                    <a:pt x="11327" y="82207"/>
                  </a:lnTo>
                  <a:lnTo>
                    <a:pt x="15696" y="83732"/>
                  </a:lnTo>
                  <a:lnTo>
                    <a:pt x="26194" y="83546"/>
                  </a:lnTo>
                  <a:lnTo>
                    <a:pt x="36034" y="77348"/>
                  </a:lnTo>
                  <a:lnTo>
                    <a:pt x="43700" y="68244"/>
                  </a:lnTo>
                  <a:lnTo>
                    <a:pt x="47107" y="59493"/>
                  </a:lnTo>
                  <a:lnTo>
                    <a:pt x="44859" y="49019"/>
                  </a:lnTo>
                  <a:lnTo>
                    <a:pt x="38450" y="38014"/>
                  </a:lnTo>
                  <a:lnTo>
                    <a:pt x="5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71"/>
            <p:cNvSpPr/>
            <p:nvPr>
              <p:custDataLst>
                <p:tags r:id="rId30"/>
              </p:custDataLst>
            </p:nvPr>
          </p:nvSpPr>
          <p:spPr>
            <a:xfrm>
              <a:off x="3476715" y="5016865"/>
              <a:ext cx="140128" cy="366127"/>
            </a:xfrm>
            <a:custGeom>
              <a:avLst/>
              <a:gdLst/>
              <a:ahLst/>
              <a:cxnLst/>
              <a:rect l="0" t="0" r="0" b="0"/>
              <a:pathLst>
                <a:path w="140128" h="366127">
                  <a:moveTo>
                    <a:pt x="22135" y="132985"/>
                  </a:moveTo>
                  <a:lnTo>
                    <a:pt x="22135" y="132985"/>
                  </a:lnTo>
                  <a:lnTo>
                    <a:pt x="18764" y="129614"/>
                  </a:lnTo>
                  <a:lnTo>
                    <a:pt x="17771" y="129327"/>
                  </a:lnTo>
                  <a:lnTo>
                    <a:pt x="17109" y="129841"/>
                  </a:lnTo>
                  <a:lnTo>
                    <a:pt x="16668" y="130889"/>
                  </a:lnTo>
                  <a:lnTo>
                    <a:pt x="16542" y="166780"/>
                  </a:lnTo>
                  <a:lnTo>
                    <a:pt x="18939" y="213848"/>
                  </a:lnTo>
                  <a:lnTo>
                    <a:pt x="16408" y="260906"/>
                  </a:lnTo>
                  <a:lnTo>
                    <a:pt x="12599" y="305100"/>
                  </a:lnTo>
                  <a:lnTo>
                    <a:pt x="9354" y="352570"/>
                  </a:lnTo>
                  <a:lnTo>
                    <a:pt x="6341" y="364164"/>
                  </a:lnTo>
                  <a:lnTo>
                    <a:pt x="5255" y="366126"/>
                  </a:lnTo>
                  <a:lnTo>
                    <a:pt x="4532" y="366023"/>
                  </a:lnTo>
                  <a:lnTo>
                    <a:pt x="0" y="348978"/>
                  </a:lnTo>
                  <a:lnTo>
                    <a:pt x="1744" y="309706"/>
                  </a:lnTo>
                  <a:lnTo>
                    <a:pt x="2820" y="263900"/>
                  </a:lnTo>
                  <a:lnTo>
                    <a:pt x="3006" y="222339"/>
                  </a:lnTo>
                  <a:lnTo>
                    <a:pt x="4943" y="182744"/>
                  </a:lnTo>
                  <a:lnTo>
                    <a:pt x="8144" y="149455"/>
                  </a:lnTo>
                  <a:lnTo>
                    <a:pt x="13207" y="102509"/>
                  </a:lnTo>
                  <a:lnTo>
                    <a:pt x="19038" y="62132"/>
                  </a:lnTo>
                  <a:lnTo>
                    <a:pt x="31330" y="32969"/>
                  </a:lnTo>
                  <a:lnTo>
                    <a:pt x="48378" y="10217"/>
                  </a:lnTo>
                  <a:lnTo>
                    <a:pt x="54447" y="4573"/>
                  </a:lnTo>
                  <a:lnTo>
                    <a:pt x="59904" y="1516"/>
                  </a:lnTo>
                  <a:lnTo>
                    <a:pt x="69731" y="0"/>
                  </a:lnTo>
                  <a:lnTo>
                    <a:pt x="74327" y="2701"/>
                  </a:lnTo>
                  <a:lnTo>
                    <a:pt x="83196" y="13227"/>
                  </a:lnTo>
                  <a:lnTo>
                    <a:pt x="92752" y="41762"/>
                  </a:lnTo>
                  <a:lnTo>
                    <a:pt x="93309" y="66915"/>
                  </a:lnTo>
                  <a:lnTo>
                    <a:pt x="85635" y="91145"/>
                  </a:lnTo>
                  <a:lnTo>
                    <a:pt x="78345" y="102160"/>
                  </a:lnTo>
                  <a:lnTo>
                    <a:pt x="71811" y="109407"/>
                  </a:lnTo>
                  <a:lnTo>
                    <a:pt x="67273" y="118713"/>
                  </a:lnTo>
                  <a:lnTo>
                    <a:pt x="67043" y="118531"/>
                  </a:lnTo>
                  <a:lnTo>
                    <a:pt x="66789" y="116448"/>
                  </a:lnTo>
                  <a:lnTo>
                    <a:pt x="68838" y="116316"/>
                  </a:lnTo>
                  <a:lnTo>
                    <a:pt x="82539" y="120207"/>
                  </a:lnTo>
                  <a:lnTo>
                    <a:pt x="116838" y="137765"/>
                  </a:lnTo>
                  <a:lnTo>
                    <a:pt x="132902" y="156822"/>
                  </a:lnTo>
                  <a:lnTo>
                    <a:pt x="138392" y="170390"/>
                  </a:lnTo>
                  <a:lnTo>
                    <a:pt x="140127" y="184887"/>
                  </a:lnTo>
                  <a:lnTo>
                    <a:pt x="138546" y="203090"/>
                  </a:lnTo>
                  <a:lnTo>
                    <a:pt x="133610" y="215413"/>
                  </a:lnTo>
                  <a:lnTo>
                    <a:pt x="130318" y="219687"/>
                  </a:lnTo>
                  <a:lnTo>
                    <a:pt x="119135" y="226317"/>
                  </a:lnTo>
                  <a:lnTo>
                    <a:pt x="98854" y="232135"/>
                  </a:lnTo>
                  <a:lnTo>
                    <a:pt x="87277" y="232791"/>
                  </a:lnTo>
                  <a:lnTo>
                    <a:pt x="72935" y="221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40"/>
          <p:cNvGrpSpPr/>
          <p:nvPr/>
        </p:nvGrpSpPr>
        <p:grpSpPr>
          <a:xfrm>
            <a:off x="3981450" y="4943724"/>
            <a:ext cx="478071" cy="476624"/>
            <a:chOff x="3981450" y="4943724"/>
            <a:chExt cx="478071" cy="476624"/>
          </a:xfrm>
        </p:grpSpPr>
        <p:sp>
          <p:nvSpPr>
            <p:cNvPr id="178" name="SMARTInkShape-772"/>
            <p:cNvSpPr/>
            <p:nvPr>
              <p:custDataLst>
                <p:tags r:id="rId24"/>
              </p:custDataLst>
            </p:nvPr>
          </p:nvSpPr>
          <p:spPr>
            <a:xfrm>
              <a:off x="4319244" y="4943724"/>
              <a:ext cx="94007" cy="79127"/>
            </a:xfrm>
            <a:custGeom>
              <a:avLst/>
              <a:gdLst/>
              <a:ahLst/>
              <a:cxnLst/>
              <a:rect l="0" t="0" r="0" b="0"/>
              <a:pathLst>
                <a:path w="94007" h="79127">
                  <a:moveTo>
                    <a:pt x="24156" y="21976"/>
                  </a:moveTo>
                  <a:lnTo>
                    <a:pt x="24156" y="21976"/>
                  </a:lnTo>
                  <a:lnTo>
                    <a:pt x="24156" y="10420"/>
                  </a:lnTo>
                  <a:lnTo>
                    <a:pt x="24156" y="12986"/>
                  </a:lnTo>
                  <a:lnTo>
                    <a:pt x="9229" y="57620"/>
                  </a:lnTo>
                  <a:lnTo>
                    <a:pt x="0" y="76913"/>
                  </a:lnTo>
                  <a:lnTo>
                    <a:pt x="15433" y="37613"/>
                  </a:lnTo>
                  <a:lnTo>
                    <a:pt x="30900" y="8131"/>
                  </a:lnTo>
                  <a:lnTo>
                    <a:pt x="35002" y="4280"/>
                  </a:lnTo>
                  <a:lnTo>
                    <a:pt x="45204" y="0"/>
                  </a:lnTo>
                  <a:lnTo>
                    <a:pt x="49477" y="975"/>
                  </a:lnTo>
                  <a:lnTo>
                    <a:pt x="53031" y="3742"/>
                  </a:lnTo>
                  <a:lnTo>
                    <a:pt x="71180" y="31386"/>
                  </a:lnTo>
                  <a:lnTo>
                    <a:pt x="94006" y="79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73"/>
            <p:cNvSpPr/>
            <p:nvPr>
              <p:custDataLst>
                <p:tags r:id="rId25"/>
              </p:custDataLst>
            </p:nvPr>
          </p:nvSpPr>
          <p:spPr>
            <a:xfrm>
              <a:off x="4438650" y="5295900"/>
              <a:ext cx="20871" cy="57151"/>
            </a:xfrm>
            <a:custGeom>
              <a:avLst/>
              <a:gdLst/>
              <a:ahLst/>
              <a:cxnLst/>
              <a:rect l="0" t="0" r="0" b="0"/>
              <a:pathLst>
                <a:path w="20871" h="57151">
                  <a:moveTo>
                    <a:pt x="12700" y="0"/>
                  </a:moveTo>
                  <a:lnTo>
                    <a:pt x="12700" y="0"/>
                  </a:lnTo>
                  <a:lnTo>
                    <a:pt x="19442" y="6742"/>
                  </a:lnTo>
                  <a:lnTo>
                    <a:pt x="20722" y="9434"/>
                  </a:lnTo>
                  <a:lnTo>
                    <a:pt x="20870" y="11933"/>
                  </a:lnTo>
                  <a:lnTo>
                    <a:pt x="16039" y="24386"/>
                  </a:lnTo>
                  <a:lnTo>
                    <a:pt x="1372" y="4930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74"/>
            <p:cNvSpPr/>
            <p:nvPr>
              <p:custDataLst>
                <p:tags r:id="rId26"/>
              </p:custDataLst>
            </p:nvPr>
          </p:nvSpPr>
          <p:spPr>
            <a:xfrm>
              <a:off x="4230242" y="5097268"/>
              <a:ext cx="128066" cy="323080"/>
            </a:xfrm>
            <a:custGeom>
              <a:avLst/>
              <a:gdLst/>
              <a:ahLst/>
              <a:cxnLst/>
              <a:rect l="0" t="0" r="0" b="0"/>
              <a:pathLst>
                <a:path w="128066" h="323080">
                  <a:moveTo>
                    <a:pt x="5208" y="147832"/>
                  </a:moveTo>
                  <a:lnTo>
                    <a:pt x="5208" y="147832"/>
                  </a:lnTo>
                  <a:lnTo>
                    <a:pt x="4502" y="122511"/>
                  </a:lnTo>
                  <a:lnTo>
                    <a:pt x="1550" y="114538"/>
                  </a:lnTo>
                  <a:lnTo>
                    <a:pt x="2064" y="114346"/>
                  </a:lnTo>
                  <a:lnTo>
                    <a:pt x="3112" y="114925"/>
                  </a:lnTo>
                  <a:lnTo>
                    <a:pt x="9449" y="160750"/>
                  </a:lnTo>
                  <a:lnTo>
                    <a:pt x="11141" y="206279"/>
                  </a:lnTo>
                  <a:lnTo>
                    <a:pt x="11476" y="245926"/>
                  </a:lnTo>
                  <a:lnTo>
                    <a:pt x="6472" y="284279"/>
                  </a:lnTo>
                  <a:lnTo>
                    <a:pt x="0" y="322860"/>
                  </a:lnTo>
                  <a:lnTo>
                    <a:pt x="325" y="323079"/>
                  </a:lnTo>
                  <a:lnTo>
                    <a:pt x="7796" y="282344"/>
                  </a:lnTo>
                  <a:lnTo>
                    <a:pt x="17185" y="236684"/>
                  </a:lnTo>
                  <a:lnTo>
                    <a:pt x="22996" y="202138"/>
                  </a:lnTo>
                  <a:lnTo>
                    <a:pt x="30234" y="156397"/>
                  </a:lnTo>
                  <a:lnTo>
                    <a:pt x="38728" y="117444"/>
                  </a:lnTo>
                  <a:lnTo>
                    <a:pt x="50183" y="72035"/>
                  </a:lnTo>
                  <a:lnTo>
                    <a:pt x="63324" y="29300"/>
                  </a:lnTo>
                  <a:lnTo>
                    <a:pt x="70484" y="12131"/>
                  </a:lnTo>
                  <a:lnTo>
                    <a:pt x="76787" y="4500"/>
                  </a:lnTo>
                  <a:lnTo>
                    <a:pt x="80445" y="1477"/>
                  </a:lnTo>
                  <a:lnTo>
                    <a:pt x="83588" y="168"/>
                  </a:lnTo>
                  <a:lnTo>
                    <a:pt x="86389" y="0"/>
                  </a:lnTo>
                  <a:lnTo>
                    <a:pt x="88962" y="594"/>
                  </a:lnTo>
                  <a:lnTo>
                    <a:pt x="93702" y="8780"/>
                  </a:lnTo>
                  <a:lnTo>
                    <a:pt x="98457" y="29255"/>
                  </a:lnTo>
                  <a:lnTo>
                    <a:pt x="100194" y="72741"/>
                  </a:lnTo>
                  <a:lnTo>
                    <a:pt x="100423" y="100297"/>
                  </a:lnTo>
                  <a:lnTo>
                    <a:pt x="99730" y="103442"/>
                  </a:lnTo>
                  <a:lnTo>
                    <a:pt x="98561" y="105538"/>
                  </a:lnTo>
                  <a:lnTo>
                    <a:pt x="97076" y="106936"/>
                  </a:lnTo>
                  <a:lnTo>
                    <a:pt x="96792" y="107868"/>
                  </a:lnTo>
                  <a:lnTo>
                    <a:pt x="97309" y="108489"/>
                  </a:lnTo>
                  <a:lnTo>
                    <a:pt x="99836" y="109487"/>
                  </a:lnTo>
                  <a:lnTo>
                    <a:pt x="103644" y="109660"/>
                  </a:lnTo>
                  <a:lnTo>
                    <a:pt x="107283" y="113463"/>
                  </a:lnTo>
                  <a:lnTo>
                    <a:pt x="127119" y="145051"/>
                  </a:lnTo>
                  <a:lnTo>
                    <a:pt x="128065" y="157650"/>
                  </a:lnTo>
                  <a:lnTo>
                    <a:pt x="127330" y="164961"/>
                  </a:lnTo>
                  <a:lnTo>
                    <a:pt x="122749" y="174965"/>
                  </a:lnTo>
                  <a:lnTo>
                    <a:pt x="115304" y="181763"/>
                  </a:lnTo>
                  <a:lnTo>
                    <a:pt x="104939" y="187136"/>
                  </a:lnTo>
                  <a:lnTo>
                    <a:pt x="93278" y="188114"/>
                  </a:lnTo>
                  <a:lnTo>
                    <a:pt x="71914" y="182992"/>
                  </a:lnTo>
                  <a:lnTo>
                    <a:pt x="70140" y="179739"/>
                  </a:lnTo>
                  <a:lnTo>
                    <a:pt x="70368" y="175454"/>
                  </a:lnTo>
                  <a:lnTo>
                    <a:pt x="73679" y="167164"/>
                  </a:lnTo>
                  <a:lnTo>
                    <a:pt x="81408" y="160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75"/>
            <p:cNvSpPr/>
            <p:nvPr>
              <p:custDataLst>
                <p:tags r:id="rId27"/>
              </p:custDataLst>
            </p:nvPr>
          </p:nvSpPr>
          <p:spPr>
            <a:xfrm>
              <a:off x="3981450" y="5309483"/>
              <a:ext cx="50801" cy="49918"/>
            </a:xfrm>
            <a:custGeom>
              <a:avLst/>
              <a:gdLst/>
              <a:ahLst/>
              <a:cxnLst/>
              <a:rect l="0" t="0" r="0" b="0"/>
              <a:pathLst>
                <a:path w="50801" h="49918">
                  <a:moveTo>
                    <a:pt x="50800" y="5467"/>
                  </a:moveTo>
                  <a:lnTo>
                    <a:pt x="50800" y="5467"/>
                  </a:lnTo>
                  <a:lnTo>
                    <a:pt x="50800" y="0"/>
                  </a:lnTo>
                  <a:lnTo>
                    <a:pt x="50800" y="2749"/>
                  </a:lnTo>
                  <a:lnTo>
                    <a:pt x="33124" y="22905"/>
                  </a:lnTo>
                  <a:lnTo>
                    <a:pt x="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41"/>
          <p:cNvGrpSpPr/>
          <p:nvPr/>
        </p:nvGrpSpPr>
        <p:grpSpPr>
          <a:xfrm>
            <a:off x="2660911" y="5591008"/>
            <a:ext cx="266440" cy="593893"/>
            <a:chOff x="2660911" y="5591008"/>
            <a:chExt cx="266440" cy="593893"/>
          </a:xfrm>
        </p:grpSpPr>
        <p:sp>
          <p:nvSpPr>
            <p:cNvPr id="183" name="SMARTInkShape-776"/>
            <p:cNvSpPr/>
            <p:nvPr>
              <p:custDataLst>
                <p:tags r:id="rId19"/>
              </p:custDataLst>
            </p:nvPr>
          </p:nvSpPr>
          <p:spPr>
            <a:xfrm>
              <a:off x="2711584" y="5591008"/>
              <a:ext cx="126867" cy="122273"/>
            </a:xfrm>
            <a:custGeom>
              <a:avLst/>
              <a:gdLst/>
              <a:ahLst/>
              <a:cxnLst/>
              <a:rect l="0" t="0" r="0" b="0"/>
              <a:pathLst>
                <a:path w="126867" h="122273">
                  <a:moveTo>
                    <a:pt x="37966" y="66842"/>
                  </a:moveTo>
                  <a:lnTo>
                    <a:pt x="37966" y="66842"/>
                  </a:lnTo>
                  <a:lnTo>
                    <a:pt x="37966" y="54297"/>
                  </a:lnTo>
                  <a:lnTo>
                    <a:pt x="28532" y="65018"/>
                  </a:lnTo>
                  <a:lnTo>
                    <a:pt x="3306" y="111985"/>
                  </a:lnTo>
                  <a:lnTo>
                    <a:pt x="319" y="122272"/>
                  </a:lnTo>
                  <a:lnTo>
                    <a:pt x="168" y="122139"/>
                  </a:lnTo>
                  <a:lnTo>
                    <a:pt x="0" y="120111"/>
                  </a:lnTo>
                  <a:lnTo>
                    <a:pt x="8673" y="90337"/>
                  </a:lnTo>
                  <a:lnTo>
                    <a:pt x="24924" y="45038"/>
                  </a:lnTo>
                  <a:lnTo>
                    <a:pt x="33396" y="29807"/>
                  </a:lnTo>
                  <a:lnTo>
                    <a:pt x="42962" y="14477"/>
                  </a:lnTo>
                  <a:lnTo>
                    <a:pt x="47948" y="4763"/>
                  </a:lnTo>
                  <a:lnTo>
                    <a:pt x="52515" y="445"/>
                  </a:lnTo>
                  <a:lnTo>
                    <a:pt x="54721" y="0"/>
                  </a:lnTo>
                  <a:lnTo>
                    <a:pt x="56897" y="408"/>
                  </a:lnTo>
                  <a:lnTo>
                    <a:pt x="59053" y="1386"/>
                  </a:lnTo>
                  <a:lnTo>
                    <a:pt x="63331" y="8118"/>
                  </a:lnTo>
                  <a:lnTo>
                    <a:pt x="81089" y="48769"/>
                  </a:lnTo>
                  <a:lnTo>
                    <a:pt x="98600" y="93207"/>
                  </a:lnTo>
                  <a:lnTo>
                    <a:pt x="113787" y="109775"/>
                  </a:lnTo>
                  <a:lnTo>
                    <a:pt x="126866" y="117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77"/>
            <p:cNvSpPr/>
            <p:nvPr>
              <p:custDataLst>
                <p:tags r:id="rId20"/>
              </p:custDataLst>
            </p:nvPr>
          </p:nvSpPr>
          <p:spPr>
            <a:xfrm>
              <a:off x="2901982" y="6000750"/>
              <a:ext cx="25369" cy="18767"/>
            </a:xfrm>
            <a:custGeom>
              <a:avLst/>
              <a:gdLst/>
              <a:ahLst/>
              <a:cxnLst/>
              <a:rect l="0" t="0" r="0" b="0"/>
              <a:pathLst>
                <a:path w="25369" h="18767">
                  <a:moveTo>
                    <a:pt x="25368" y="12700"/>
                  </a:moveTo>
                  <a:lnTo>
                    <a:pt x="25368" y="12700"/>
                  </a:lnTo>
                  <a:lnTo>
                    <a:pt x="21997" y="9329"/>
                  </a:lnTo>
                  <a:lnTo>
                    <a:pt x="18460" y="7674"/>
                  </a:lnTo>
                  <a:lnTo>
                    <a:pt x="4169" y="6426"/>
                  </a:lnTo>
                  <a:lnTo>
                    <a:pt x="2768" y="7107"/>
                  </a:lnTo>
                  <a:lnTo>
                    <a:pt x="1835" y="8265"/>
                  </a:lnTo>
                  <a:lnTo>
                    <a:pt x="336" y="11824"/>
                  </a:lnTo>
                  <a:lnTo>
                    <a:pt x="0" y="18091"/>
                  </a:lnTo>
                  <a:lnTo>
                    <a:pt x="6720" y="18766"/>
                  </a:lnTo>
                  <a:lnTo>
                    <a:pt x="11906" y="17042"/>
                  </a:lnTo>
                  <a:lnTo>
                    <a:pt x="17613" y="13558"/>
                  </a:lnTo>
                  <a:lnTo>
                    <a:pt x="17376" y="12566"/>
                  </a:lnTo>
                  <a:lnTo>
                    <a:pt x="14377" y="7800"/>
                  </a:lnTo>
                  <a:lnTo>
                    <a:pt x="12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78"/>
            <p:cNvSpPr/>
            <p:nvPr>
              <p:custDataLst>
                <p:tags r:id="rId21"/>
              </p:custDataLst>
            </p:nvPr>
          </p:nvSpPr>
          <p:spPr>
            <a:xfrm>
              <a:off x="2890133" y="61087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0" y="19774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79"/>
            <p:cNvSpPr/>
            <p:nvPr>
              <p:custDataLst>
                <p:tags r:id="rId22"/>
              </p:custDataLst>
            </p:nvPr>
          </p:nvSpPr>
          <p:spPr>
            <a:xfrm>
              <a:off x="2775556" y="5810850"/>
              <a:ext cx="93762" cy="266101"/>
            </a:xfrm>
            <a:custGeom>
              <a:avLst/>
              <a:gdLst/>
              <a:ahLst/>
              <a:cxnLst/>
              <a:rect l="0" t="0" r="0" b="0"/>
              <a:pathLst>
                <a:path w="93762" h="266101">
                  <a:moveTo>
                    <a:pt x="88294" y="18450"/>
                  </a:moveTo>
                  <a:lnTo>
                    <a:pt x="88294" y="18450"/>
                  </a:lnTo>
                  <a:lnTo>
                    <a:pt x="88294" y="15079"/>
                  </a:lnTo>
                  <a:lnTo>
                    <a:pt x="93761" y="1427"/>
                  </a:lnTo>
                  <a:lnTo>
                    <a:pt x="93350" y="751"/>
                  </a:lnTo>
                  <a:lnTo>
                    <a:pt x="91011" y="0"/>
                  </a:lnTo>
                  <a:lnTo>
                    <a:pt x="89400" y="506"/>
                  </a:lnTo>
                  <a:lnTo>
                    <a:pt x="46014" y="27248"/>
                  </a:lnTo>
                  <a:lnTo>
                    <a:pt x="31003" y="39715"/>
                  </a:lnTo>
                  <a:lnTo>
                    <a:pt x="16866" y="60796"/>
                  </a:lnTo>
                  <a:lnTo>
                    <a:pt x="8010" y="85361"/>
                  </a:lnTo>
                  <a:lnTo>
                    <a:pt x="6042" y="124262"/>
                  </a:lnTo>
                  <a:lnTo>
                    <a:pt x="2462" y="162769"/>
                  </a:lnTo>
                  <a:lnTo>
                    <a:pt x="0" y="206230"/>
                  </a:lnTo>
                  <a:lnTo>
                    <a:pt x="1395" y="246591"/>
                  </a:lnTo>
                  <a:lnTo>
                    <a:pt x="4517" y="257429"/>
                  </a:lnTo>
                  <a:lnTo>
                    <a:pt x="12094" y="26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80"/>
            <p:cNvSpPr/>
            <p:nvPr>
              <p:custDataLst>
                <p:tags r:id="rId23"/>
              </p:custDataLst>
            </p:nvPr>
          </p:nvSpPr>
          <p:spPr>
            <a:xfrm>
              <a:off x="2660911" y="5785994"/>
              <a:ext cx="114040" cy="144907"/>
            </a:xfrm>
            <a:custGeom>
              <a:avLst/>
              <a:gdLst/>
              <a:ahLst/>
              <a:cxnLst/>
              <a:rect l="0" t="0" r="0" b="0"/>
              <a:pathLst>
                <a:path w="114040" h="144907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9"/>
                  </a:lnTo>
                  <a:lnTo>
                    <a:pt x="0" y="0"/>
                  </a:lnTo>
                  <a:lnTo>
                    <a:pt x="1737" y="1245"/>
                  </a:lnTo>
                  <a:lnTo>
                    <a:pt x="11997" y="12576"/>
                  </a:lnTo>
                  <a:lnTo>
                    <a:pt x="35246" y="52046"/>
                  </a:lnTo>
                  <a:lnTo>
                    <a:pt x="57631" y="93716"/>
                  </a:lnTo>
                  <a:lnTo>
                    <a:pt x="93412" y="136688"/>
                  </a:lnTo>
                  <a:lnTo>
                    <a:pt x="114039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42"/>
          <p:cNvGrpSpPr/>
          <p:nvPr/>
        </p:nvGrpSpPr>
        <p:grpSpPr>
          <a:xfrm>
            <a:off x="3238500" y="6013450"/>
            <a:ext cx="152401" cy="103029"/>
            <a:chOff x="3238500" y="6013450"/>
            <a:chExt cx="152401" cy="103029"/>
          </a:xfrm>
        </p:grpSpPr>
        <p:sp>
          <p:nvSpPr>
            <p:cNvPr id="189" name="SMARTInkShape-781"/>
            <p:cNvSpPr/>
            <p:nvPr>
              <p:custDataLst>
                <p:tags r:id="rId17"/>
              </p:custDataLst>
            </p:nvPr>
          </p:nvSpPr>
          <p:spPr>
            <a:xfrm>
              <a:off x="3255944" y="6089650"/>
              <a:ext cx="134957" cy="26829"/>
            </a:xfrm>
            <a:custGeom>
              <a:avLst/>
              <a:gdLst/>
              <a:ahLst/>
              <a:cxnLst/>
              <a:rect l="0" t="0" r="0" b="0"/>
              <a:pathLst>
                <a:path w="134957" h="26829">
                  <a:moveTo>
                    <a:pt x="14306" y="12700"/>
                  </a:moveTo>
                  <a:lnTo>
                    <a:pt x="14306" y="12700"/>
                  </a:lnTo>
                  <a:lnTo>
                    <a:pt x="7564" y="16071"/>
                  </a:lnTo>
                  <a:lnTo>
                    <a:pt x="2372" y="21489"/>
                  </a:lnTo>
                  <a:lnTo>
                    <a:pt x="0" y="24909"/>
                  </a:lnTo>
                  <a:lnTo>
                    <a:pt x="536" y="26484"/>
                  </a:lnTo>
                  <a:lnTo>
                    <a:pt x="3009" y="26828"/>
                  </a:lnTo>
                  <a:lnTo>
                    <a:pt x="48470" y="21762"/>
                  </a:lnTo>
                  <a:lnTo>
                    <a:pt x="134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82"/>
            <p:cNvSpPr/>
            <p:nvPr>
              <p:custDataLst>
                <p:tags r:id="rId18"/>
              </p:custDataLst>
            </p:nvPr>
          </p:nvSpPr>
          <p:spPr>
            <a:xfrm>
              <a:off x="3238500" y="6013450"/>
              <a:ext cx="114301" cy="3659"/>
            </a:xfrm>
            <a:custGeom>
              <a:avLst/>
              <a:gdLst/>
              <a:ahLst/>
              <a:cxnLst/>
              <a:rect l="0" t="0" r="0" b="0"/>
              <a:pathLst>
                <a:path w="114301" h="365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75" y="3658"/>
                  </a:lnTo>
                  <a:lnTo>
                    <a:pt x="50432" y="1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43"/>
          <p:cNvGrpSpPr/>
          <p:nvPr/>
        </p:nvGrpSpPr>
        <p:grpSpPr>
          <a:xfrm>
            <a:off x="3716059" y="5720492"/>
            <a:ext cx="1432211" cy="508469"/>
            <a:chOff x="3716059" y="5720492"/>
            <a:chExt cx="1432211" cy="508469"/>
          </a:xfrm>
        </p:grpSpPr>
        <p:sp>
          <p:nvSpPr>
            <p:cNvPr id="192" name="SMARTInkShape-783"/>
            <p:cNvSpPr/>
            <p:nvPr>
              <p:custDataLst>
                <p:tags r:id="rId5"/>
              </p:custDataLst>
            </p:nvPr>
          </p:nvSpPr>
          <p:spPr>
            <a:xfrm>
              <a:off x="5113256" y="6019800"/>
              <a:ext cx="35014" cy="63109"/>
            </a:xfrm>
            <a:custGeom>
              <a:avLst/>
              <a:gdLst/>
              <a:ahLst/>
              <a:cxnLst/>
              <a:rect l="0" t="0" r="0" b="0"/>
              <a:pathLst>
                <a:path w="35014" h="63109">
                  <a:moveTo>
                    <a:pt x="30244" y="31750"/>
                  </a:moveTo>
                  <a:lnTo>
                    <a:pt x="30244" y="31750"/>
                  </a:lnTo>
                  <a:lnTo>
                    <a:pt x="21405" y="31749"/>
                  </a:lnTo>
                  <a:lnTo>
                    <a:pt x="11946" y="35121"/>
                  </a:lnTo>
                  <a:lnTo>
                    <a:pt x="6119" y="40539"/>
                  </a:lnTo>
                  <a:lnTo>
                    <a:pt x="1883" y="46945"/>
                  </a:lnTo>
                  <a:lnTo>
                    <a:pt x="0" y="52144"/>
                  </a:lnTo>
                  <a:lnTo>
                    <a:pt x="204" y="54518"/>
                  </a:lnTo>
                  <a:lnTo>
                    <a:pt x="2311" y="59037"/>
                  </a:lnTo>
                  <a:lnTo>
                    <a:pt x="4566" y="60525"/>
                  </a:lnTo>
                  <a:lnTo>
                    <a:pt x="14483" y="62618"/>
                  </a:lnTo>
                  <a:lnTo>
                    <a:pt x="22298" y="63108"/>
                  </a:lnTo>
                  <a:lnTo>
                    <a:pt x="25652" y="61828"/>
                  </a:lnTo>
                  <a:lnTo>
                    <a:pt x="31261" y="56642"/>
                  </a:lnTo>
                  <a:lnTo>
                    <a:pt x="34223" y="49633"/>
                  </a:lnTo>
                  <a:lnTo>
                    <a:pt x="35013" y="45789"/>
                  </a:lnTo>
                  <a:lnTo>
                    <a:pt x="32755" y="30266"/>
                  </a:lnTo>
                  <a:lnTo>
                    <a:pt x="27617" y="19002"/>
                  </a:lnTo>
                  <a:lnTo>
                    <a:pt x="4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84"/>
            <p:cNvSpPr/>
            <p:nvPr>
              <p:custDataLst>
                <p:tags r:id="rId6"/>
              </p:custDataLst>
            </p:nvPr>
          </p:nvSpPr>
          <p:spPr>
            <a:xfrm>
              <a:off x="5124450" y="61087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23766"/>
                  </a:lnTo>
                  <a:lnTo>
                    <a:pt x="2692" y="38792"/>
                  </a:lnTo>
                  <a:lnTo>
                    <a:pt x="4247" y="5249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85"/>
            <p:cNvSpPr/>
            <p:nvPr>
              <p:custDataLst>
                <p:tags r:id="rId7"/>
              </p:custDataLst>
            </p:nvPr>
          </p:nvSpPr>
          <p:spPr>
            <a:xfrm>
              <a:off x="4902200" y="5940229"/>
              <a:ext cx="190501" cy="212922"/>
            </a:xfrm>
            <a:custGeom>
              <a:avLst/>
              <a:gdLst/>
              <a:ahLst/>
              <a:cxnLst/>
              <a:rect l="0" t="0" r="0" b="0"/>
              <a:pathLst>
                <a:path w="190501" h="212922">
                  <a:moveTo>
                    <a:pt x="190500" y="3371"/>
                  </a:moveTo>
                  <a:lnTo>
                    <a:pt x="190500" y="3371"/>
                  </a:lnTo>
                  <a:lnTo>
                    <a:pt x="187129" y="0"/>
                  </a:lnTo>
                  <a:lnTo>
                    <a:pt x="179830" y="226"/>
                  </a:lnTo>
                  <a:lnTo>
                    <a:pt x="169530" y="3385"/>
                  </a:lnTo>
                  <a:lnTo>
                    <a:pt x="157897" y="9492"/>
                  </a:lnTo>
                  <a:lnTo>
                    <a:pt x="118614" y="50282"/>
                  </a:lnTo>
                  <a:lnTo>
                    <a:pt x="85261" y="95382"/>
                  </a:lnTo>
                  <a:lnTo>
                    <a:pt x="49894" y="138602"/>
                  </a:lnTo>
                  <a:lnTo>
                    <a:pt x="20294" y="181894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86"/>
            <p:cNvSpPr/>
            <p:nvPr>
              <p:custDataLst>
                <p:tags r:id="rId8"/>
              </p:custDataLst>
            </p:nvPr>
          </p:nvSpPr>
          <p:spPr>
            <a:xfrm>
              <a:off x="4895850" y="5948134"/>
              <a:ext cx="127001" cy="166917"/>
            </a:xfrm>
            <a:custGeom>
              <a:avLst/>
              <a:gdLst/>
              <a:ahLst/>
              <a:cxnLst/>
              <a:rect l="0" t="0" r="0" b="0"/>
              <a:pathLst>
                <a:path w="127001" h="166917">
                  <a:moveTo>
                    <a:pt x="0" y="33566"/>
                  </a:moveTo>
                  <a:lnTo>
                    <a:pt x="0" y="33566"/>
                  </a:lnTo>
                  <a:lnTo>
                    <a:pt x="0" y="1432"/>
                  </a:lnTo>
                  <a:lnTo>
                    <a:pt x="706" y="149"/>
                  </a:lnTo>
                  <a:lnTo>
                    <a:pt x="1881" y="0"/>
                  </a:lnTo>
                  <a:lnTo>
                    <a:pt x="3371" y="605"/>
                  </a:lnTo>
                  <a:lnTo>
                    <a:pt x="8839" y="8199"/>
                  </a:lnTo>
                  <a:lnTo>
                    <a:pt x="33408" y="49315"/>
                  </a:lnTo>
                  <a:lnTo>
                    <a:pt x="61157" y="91701"/>
                  </a:lnTo>
                  <a:lnTo>
                    <a:pt x="79375" y="123084"/>
                  </a:lnTo>
                  <a:lnTo>
                    <a:pt x="107662" y="156545"/>
                  </a:lnTo>
                  <a:lnTo>
                    <a:pt x="127000" y="16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87"/>
            <p:cNvSpPr/>
            <p:nvPr>
              <p:custDataLst>
                <p:tags r:id="rId9"/>
              </p:custDataLst>
            </p:nvPr>
          </p:nvSpPr>
          <p:spPr>
            <a:xfrm>
              <a:off x="4597826" y="5733459"/>
              <a:ext cx="101175" cy="100130"/>
            </a:xfrm>
            <a:custGeom>
              <a:avLst/>
              <a:gdLst/>
              <a:ahLst/>
              <a:cxnLst/>
              <a:rect l="0" t="0" r="0" b="0"/>
              <a:pathLst>
                <a:path w="101175" h="100130">
                  <a:moveTo>
                    <a:pt x="37674" y="13291"/>
                  </a:moveTo>
                  <a:lnTo>
                    <a:pt x="37674" y="13291"/>
                  </a:lnTo>
                  <a:lnTo>
                    <a:pt x="34303" y="13291"/>
                  </a:lnTo>
                  <a:lnTo>
                    <a:pt x="30766" y="15173"/>
                  </a:lnTo>
                  <a:lnTo>
                    <a:pt x="26843" y="19066"/>
                  </a:lnTo>
                  <a:lnTo>
                    <a:pt x="22747" y="25500"/>
                  </a:lnTo>
                  <a:lnTo>
                    <a:pt x="9432" y="68798"/>
                  </a:lnTo>
                  <a:lnTo>
                    <a:pt x="0" y="100129"/>
                  </a:lnTo>
                  <a:lnTo>
                    <a:pt x="3071" y="94838"/>
                  </a:lnTo>
                  <a:lnTo>
                    <a:pt x="17482" y="52513"/>
                  </a:lnTo>
                  <a:lnTo>
                    <a:pt x="30237" y="17746"/>
                  </a:lnTo>
                  <a:lnTo>
                    <a:pt x="40013" y="6334"/>
                  </a:lnTo>
                  <a:lnTo>
                    <a:pt x="45583" y="2303"/>
                  </a:lnTo>
                  <a:lnTo>
                    <a:pt x="50708" y="320"/>
                  </a:lnTo>
                  <a:lnTo>
                    <a:pt x="60164" y="0"/>
                  </a:lnTo>
                  <a:lnTo>
                    <a:pt x="63957" y="3019"/>
                  </a:lnTo>
                  <a:lnTo>
                    <a:pt x="75112" y="26262"/>
                  </a:lnTo>
                  <a:lnTo>
                    <a:pt x="101174" y="8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88"/>
            <p:cNvSpPr/>
            <p:nvPr>
              <p:custDataLst>
                <p:tags r:id="rId10"/>
              </p:custDataLst>
            </p:nvPr>
          </p:nvSpPr>
          <p:spPr>
            <a:xfrm>
              <a:off x="4692650" y="6092629"/>
              <a:ext cx="18705" cy="66872"/>
            </a:xfrm>
            <a:custGeom>
              <a:avLst/>
              <a:gdLst/>
              <a:ahLst/>
              <a:cxnLst/>
              <a:rect l="0" t="0" r="0" b="0"/>
              <a:pathLst>
                <a:path w="18705" h="66872">
                  <a:moveTo>
                    <a:pt x="0" y="3371"/>
                  </a:moveTo>
                  <a:lnTo>
                    <a:pt x="0" y="3371"/>
                  </a:lnTo>
                  <a:lnTo>
                    <a:pt x="5467" y="3371"/>
                  </a:lnTo>
                  <a:lnTo>
                    <a:pt x="9460" y="0"/>
                  </a:lnTo>
                  <a:lnTo>
                    <a:pt x="11245" y="418"/>
                  </a:lnTo>
                  <a:lnTo>
                    <a:pt x="15110" y="4646"/>
                  </a:lnTo>
                  <a:lnTo>
                    <a:pt x="17299" y="11229"/>
                  </a:lnTo>
                  <a:lnTo>
                    <a:pt x="18704" y="33694"/>
                  </a:lnTo>
                  <a:lnTo>
                    <a:pt x="15134" y="47187"/>
                  </a:lnTo>
                  <a:lnTo>
                    <a:pt x="6350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89"/>
            <p:cNvSpPr/>
            <p:nvPr>
              <p:custDataLst>
                <p:tags r:id="rId11"/>
              </p:custDataLst>
            </p:nvPr>
          </p:nvSpPr>
          <p:spPr>
            <a:xfrm>
              <a:off x="4527602" y="5884569"/>
              <a:ext cx="125703" cy="331352"/>
            </a:xfrm>
            <a:custGeom>
              <a:avLst/>
              <a:gdLst/>
              <a:ahLst/>
              <a:cxnLst/>
              <a:rect l="0" t="0" r="0" b="0"/>
              <a:pathLst>
                <a:path w="125703" h="331352">
                  <a:moveTo>
                    <a:pt x="31698" y="141581"/>
                  </a:moveTo>
                  <a:lnTo>
                    <a:pt x="31698" y="141581"/>
                  </a:lnTo>
                  <a:lnTo>
                    <a:pt x="28327" y="141581"/>
                  </a:lnTo>
                  <a:lnTo>
                    <a:pt x="19488" y="148323"/>
                  </a:lnTo>
                  <a:lnTo>
                    <a:pt x="15688" y="159159"/>
                  </a:lnTo>
                  <a:lnTo>
                    <a:pt x="7889" y="202364"/>
                  </a:lnTo>
                  <a:lnTo>
                    <a:pt x="6612" y="248524"/>
                  </a:lnTo>
                  <a:lnTo>
                    <a:pt x="5654" y="294357"/>
                  </a:lnTo>
                  <a:lnTo>
                    <a:pt x="542" y="331351"/>
                  </a:lnTo>
                  <a:lnTo>
                    <a:pt x="344" y="330888"/>
                  </a:lnTo>
                  <a:lnTo>
                    <a:pt x="0" y="295288"/>
                  </a:lnTo>
                  <a:lnTo>
                    <a:pt x="669" y="255171"/>
                  </a:lnTo>
                  <a:lnTo>
                    <a:pt x="5022" y="210673"/>
                  </a:lnTo>
                  <a:lnTo>
                    <a:pt x="10780" y="174831"/>
                  </a:lnTo>
                  <a:lnTo>
                    <a:pt x="16955" y="129090"/>
                  </a:lnTo>
                  <a:lnTo>
                    <a:pt x="27244" y="82799"/>
                  </a:lnTo>
                  <a:lnTo>
                    <a:pt x="39285" y="36680"/>
                  </a:lnTo>
                  <a:lnTo>
                    <a:pt x="52996" y="11016"/>
                  </a:lnTo>
                  <a:lnTo>
                    <a:pt x="62566" y="2414"/>
                  </a:lnTo>
                  <a:lnTo>
                    <a:pt x="67093" y="118"/>
                  </a:lnTo>
                  <a:lnTo>
                    <a:pt x="71522" y="0"/>
                  </a:lnTo>
                  <a:lnTo>
                    <a:pt x="80207" y="3632"/>
                  </a:lnTo>
                  <a:lnTo>
                    <a:pt x="86890" y="11832"/>
                  </a:lnTo>
                  <a:lnTo>
                    <a:pt x="92211" y="24648"/>
                  </a:lnTo>
                  <a:lnTo>
                    <a:pt x="97762" y="53548"/>
                  </a:lnTo>
                  <a:lnTo>
                    <a:pt x="96222" y="90875"/>
                  </a:lnTo>
                  <a:lnTo>
                    <a:pt x="101298" y="102947"/>
                  </a:lnTo>
                  <a:lnTo>
                    <a:pt x="104845" y="103322"/>
                  </a:lnTo>
                  <a:lnTo>
                    <a:pt x="108422" y="107173"/>
                  </a:lnTo>
                  <a:lnTo>
                    <a:pt x="122745" y="133331"/>
                  </a:lnTo>
                  <a:lnTo>
                    <a:pt x="125702" y="145878"/>
                  </a:lnTo>
                  <a:lnTo>
                    <a:pt x="123208" y="161904"/>
                  </a:lnTo>
                  <a:lnTo>
                    <a:pt x="117995" y="170133"/>
                  </a:lnTo>
                  <a:lnTo>
                    <a:pt x="110269" y="176143"/>
                  </a:lnTo>
                  <a:lnTo>
                    <a:pt x="94019" y="182788"/>
                  </a:lnTo>
                  <a:lnTo>
                    <a:pt x="75799" y="184364"/>
                  </a:lnTo>
                  <a:lnTo>
                    <a:pt x="63293" y="182233"/>
                  </a:lnTo>
                  <a:lnTo>
                    <a:pt x="54442" y="177052"/>
                  </a:lnTo>
                  <a:lnTo>
                    <a:pt x="51094" y="173695"/>
                  </a:lnTo>
                  <a:lnTo>
                    <a:pt x="49567" y="170751"/>
                  </a:lnTo>
                  <a:lnTo>
                    <a:pt x="50748" y="160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90"/>
            <p:cNvSpPr/>
            <p:nvPr>
              <p:custDataLst>
                <p:tags r:id="rId12"/>
              </p:custDataLst>
            </p:nvPr>
          </p:nvSpPr>
          <p:spPr>
            <a:xfrm>
              <a:off x="4255982" y="5956300"/>
              <a:ext cx="30269" cy="190501"/>
            </a:xfrm>
            <a:custGeom>
              <a:avLst/>
              <a:gdLst/>
              <a:ahLst/>
              <a:cxnLst/>
              <a:rect l="0" t="0" r="0" b="0"/>
              <a:pathLst>
                <a:path w="30269" h="190501">
                  <a:moveTo>
                    <a:pt x="23918" y="0"/>
                  </a:moveTo>
                  <a:lnTo>
                    <a:pt x="23918" y="0"/>
                  </a:lnTo>
                  <a:lnTo>
                    <a:pt x="11709" y="12209"/>
                  </a:lnTo>
                  <a:lnTo>
                    <a:pt x="3524" y="30507"/>
                  </a:lnTo>
                  <a:lnTo>
                    <a:pt x="0" y="53803"/>
                  </a:lnTo>
                  <a:lnTo>
                    <a:pt x="3175" y="100756"/>
                  </a:lnTo>
                  <a:lnTo>
                    <a:pt x="6483" y="135295"/>
                  </a:lnTo>
                  <a:lnTo>
                    <a:pt x="3026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91"/>
            <p:cNvSpPr/>
            <p:nvPr>
              <p:custDataLst>
                <p:tags r:id="rId13"/>
              </p:custDataLst>
            </p:nvPr>
          </p:nvSpPr>
          <p:spPr>
            <a:xfrm>
              <a:off x="4160394" y="6038850"/>
              <a:ext cx="170307" cy="12439"/>
            </a:xfrm>
            <a:custGeom>
              <a:avLst/>
              <a:gdLst/>
              <a:ahLst/>
              <a:cxnLst/>
              <a:rect l="0" t="0" r="0" b="0"/>
              <a:pathLst>
                <a:path w="170307" h="12439">
                  <a:moveTo>
                    <a:pt x="11556" y="6350"/>
                  </a:moveTo>
                  <a:lnTo>
                    <a:pt x="11556" y="6350"/>
                  </a:lnTo>
                  <a:lnTo>
                    <a:pt x="8185" y="9721"/>
                  </a:lnTo>
                  <a:lnTo>
                    <a:pt x="4648" y="11376"/>
                  </a:lnTo>
                  <a:lnTo>
                    <a:pt x="0" y="12438"/>
                  </a:lnTo>
                  <a:lnTo>
                    <a:pt x="14291" y="11943"/>
                  </a:lnTo>
                  <a:lnTo>
                    <a:pt x="61446" y="6228"/>
                  </a:lnTo>
                  <a:lnTo>
                    <a:pt x="109004" y="3321"/>
                  </a:lnTo>
                  <a:lnTo>
                    <a:pt x="170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92"/>
            <p:cNvSpPr/>
            <p:nvPr>
              <p:custDataLst>
                <p:tags r:id="rId14"/>
              </p:custDataLst>
            </p:nvPr>
          </p:nvSpPr>
          <p:spPr>
            <a:xfrm>
              <a:off x="3803934" y="5720492"/>
              <a:ext cx="107667" cy="123989"/>
            </a:xfrm>
            <a:custGeom>
              <a:avLst/>
              <a:gdLst/>
              <a:ahLst/>
              <a:cxnLst/>
              <a:rect l="0" t="0" r="0" b="0"/>
              <a:pathLst>
                <a:path w="107667" h="123989">
                  <a:moveTo>
                    <a:pt x="12416" y="58008"/>
                  </a:moveTo>
                  <a:lnTo>
                    <a:pt x="12416" y="58008"/>
                  </a:lnTo>
                  <a:lnTo>
                    <a:pt x="12416" y="42412"/>
                  </a:lnTo>
                  <a:lnTo>
                    <a:pt x="7390" y="87929"/>
                  </a:lnTo>
                  <a:lnTo>
                    <a:pt x="676" y="123988"/>
                  </a:lnTo>
                  <a:lnTo>
                    <a:pt x="356" y="123866"/>
                  </a:lnTo>
                  <a:lnTo>
                    <a:pt x="0" y="119969"/>
                  </a:lnTo>
                  <a:lnTo>
                    <a:pt x="8579" y="73485"/>
                  </a:lnTo>
                  <a:lnTo>
                    <a:pt x="25726" y="26903"/>
                  </a:lnTo>
                  <a:lnTo>
                    <a:pt x="38799" y="2631"/>
                  </a:lnTo>
                  <a:lnTo>
                    <a:pt x="41999" y="629"/>
                  </a:lnTo>
                  <a:lnTo>
                    <a:pt x="45543" y="0"/>
                  </a:lnTo>
                  <a:lnTo>
                    <a:pt x="49317" y="286"/>
                  </a:lnTo>
                  <a:lnTo>
                    <a:pt x="57274" y="8130"/>
                  </a:lnTo>
                  <a:lnTo>
                    <a:pt x="77276" y="49152"/>
                  </a:lnTo>
                  <a:lnTo>
                    <a:pt x="89019" y="72552"/>
                  </a:lnTo>
                  <a:lnTo>
                    <a:pt x="107666" y="9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93"/>
            <p:cNvSpPr/>
            <p:nvPr>
              <p:custDataLst>
                <p:tags r:id="rId15"/>
              </p:custDataLst>
            </p:nvPr>
          </p:nvSpPr>
          <p:spPr>
            <a:xfrm>
              <a:off x="3892902" y="6089650"/>
              <a:ext cx="46917" cy="56157"/>
            </a:xfrm>
            <a:custGeom>
              <a:avLst/>
              <a:gdLst/>
              <a:ahLst/>
              <a:cxnLst/>
              <a:rect l="0" t="0" r="0" b="0"/>
              <a:pathLst>
                <a:path w="46917" h="56157">
                  <a:moveTo>
                    <a:pt x="25048" y="6350"/>
                  </a:moveTo>
                  <a:lnTo>
                    <a:pt x="25048" y="6350"/>
                  </a:lnTo>
                  <a:lnTo>
                    <a:pt x="18306" y="6350"/>
                  </a:lnTo>
                  <a:lnTo>
                    <a:pt x="16320" y="5645"/>
                  </a:lnTo>
                  <a:lnTo>
                    <a:pt x="14997" y="4469"/>
                  </a:lnTo>
                  <a:lnTo>
                    <a:pt x="14113" y="2979"/>
                  </a:lnTo>
                  <a:lnTo>
                    <a:pt x="12819" y="2691"/>
                  </a:lnTo>
                  <a:lnTo>
                    <a:pt x="9500" y="4254"/>
                  </a:lnTo>
                  <a:lnTo>
                    <a:pt x="3665" y="9100"/>
                  </a:lnTo>
                  <a:lnTo>
                    <a:pt x="1434" y="14863"/>
                  </a:lnTo>
                  <a:lnTo>
                    <a:pt x="0" y="30061"/>
                  </a:lnTo>
                  <a:lnTo>
                    <a:pt x="3123" y="45831"/>
                  </a:lnTo>
                  <a:lnTo>
                    <a:pt x="6602" y="52119"/>
                  </a:lnTo>
                  <a:lnTo>
                    <a:pt x="8517" y="53796"/>
                  </a:lnTo>
                  <a:lnTo>
                    <a:pt x="21326" y="56156"/>
                  </a:lnTo>
                  <a:lnTo>
                    <a:pt x="32566" y="52945"/>
                  </a:lnTo>
                  <a:lnTo>
                    <a:pt x="38527" y="50114"/>
                  </a:lnTo>
                  <a:lnTo>
                    <a:pt x="42500" y="46109"/>
                  </a:lnTo>
                  <a:lnTo>
                    <a:pt x="46916" y="36015"/>
                  </a:lnTo>
                  <a:lnTo>
                    <a:pt x="46682" y="31065"/>
                  </a:lnTo>
                  <a:lnTo>
                    <a:pt x="42659" y="21803"/>
                  </a:lnTo>
                  <a:lnTo>
                    <a:pt x="25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94"/>
            <p:cNvSpPr/>
            <p:nvPr>
              <p:custDataLst>
                <p:tags r:id="rId16"/>
              </p:custDataLst>
            </p:nvPr>
          </p:nvSpPr>
          <p:spPr>
            <a:xfrm>
              <a:off x="3716059" y="5915180"/>
              <a:ext cx="120928" cy="313781"/>
            </a:xfrm>
            <a:custGeom>
              <a:avLst/>
              <a:gdLst/>
              <a:ahLst/>
              <a:cxnLst/>
              <a:rect l="0" t="0" r="0" b="0"/>
              <a:pathLst>
                <a:path w="120928" h="313781">
                  <a:moveTo>
                    <a:pt x="11391" y="91920"/>
                  </a:moveTo>
                  <a:lnTo>
                    <a:pt x="11391" y="91920"/>
                  </a:lnTo>
                  <a:lnTo>
                    <a:pt x="11391" y="134636"/>
                  </a:lnTo>
                  <a:lnTo>
                    <a:pt x="8020" y="172859"/>
                  </a:lnTo>
                  <a:lnTo>
                    <a:pt x="5924" y="212093"/>
                  </a:lnTo>
                  <a:lnTo>
                    <a:pt x="5302" y="257270"/>
                  </a:lnTo>
                  <a:lnTo>
                    <a:pt x="49" y="303463"/>
                  </a:lnTo>
                  <a:lnTo>
                    <a:pt x="0" y="312233"/>
                  </a:lnTo>
                  <a:lnTo>
                    <a:pt x="975" y="313584"/>
                  </a:lnTo>
                  <a:lnTo>
                    <a:pt x="2330" y="313780"/>
                  </a:lnTo>
                  <a:lnTo>
                    <a:pt x="3234" y="311793"/>
                  </a:lnTo>
                  <a:lnTo>
                    <a:pt x="4803" y="274137"/>
                  </a:lnTo>
                  <a:lnTo>
                    <a:pt x="8342" y="230655"/>
                  </a:lnTo>
                  <a:lnTo>
                    <a:pt x="10788" y="186509"/>
                  </a:lnTo>
                  <a:lnTo>
                    <a:pt x="10507" y="140878"/>
                  </a:lnTo>
                  <a:lnTo>
                    <a:pt x="6974" y="101723"/>
                  </a:lnTo>
                  <a:lnTo>
                    <a:pt x="8666" y="54718"/>
                  </a:lnTo>
                  <a:lnTo>
                    <a:pt x="19990" y="7910"/>
                  </a:lnTo>
                  <a:lnTo>
                    <a:pt x="23474" y="4163"/>
                  </a:lnTo>
                  <a:lnTo>
                    <a:pt x="32989" y="0"/>
                  </a:lnTo>
                  <a:lnTo>
                    <a:pt x="42392" y="31"/>
                  </a:lnTo>
                  <a:lnTo>
                    <a:pt x="46875" y="1027"/>
                  </a:lnTo>
                  <a:lnTo>
                    <a:pt x="66669" y="12542"/>
                  </a:lnTo>
                  <a:lnTo>
                    <a:pt x="83665" y="29360"/>
                  </a:lnTo>
                  <a:lnTo>
                    <a:pt x="89374" y="43419"/>
                  </a:lnTo>
                  <a:lnTo>
                    <a:pt x="91206" y="57663"/>
                  </a:lnTo>
                  <a:lnTo>
                    <a:pt x="89667" y="68699"/>
                  </a:lnTo>
                  <a:lnTo>
                    <a:pt x="78093" y="86216"/>
                  </a:lnTo>
                  <a:lnTo>
                    <a:pt x="64629" y="98069"/>
                  </a:lnTo>
                  <a:lnTo>
                    <a:pt x="53918" y="103326"/>
                  </a:lnTo>
                  <a:lnTo>
                    <a:pt x="53854" y="103757"/>
                  </a:lnTo>
                  <a:lnTo>
                    <a:pt x="54516" y="104045"/>
                  </a:lnTo>
                  <a:lnTo>
                    <a:pt x="90506" y="113443"/>
                  </a:lnTo>
                  <a:lnTo>
                    <a:pt x="107505" y="122913"/>
                  </a:lnTo>
                  <a:lnTo>
                    <a:pt x="115962" y="132506"/>
                  </a:lnTo>
                  <a:lnTo>
                    <a:pt x="119205" y="138028"/>
                  </a:lnTo>
                  <a:lnTo>
                    <a:pt x="120927" y="149806"/>
                  </a:lnTo>
                  <a:lnTo>
                    <a:pt x="120398" y="155911"/>
                  </a:lnTo>
                  <a:lnTo>
                    <a:pt x="114166" y="166456"/>
                  </a:lnTo>
                  <a:lnTo>
                    <a:pt x="104341" y="175141"/>
                  </a:lnTo>
                  <a:lnTo>
                    <a:pt x="69750" y="190385"/>
                  </a:lnTo>
                  <a:lnTo>
                    <a:pt x="62493" y="192127"/>
                  </a:lnTo>
                  <a:lnTo>
                    <a:pt x="60981" y="191886"/>
                  </a:lnTo>
                  <a:lnTo>
                    <a:pt x="68541" y="187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587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MARTInkShape-978"/>
          <p:cNvSpPr/>
          <p:nvPr>
            <p:custDataLst>
              <p:tags r:id="rId1"/>
            </p:custDataLst>
          </p:nvPr>
        </p:nvSpPr>
        <p:spPr>
          <a:xfrm>
            <a:off x="1093123" y="5734769"/>
            <a:ext cx="1590865" cy="1051982"/>
          </a:xfrm>
          <a:custGeom>
            <a:avLst/>
            <a:gdLst/>
            <a:ahLst/>
            <a:cxnLst/>
            <a:rect l="0" t="0" r="0" b="0"/>
            <a:pathLst>
              <a:path w="1590865" h="1051982">
                <a:moveTo>
                  <a:pt x="1123027" y="81831"/>
                </a:moveTo>
                <a:lnTo>
                  <a:pt x="1123027" y="81831"/>
                </a:lnTo>
                <a:lnTo>
                  <a:pt x="1128494" y="81831"/>
                </a:lnTo>
                <a:lnTo>
                  <a:pt x="1128788" y="81126"/>
                </a:lnTo>
                <a:lnTo>
                  <a:pt x="1129299" y="69622"/>
                </a:lnTo>
                <a:lnTo>
                  <a:pt x="1127914" y="66635"/>
                </a:lnTo>
                <a:lnTo>
                  <a:pt x="1115065" y="54543"/>
                </a:lnTo>
                <a:lnTo>
                  <a:pt x="1079558" y="36854"/>
                </a:lnTo>
                <a:lnTo>
                  <a:pt x="1036437" y="23714"/>
                </a:lnTo>
                <a:lnTo>
                  <a:pt x="995360" y="10666"/>
                </a:lnTo>
                <a:lnTo>
                  <a:pt x="948562" y="2923"/>
                </a:lnTo>
                <a:lnTo>
                  <a:pt x="902298" y="0"/>
                </a:lnTo>
                <a:lnTo>
                  <a:pt x="863056" y="1305"/>
                </a:lnTo>
                <a:lnTo>
                  <a:pt x="822065" y="8147"/>
                </a:lnTo>
                <a:lnTo>
                  <a:pt x="783459" y="17587"/>
                </a:lnTo>
                <a:lnTo>
                  <a:pt x="736272" y="32692"/>
                </a:lnTo>
                <a:lnTo>
                  <a:pt x="696656" y="43831"/>
                </a:lnTo>
                <a:lnTo>
                  <a:pt x="652370" y="58280"/>
                </a:lnTo>
                <a:lnTo>
                  <a:pt x="613832" y="70541"/>
                </a:lnTo>
                <a:lnTo>
                  <a:pt x="575397" y="84130"/>
                </a:lnTo>
                <a:lnTo>
                  <a:pt x="533200" y="101562"/>
                </a:lnTo>
                <a:lnTo>
                  <a:pt x="490286" y="123046"/>
                </a:lnTo>
                <a:lnTo>
                  <a:pt x="452203" y="145946"/>
                </a:lnTo>
                <a:lnTo>
                  <a:pt x="411440" y="170852"/>
                </a:lnTo>
                <a:lnTo>
                  <a:pt x="372789" y="196154"/>
                </a:lnTo>
                <a:lnTo>
                  <a:pt x="332907" y="221535"/>
                </a:lnTo>
                <a:lnTo>
                  <a:pt x="292939" y="246933"/>
                </a:lnTo>
                <a:lnTo>
                  <a:pt x="248370" y="279386"/>
                </a:lnTo>
                <a:lnTo>
                  <a:pt x="201074" y="315898"/>
                </a:lnTo>
                <a:lnTo>
                  <a:pt x="157947" y="348415"/>
                </a:lnTo>
                <a:lnTo>
                  <a:pt x="116215" y="380266"/>
                </a:lnTo>
                <a:lnTo>
                  <a:pt x="75526" y="422744"/>
                </a:lnTo>
                <a:lnTo>
                  <a:pt x="40189" y="469703"/>
                </a:lnTo>
                <a:lnTo>
                  <a:pt x="19019" y="507435"/>
                </a:lnTo>
                <a:lnTo>
                  <a:pt x="3748" y="548678"/>
                </a:lnTo>
                <a:lnTo>
                  <a:pt x="0" y="591945"/>
                </a:lnTo>
                <a:lnTo>
                  <a:pt x="1604" y="615465"/>
                </a:lnTo>
                <a:lnTo>
                  <a:pt x="14407" y="647128"/>
                </a:lnTo>
                <a:lnTo>
                  <a:pt x="40502" y="691007"/>
                </a:lnTo>
                <a:lnTo>
                  <a:pt x="83180" y="737429"/>
                </a:lnTo>
                <a:lnTo>
                  <a:pt x="120896" y="771777"/>
                </a:lnTo>
                <a:lnTo>
                  <a:pt x="157076" y="799122"/>
                </a:lnTo>
                <a:lnTo>
                  <a:pt x="202446" y="826193"/>
                </a:lnTo>
                <a:lnTo>
                  <a:pt x="238154" y="845346"/>
                </a:lnTo>
                <a:lnTo>
                  <a:pt x="283463" y="870071"/>
                </a:lnTo>
                <a:lnTo>
                  <a:pt x="323620" y="892999"/>
                </a:lnTo>
                <a:lnTo>
                  <a:pt x="369500" y="914639"/>
                </a:lnTo>
                <a:lnTo>
                  <a:pt x="416715" y="932502"/>
                </a:lnTo>
                <a:lnTo>
                  <a:pt x="460222" y="949618"/>
                </a:lnTo>
                <a:lnTo>
                  <a:pt x="507151" y="966588"/>
                </a:lnTo>
                <a:lnTo>
                  <a:pt x="544571" y="980000"/>
                </a:lnTo>
                <a:lnTo>
                  <a:pt x="582067" y="991134"/>
                </a:lnTo>
                <a:lnTo>
                  <a:pt x="622721" y="1001255"/>
                </a:lnTo>
                <a:lnTo>
                  <a:pt x="660780" y="1009753"/>
                </a:lnTo>
                <a:lnTo>
                  <a:pt x="705567" y="1019914"/>
                </a:lnTo>
                <a:lnTo>
                  <a:pt x="742286" y="1030041"/>
                </a:lnTo>
                <a:lnTo>
                  <a:pt x="782124" y="1037833"/>
                </a:lnTo>
                <a:lnTo>
                  <a:pt x="819820" y="1042943"/>
                </a:lnTo>
                <a:lnTo>
                  <a:pt x="864403" y="1046525"/>
                </a:lnTo>
                <a:lnTo>
                  <a:pt x="901074" y="1049863"/>
                </a:lnTo>
                <a:lnTo>
                  <a:pt x="939009" y="1051818"/>
                </a:lnTo>
                <a:lnTo>
                  <a:pt x="973508" y="1051981"/>
                </a:lnTo>
                <a:lnTo>
                  <a:pt x="1012325" y="1048105"/>
                </a:lnTo>
                <a:lnTo>
                  <a:pt x="1044898" y="1044451"/>
                </a:lnTo>
                <a:lnTo>
                  <a:pt x="1078660" y="1038594"/>
                </a:lnTo>
                <a:lnTo>
                  <a:pt x="1112481" y="1030581"/>
                </a:lnTo>
                <a:lnTo>
                  <a:pt x="1146327" y="1019964"/>
                </a:lnTo>
                <a:lnTo>
                  <a:pt x="1183631" y="1005458"/>
                </a:lnTo>
                <a:lnTo>
                  <a:pt x="1222672" y="982109"/>
                </a:lnTo>
                <a:lnTo>
                  <a:pt x="1268889" y="952849"/>
                </a:lnTo>
                <a:lnTo>
                  <a:pt x="1303566" y="926621"/>
                </a:lnTo>
                <a:lnTo>
                  <a:pt x="1338028" y="898265"/>
                </a:lnTo>
                <a:lnTo>
                  <a:pt x="1381229" y="860352"/>
                </a:lnTo>
                <a:lnTo>
                  <a:pt x="1420135" y="815722"/>
                </a:lnTo>
                <a:lnTo>
                  <a:pt x="1453613" y="774355"/>
                </a:lnTo>
                <a:lnTo>
                  <a:pt x="1481720" y="731836"/>
                </a:lnTo>
                <a:lnTo>
                  <a:pt x="1507217" y="692115"/>
                </a:lnTo>
                <a:lnTo>
                  <a:pt x="1535153" y="644529"/>
                </a:lnTo>
                <a:lnTo>
                  <a:pt x="1557683" y="604163"/>
                </a:lnTo>
                <a:lnTo>
                  <a:pt x="1566915" y="573858"/>
                </a:lnTo>
                <a:lnTo>
                  <a:pt x="1578164" y="526536"/>
                </a:lnTo>
                <a:lnTo>
                  <a:pt x="1585966" y="482648"/>
                </a:lnTo>
                <a:lnTo>
                  <a:pt x="1590864" y="436952"/>
                </a:lnTo>
                <a:lnTo>
                  <a:pt x="1588553" y="393545"/>
                </a:lnTo>
                <a:lnTo>
                  <a:pt x="1581811" y="358659"/>
                </a:lnTo>
                <a:lnTo>
                  <a:pt x="1571759" y="321987"/>
                </a:lnTo>
                <a:lnTo>
                  <a:pt x="1554199" y="282497"/>
                </a:lnTo>
                <a:lnTo>
                  <a:pt x="1522994" y="235012"/>
                </a:lnTo>
                <a:lnTo>
                  <a:pt x="1486246" y="192706"/>
                </a:lnTo>
                <a:lnTo>
                  <a:pt x="1441278" y="155045"/>
                </a:lnTo>
                <a:lnTo>
                  <a:pt x="1400041" y="126946"/>
                </a:lnTo>
                <a:lnTo>
                  <a:pt x="1356042" y="102894"/>
                </a:lnTo>
                <a:lnTo>
                  <a:pt x="1317422" y="88778"/>
                </a:lnTo>
                <a:lnTo>
                  <a:pt x="1276581" y="75657"/>
                </a:lnTo>
                <a:lnTo>
                  <a:pt x="1233906" y="62833"/>
                </a:lnTo>
                <a:lnTo>
                  <a:pt x="1187395" y="51978"/>
                </a:lnTo>
                <a:lnTo>
                  <a:pt x="1140453" y="46176"/>
                </a:lnTo>
                <a:lnTo>
                  <a:pt x="1107489" y="44817"/>
                </a:lnTo>
                <a:lnTo>
                  <a:pt x="1074023" y="44214"/>
                </a:lnTo>
                <a:lnTo>
                  <a:pt x="1040334" y="43946"/>
                </a:lnTo>
                <a:lnTo>
                  <a:pt x="1005841" y="43826"/>
                </a:lnTo>
                <a:lnTo>
                  <a:pt x="969345" y="43774"/>
                </a:lnTo>
                <a:lnTo>
                  <a:pt x="931957" y="45630"/>
                </a:lnTo>
                <a:lnTo>
                  <a:pt x="894879" y="48808"/>
                </a:lnTo>
                <a:lnTo>
                  <a:pt x="859585" y="52572"/>
                </a:lnTo>
                <a:lnTo>
                  <a:pt x="823203" y="56597"/>
                </a:lnTo>
                <a:lnTo>
                  <a:pt x="786572" y="60032"/>
                </a:lnTo>
                <a:lnTo>
                  <a:pt x="716627" y="627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Shape-979"/>
          <p:cNvSpPr/>
          <p:nvPr>
            <p:custDataLst>
              <p:tags r:id="rId2"/>
            </p:custDataLst>
          </p:nvPr>
        </p:nvSpPr>
        <p:spPr>
          <a:xfrm>
            <a:off x="5690483" y="5626100"/>
            <a:ext cx="2989968" cy="95251"/>
          </a:xfrm>
          <a:custGeom>
            <a:avLst/>
            <a:gdLst/>
            <a:ahLst/>
            <a:cxnLst/>
            <a:rect l="0" t="0" r="0" b="0"/>
            <a:pathLst>
              <a:path w="2989968" h="95251">
                <a:moveTo>
                  <a:pt x="5467" y="95250"/>
                </a:moveTo>
                <a:lnTo>
                  <a:pt x="5467" y="95250"/>
                </a:lnTo>
                <a:lnTo>
                  <a:pt x="0" y="95250"/>
                </a:lnTo>
                <a:lnTo>
                  <a:pt x="44660" y="86412"/>
                </a:lnTo>
                <a:lnTo>
                  <a:pt x="78620" y="83694"/>
                </a:lnTo>
                <a:lnTo>
                  <a:pt x="109711" y="79296"/>
                </a:lnTo>
                <a:lnTo>
                  <a:pt x="148458" y="73342"/>
                </a:lnTo>
                <a:lnTo>
                  <a:pt x="193903" y="68345"/>
                </a:lnTo>
                <a:lnTo>
                  <a:pt x="234794" y="63772"/>
                </a:lnTo>
                <a:lnTo>
                  <a:pt x="273196" y="60093"/>
                </a:lnTo>
                <a:lnTo>
                  <a:pt x="313782" y="58458"/>
                </a:lnTo>
                <a:lnTo>
                  <a:pt x="355339" y="55850"/>
                </a:lnTo>
                <a:lnTo>
                  <a:pt x="398031" y="52339"/>
                </a:lnTo>
                <a:lnTo>
                  <a:pt x="442877" y="48427"/>
                </a:lnTo>
                <a:lnTo>
                  <a:pt x="467818" y="46396"/>
                </a:lnTo>
                <a:lnTo>
                  <a:pt x="494323" y="44336"/>
                </a:lnTo>
                <a:lnTo>
                  <a:pt x="521872" y="42257"/>
                </a:lnTo>
                <a:lnTo>
                  <a:pt x="549407" y="40872"/>
                </a:lnTo>
                <a:lnTo>
                  <a:pt x="576939" y="39948"/>
                </a:lnTo>
                <a:lnTo>
                  <a:pt x="604466" y="39332"/>
                </a:lnTo>
                <a:lnTo>
                  <a:pt x="633400" y="37510"/>
                </a:lnTo>
                <a:lnTo>
                  <a:pt x="663271" y="34885"/>
                </a:lnTo>
                <a:lnTo>
                  <a:pt x="693770" y="31723"/>
                </a:lnTo>
                <a:lnTo>
                  <a:pt x="724685" y="29615"/>
                </a:lnTo>
                <a:lnTo>
                  <a:pt x="755879" y="28210"/>
                </a:lnTo>
                <a:lnTo>
                  <a:pt x="787258" y="27274"/>
                </a:lnTo>
                <a:lnTo>
                  <a:pt x="821583" y="25943"/>
                </a:lnTo>
                <a:lnTo>
                  <a:pt x="857872" y="24352"/>
                </a:lnTo>
                <a:lnTo>
                  <a:pt x="895470" y="22584"/>
                </a:lnTo>
                <a:lnTo>
                  <a:pt x="932530" y="20701"/>
                </a:lnTo>
                <a:lnTo>
                  <a:pt x="969231" y="18739"/>
                </a:lnTo>
                <a:lnTo>
                  <a:pt x="1005693" y="16726"/>
                </a:lnTo>
                <a:lnTo>
                  <a:pt x="1042701" y="15384"/>
                </a:lnTo>
                <a:lnTo>
                  <a:pt x="1080074" y="14489"/>
                </a:lnTo>
                <a:lnTo>
                  <a:pt x="1117687" y="13893"/>
                </a:lnTo>
                <a:lnTo>
                  <a:pt x="1156169" y="12790"/>
                </a:lnTo>
                <a:lnTo>
                  <a:pt x="1195229" y="11349"/>
                </a:lnTo>
                <a:lnTo>
                  <a:pt x="1234676" y="9682"/>
                </a:lnTo>
                <a:lnTo>
                  <a:pt x="1273673" y="7866"/>
                </a:lnTo>
                <a:lnTo>
                  <a:pt x="1312371" y="5949"/>
                </a:lnTo>
                <a:lnTo>
                  <a:pt x="1350869" y="3966"/>
                </a:lnTo>
                <a:lnTo>
                  <a:pt x="1389941" y="2644"/>
                </a:lnTo>
                <a:lnTo>
                  <a:pt x="1429394" y="1763"/>
                </a:lnTo>
                <a:lnTo>
                  <a:pt x="1469102" y="1175"/>
                </a:lnTo>
                <a:lnTo>
                  <a:pt x="1508273" y="784"/>
                </a:lnTo>
                <a:lnTo>
                  <a:pt x="1547087" y="522"/>
                </a:lnTo>
                <a:lnTo>
                  <a:pt x="1585664" y="348"/>
                </a:lnTo>
                <a:lnTo>
                  <a:pt x="1625492" y="232"/>
                </a:lnTo>
                <a:lnTo>
                  <a:pt x="1666156" y="155"/>
                </a:lnTo>
                <a:lnTo>
                  <a:pt x="1707376" y="103"/>
                </a:lnTo>
                <a:lnTo>
                  <a:pt x="1747557" y="69"/>
                </a:lnTo>
                <a:lnTo>
                  <a:pt x="1787044" y="46"/>
                </a:lnTo>
                <a:lnTo>
                  <a:pt x="1826068" y="30"/>
                </a:lnTo>
                <a:lnTo>
                  <a:pt x="1865489" y="20"/>
                </a:lnTo>
                <a:lnTo>
                  <a:pt x="1905177" y="14"/>
                </a:lnTo>
                <a:lnTo>
                  <a:pt x="1945039" y="9"/>
                </a:lnTo>
                <a:lnTo>
                  <a:pt x="1985021" y="5"/>
                </a:lnTo>
                <a:lnTo>
                  <a:pt x="2025080" y="3"/>
                </a:lnTo>
                <a:lnTo>
                  <a:pt x="2065192" y="2"/>
                </a:lnTo>
                <a:lnTo>
                  <a:pt x="2103929" y="2"/>
                </a:lnTo>
                <a:lnTo>
                  <a:pt x="2141747" y="1"/>
                </a:lnTo>
                <a:lnTo>
                  <a:pt x="2178953" y="1"/>
                </a:lnTo>
                <a:lnTo>
                  <a:pt x="2215751" y="0"/>
                </a:lnTo>
                <a:lnTo>
                  <a:pt x="2252279" y="0"/>
                </a:lnTo>
                <a:lnTo>
                  <a:pt x="2288625" y="0"/>
                </a:lnTo>
                <a:lnTo>
                  <a:pt x="2324850" y="0"/>
                </a:lnTo>
                <a:lnTo>
                  <a:pt x="2360996" y="0"/>
                </a:lnTo>
                <a:lnTo>
                  <a:pt x="2397085" y="0"/>
                </a:lnTo>
                <a:lnTo>
                  <a:pt x="2432434" y="0"/>
                </a:lnTo>
                <a:lnTo>
                  <a:pt x="2467290" y="0"/>
                </a:lnTo>
                <a:lnTo>
                  <a:pt x="2501815" y="0"/>
                </a:lnTo>
                <a:lnTo>
                  <a:pt x="2534006" y="0"/>
                </a:lnTo>
                <a:lnTo>
                  <a:pt x="2564636" y="0"/>
                </a:lnTo>
                <a:lnTo>
                  <a:pt x="2594230" y="0"/>
                </a:lnTo>
                <a:lnTo>
                  <a:pt x="2623132" y="0"/>
                </a:lnTo>
                <a:lnTo>
                  <a:pt x="2651571" y="0"/>
                </a:lnTo>
                <a:lnTo>
                  <a:pt x="2679702" y="0"/>
                </a:lnTo>
                <a:lnTo>
                  <a:pt x="2706218" y="0"/>
                </a:lnTo>
                <a:lnTo>
                  <a:pt x="2731657" y="0"/>
                </a:lnTo>
                <a:lnTo>
                  <a:pt x="2756377" y="0"/>
                </a:lnTo>
                <a:lnTo>
                  <a:pt x="2802659" y="1881"/>
                </a:lnTo>
                <a:lnTo>
                  <a:pt x="2845336" y="4364"/>
                </a:lnTo>
                <a:lnTo>
                  <a:pt x="2883118" y="5467"/>
                </a:lnTo>
                <a:lnTo>
                  <a:pt x="2929380" y="2718"/>
                </a:lnTo>
                <a:lnTo>
                  <a:pt x="29899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187"/>
          <p:cNvGrpSpPr/>
          <p:nvPr/>
        </p:nvGrpSpPr>
        <p:grpSpPr>
          <a:xfrm>
            <a:off x="3880025" y="5870997"/>
            <a:ext cx="939626" cy="503385"/>
            <a:chOff x="3880025" y="5870997"/>
            <a:chExt cx="939626" cy="503385"/>
          </a:xfrm>
        </p:grpSpPr>
        <p:sp>
          <p:nvSpPr>
            <p:cNvPr id="206" name="SMARTInkShape-980"/>
            <p:cNvSpPr/>
            <p:nvPr>
              <p:custDataLst>
                <p:tags r:id="rId168"/>
              </p:custDataLst>
            </p:nvPr>
          </p:nvSpPr>
          <p:spPr>
            <a:xfrm>
              <a:off x="3880025" y="6021820"/>
              <a:ext cx="103383" cy="352562"/>
            </a:xfrm>
            <a:custGeom>
              <a:avLst/>
              <a:gdLst/>
              <a:ahLst/>
              <a:cxnLst/>
              <a:rect l="0" t="0" r="0" b="0"/>
              <a:pathLst>
                <a:path w="103383" h="352562">
                  <a:moveTo>
                    <a:pt x="6175" y="137680"/>
                  </a:moveTo>
                  <a:lnTo>
                    <a:pt x="6175" y="137680"/>
                  </a:lnTo>
                  <a:lnTo>
                    <a:pt x="6175" y="175751"/>
                  </a:lnTo>
                  <a:lnTo>
                    <a:pt x="6175" y="211677"/>
                  </a:lnTo>
                  <a:lnTo>
                    <a:pt x="6175" y="258069"/>
                  </a:lnTo>
                  <a:lnTo>
                    <a:pt x="6175" y="297424"/>
                  </a:lnTo>
                  <a:lnTo>
                    <a:pt x="6175" y="339691"/>
                  </a:lnTo>
                  <a:lnTo>
                    <a:pt x="5469" y="350229"/>
                  </a:lnTo>
                  <a:lnTo>
                    <a:pt x="4294" y="352053"/>
                  </a:lnTo>
                  <a:lnTo>
                    <a:pt x="2804" y="352561"/>
                  </a:lnTo>
                  <a:lnTo>
                    <a:pt x="413" y="322256"/>
                  </a:lnTo>
                  <a:lnTo>
                    <a:pt x="0" y="282759"/>
                  </a:lnTo>
                  <a:lnTo>
                    <a:pt x="582" y="238444"/>
                  </a:lnTo>
                  <a:lnTo>
                    <a:pt x="4204" y="203363"/>
                  </a:lnTo>
                  <a:lnTo>
                    <a:pt x="5591" y="161297"/>
                  </a:lnTo>
                  <a:lnTo>
                    <a:pt x="7941" y="114725"/>
                  </a:lnTo>
                  <a:lnTo>
                    <a:pt x="13048" y="74904"/>
                  </a:lnTo>
                  <a:lnTo>
                    <a:pt x="18813" y="30348"/>
                  </a:lnTo>
                  <a:lnTo>
                    <a:pt x="23717" y="12274"/>
                  </a:lnTo>
                  <a:lnTo>
                    <a:pt x="27612" y="4803"/>
                  </a:lnTo>
                  <a:lnTo>
                    <a:pt x="31050" y="2529"/>
                  </a:lnTo>
                  <a:lnTo>
                    <a:pt x="40514" y="0"/>
                  </a:lnTo>
                  <a:lnTo>
                    <a:pt x="45295" y="1445"/>
                  </a:lnTo>
                  <a:lnTo>
                    <a:pt x="54371" y="8691"/>
                  </a:lnTo>
                  <a:lnTo>
                    <a:pt x="64043" y="31414"/>
                  </a:lnTo>
                  <a:lnTo>
                    <a:pt x="64635" y="57119"/>
                  </a:lnTo>
                  <a:lnTo>
                    <a:pt x="58514" y="84608"/>
                  </a:lnTo>
                  <a:lnTo>
                    <a:pt x="50974" y="104422"/>
                  </a:lnTo>
                  <a:lnTo>
                    <a:pt x="57470" y="108854"/>
                  </a:lnTo>
                  <a:lnTo>
                    <a:pt x="83247" y="118560"/>
                  </a:lnTo>
                  <a:lnTo>
                    <a:pt x="99297" y="137039"/>
                  </a:lnTo>
                  <a:lnTo>
                    <a:pt x="102123" y="141486"/>
                  </a:lnTo>
                  <a:lnTo>
                    <a:pt x="103382" y="153953"/>
                  </a:lnTo>
                  <a:lnTo>
                    <a:pt x="100884" y="168195"/>
                  </a:lnTo>
                  <a:lnTo>
                    <a:pt x="95070" y="181582"/>
                  </a:lnTo>
                  <a:lnTo>
                    <a:pt x="80492" y="197647"/>
                  </a:lnTo>
                  <a:lnTo>
                    <a:pt x="70720" y="203138"/>
                  </a:lnTo>
                  <a:lnTo>
                    <a:pt x="66138" y="204601"/>
                  </a:lnTo>
                  <a:lnTo>
                    <a:pt x="57285" y="204347"/>
                  </a:lnTo>
                  <a:lnTo>
                    <a:pt x="52948" y="203291"/>
                  </a:lnTo>
                  <a:lnTo>
                    <a:pt x="50763" y="201176"/>
                  </a:lnTo>
                  <a:lnTo>
                    <a:pt x="50625" y="18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81"/>
            <p:cNvSpPr/>
            <p:nvPr>
              <p:custDataLst>
                <p:tags r:id="rId169"/>
              </p:custDataLst>
            </p:nvPr>
          </p:nvSpPr>
          <p:spPr>
            <a:xfrm>
              <a:off x="4032587" y="6178550"/>
              <a:ext cx="35375" cy="62175"/>
            </a:xfrm>
            <a:custGeom>
              <a:avLst/>
              <a:gdLst/>
              <a:ahLst/>
              <a:cxnLst/>
              <a:rect l="0" t="0" r="0" b="0"/>
              <a:pathLst>
                <a:path w="35375" h="62175">
                  <a:moveTo>
                    <a:pt x="6013" y="38100"/>
                  </a:moveTo>
                  <a:lnTo>
                    <a:pt x="6013" y="38100"/>
                  </a:lnTo>
                  <a:lnTo>
                    <a:pt x="11480" y="38100"/>
                  </a:lnTo>
                  <a:lnTo>
                    <a:pt x="11775" y="37395"/>
                  </a:lnTo>
                  <a:lnTo>
                    <a:pt x="12101" y="34729"/>
                  </a:lnTo>
                  <a:lnTo>
                    <a:pt x="10365" y="31193"/>
                  </a:lnTo>
                  <a:lnTo>
                    <a:pt x="8914" y="29261"/>
                  </a:lnTo>
                  <a:lnTo>
                    <a:pt x="7242" y="28680"/>
                  </a:lnTo>
                  <a:lnTo>
                    <a:pt x="5421" y="28998"/>
                  </a:lnTo>
                  <a:lnTo>
                    <a:pt x="3502" y="29915"/>
                  </a:lnTo>
                  <a:lnTo>
                    <a:pt x="2223" y="31233"/>
                  </a:lnTo>
                  <a:lnTo>
                    <a:pt x="801" y="34576"/>
                  </a:lnTo>
                  <a:lnTo>
                    <a:pt x="0" y="43798"/>
                  </a:lnTo>
                  <a:lnTo>
                    <a:pt x="1695" y="49570"/>
                  </a:lnTo>
                  <a:lnTo>
                    <a:pt x="8531" y="59024"/>
                  </a:lnTo>
                  <a:lnTo>
                    <a:pt x="14423" y="61511"/>
                  </a:lnTo>
                  <a:lnTo>
                    <a:pt x="17970" y="62174"/>
                  </a:lnTo>
                  <a:lnTo>
                    <a:pt x="21745" y="61205"/>
                  </a:lnTo>
                  <a:lnTo>
                    <a:pt x="29703" y="56365"/>
                  </a:lnTo>
                  <a:lnTo>
                    <a:pt x="32389" y="53099"/>
                  </a:lnTo>
                  <a:lnTo>
                    <a:pt x="35374" y="45707"/>
                  </a:lnTo>
                  <a:lnTo>
                    <a:pt x="33685" y="30241"/>
                  </a:lnTo>
                  <a:lnTo>
                    <a:pt x="187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82"/>
            <p:cNvSpPr/>
            <p:nvPr>
              <p:custDataLst>
                <p:tags r:id="rId170"/>
              </p:custDataLst>
            </p:nvPr>
          </p:nvSpPr>
          <p:spPr>
            <a:xfrm>
              <a:off x="3899938" y="5870997"/>
              <a:ext cx="100563" cy="94220"/>
            </a:xfrm>
            <a:custGeom>
              <a:avLst/>
              <a:gdLst/>
              <a:ahLst/>
              <a:cxnLst/>
              <a:rect l="0" t="0" r="0" b="0"/>
              <a:pathLst>
                <a:path w="100563" h="94220">
                  <a:moveTo>
                    <a:pt x="18012" y="53553"/>
                  </a:moveTo>
                  <a:lnTo>
                    <a:pt x="18012" y="53553"/>
                  </a:lnTo>
                  <a:lnTo>
                    <a:pt x="9284" y="68056"/>
                  </a:lnTo>
                  <a:lnTo>
                    <a:pt x="4215" y="83359"/>
                  </a:lnTo>
                  <a:lnTo>
                    <a:pt x="1296" y="88673"/>
                  </a:lnTo>
                  <a:lnTo>
                    <a:pt x="0" y="93386"/>
                  </a:lnTo>
                  <a:lnTo>
                    <a:pt x="359" y="94219"/>
                  </a:lnTo>
                  <a:lnTo>
                    <a:pt x="1304" y="94070"/>
                  </a:lnTo>
                  <a:lnTo>
                    <a:pt x="2640" y="93264"/>
                  </a:lnTo>
                  <a:lnTo>
                    <a:pt x="4124" y="86725"/>
                  </a:lnTo>
                  <a:lnTo>
                    <a:pt x="6195" y="76058"/>
                  </a:lnTo>
                  <a:lnTo>
                    <a:pt x="22919" y="34706"/>
                  </a:lnTo>
                  <a:lnTo>
                    <a:pt x="46430" y="741"/>
                  </a:lnTo>
                  <a:lnTo>
                    <a:pt x="48952" y="0"/>
                  </a:lnTo>
                  <a:lnTo>
                    <a:pt x="55516" y="1059"/>
                  </a:lnTo>
                  <a:lnTo>
                    <a:pt x="63138" y="7644"/>
                  </a:lnTo>
                  <a:lnTo>
                    <a:pt x="100562" y="47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83"/>
            <p:cNvSpPr/>
            <p:nvPr>
              <p:custDataLst>
                <p:tags r:id="rId171"/>
              </p:custDataLst>
            </p:nvPr>
          </p:nvSpPr>
          <p:spPr>
            <a:xfrm>
              <a:off x="4332624" y="6043254"/>
              <a:ext cx="116262" cy="159692"/>
            </a:xfrm>
            <a:custGeom>
              <a:avLst/>
              <a:gdLst/>
              <a:ahLst/>
              <a:cxnLst/>
              <a:rect l="0" t="0" r="0" b="0"/>
              <a:pathLst>
                <a:path w="116262" h="159692">
                  <a:moveTo>
                    <a:pt x="93326" y="135296"/>
                  </a:moveTo>
                  <a:lnTo>
                    <a:pt x="93326" y="135296"/>
                  </a:lnTo>
                  <a:lnTo>
                    <a:pt x="83200" y="124464"/>
                  </a:lnTo>
                  <a:lnTo>
                    <a:pt x="77594" y="103984"/>
                  </a:lnTo>
                  <a:lnTo>
                    <a:pt x="74713" y="61802"/>
                  </a:lnTo>
                  <a:lnTo>
                    <a:pt x="77734" y="27489"/>
                  </a:lnTo>
                  <a:lnTo>
                    <a:pt x="83103" y="14945"/>
                  </a:lnTo>
                  <a:lnTo>
                    <a:pt x="90194" y="7017"/>
                  </a:lnTo>
                  <a:lnTo>
                    <a:pt x="98049" y="1143"/>
                  </a:lnTo>
                  <a:lnTo>
                    <a:pt x="102118" y="0"/>
                  </a:lnTo>
                  <a:lnTo>
                    <a:pt x="110404" y="611"/>
                  </a:lnTo>
                  <a:lnTo>
                    <a:pt x="113178" y="1762"/>
                  </a:lnTo>
                  <a:lnTo>
                    <a:pt x="115028" y="3234"/>
                  </a:lnTo>
                  <a:lnTo>
                    <a:pt x="116261" y="4921"/>
                  </a:lnTo>
                  <a:lnTo>
                    <a:pt x="114625" y="20780"/>
                  </a:lnTo>
                  <a:lnTo>
                    <a:pt x="107731" y="33599"/>
                  </a:lnTo>
                  <a:lnTo>
                    <a:pt x="93831" y="48955"/>
                  </a:lnTo>
                  <a:lnTo>
                    <a:pt x="49416" y="88388"/>
                  </a:lnTo>
                  <a:lnTo>
                    <a:pt x="11631" y="119970"/>
                  </a:lnTo>
                  <a:lnTo>
                    <a:pt x="963" y="143506"/>
                  </a:lnTo>
                  <a:lnTo>
                    <a:pt x="0" y="147118"/>
                  </a:lnTo>
                  <a:lnTo>
                    <a:pt x="770" y="150233"/>
                  </a:lnTo>
                  <a:lnTo>
                    <a:pt x="5388" y="155576"/>
                  </a:lnTo>
                  <a:lnTo>
                    <a:pt x="29405" y="159179"/>
                  </a:lnTo>
                  <a:lnTo>
                    <a:pt x="70378" y="159691"/>
                  </a:lnTo>
                  <a:lnTo>
                    <a:pt x="112376" y="154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984"/>
            <p:cNvSpPr/>
            <p:nvPr>
              <p:custDataLst>
                <p:tags r:id="rId172"/>
              </p:custDataLst>
            </p:nvPr>
          </p:nvSpPr>
          <p:spPr>
            <a:xfrm>
              <a:off x="4660991" y="6017080"/>
              <a:ext cx="101064" cy="266250"/>
            </a:xfrm>
            <a:custGeom>
              <a:avLst/>
              <a:gdLst/>
              <a:ahLst/>
              <a:cxnLst/>
              <a:rect l="0" t="0" r="0" b="0"/>
              <a:pathLst>
                <a:path w="101064" h="266250">
                  <a:moveTo>
                    <a:pt x="25309" y="104320"/>
                  </a:moveTo>
                  <a:lnTo>
                    <a:pt x="25309" y="104320"/>
                  </a:lnTo>
                  <a:lnTo>
                    <a:pt x="30776" y="104320"/>
                  </a:lnTo>
                  <a:lnTo>
                    <a:pt x="31071" y="105025"/>
                  </a:lnTo>
                  <a:lnTo>
                    <a:pt x="31397" y="107691"/>
                  </a:lnTo>
                  <a:lnTo>
                    <a:pt x="29661" y="111227"/>
                  </a:lnTo>
                  <a:lnTo>
                    <a:pt x="28210" y="113159"/>
                  </a:lnTo>
                  <a:lnTo>
                    <a:pt x="21115" y="159426"/>
                  </a:lnTo>
                  <a:lnTo>
                    <a:pt x="15622" y="201884"/>
                  </a:lnTo>
                  <a:lnTo>
                    <a:pt x="6786" y="247460"/>
                  </a:lnTo>
                  <a:lnTo>
                    <a:pt x="954" y="266249"/>
                  </a:lnTo>
                  <a:lnTo>
                    <a:pt x="0" y="230417"/>
                  </a:lnTo>
                  <a:lnTo>
                    <a:pt x="4291" y="186848"/>
                  </a:lnTo>
                  <a:lnTo>
                    <a:pt x="7752" y="143956"/>
                  </a:lnTo>
                  <a:lnTo>
                    <a:pt x="13052" y="104776"/>
                  </a:lnTo>
                  <a:lnTo>
                    <a:pt x="21163" y="63723"/>
                  </a:lnTo>
                  <a:lnTo>
                    <a:pt x="33552" y="18575"/>
                  </a:lnTo>
                  <a:lnTo>
                    <a:pt x="40262" y="6240"/>
                  </a:lnTo>
                  <a:lnTo>
                    <a:pt x="45595" y="756"/>
                  </a:lnTo>
                  <a:lnTo>
                    <a:pt x="47300" y="0"/>
                  </a:lnTo>
                  <a:lnTo>
                    <a:pt x="48436" y="201"/>
                  </a:lnTo>
                  <a:lnTo>
                    <a:pt x="51110" y="4422"/>
                  </a:lnTo>
                  <a:lnTo>
                    <a:pt x="66507" y="40171"/>
                  </a:lnTo>
                  <a:lnTo>
                    <a:pt x="71450" y="75554"/>
                  </a:lnTo>
                  <a:lnTo>
                    <a:pt x="73003" y="78792"/>
                  </a:lnTo>
                  <a:lnTo>
                    <a:pt x="73333" y="81657"/>
                  </a:lnTo>
                  <a:lnTo>
                    <a:pt x="69939" y="91190"/>
                  </a:lnTo>
                  <a:lnTo>
                    <a:pt x="96427" y="121654"/>
                  </a:lnTo>
                  <a:lnTo>
                    <a:pt x="100003" y="134072"/>
                  </a:lnTo>
                  <a:lnTo>
                    <a:pt x="101063" y="146688"/>
                  </a:lnTo>
                  <a:lnTo>
                    <a:pt x="94634" y="162735"/>
                  </a:lnTo>
                  <a:lnTo>
                    <a:pt x="91282" y="166547"/>
                  </a:lnTo>
                  <a:lnTo>
                    <a:pt x="71644" y="176537"/>
                  </a:lnTo>
                  <a:lnTo>
                    <a:pt x="68194" y="177161"/>
                  </a:lnTo>
                  <a:lnTo>
                    <a:pt x="62478" y="175970"/>
                  </a:lnTo>
                  <a:lnTo>
                    <a:pt x="60672" y="173958"/>
                  </a:lnTo>
                  <a:lnTo>
                    <a:pt x="57059" y="161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985"/>
            <p:cNvSpPr/>
            <p:nvPr>
              <p:custDataLst>
                <p:tags r:id="rId173"/>
              </p:custDataLst>
            </p:nvPr>
          </p:nvSpPr>
          <p:spPr>
            <a:xfrm>
              <a:off x="4813300" y="61722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6741"/>
                  </a:lnTo>
                  <a:lnTo>
                    <a:pt x="4469" y="11933"/>
                  </a:lnTo>
                  <a:lnTo>
                    <a:pt x="1986" y="16592"/>
                  </a:lnTo>
                  <a:lnTo>
                    <a:pt x="588" y="2388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86"/>
            <p:cNvSpPr/>
            <p:nvPr>
              <p:custDataLst>
                <p:tags r:id="rId174"/>
              </p:custDataLst>
            </p:nvPr>
          </p:nvSpPr>
          <p:spPr>
            <a:xfrm>
              <a:off x="4706517" y="5898836"/>
              <a:ext cx="62334" cy="57465"/>
            </a:xfrm>
            <a:custGeom>
              <a:avLst/>
              <a:gdLst/>
              <a:ahLst/>
              <a:cxnLst/>
              <a:rect l="0" t="0" r="0" b="0"/>
              <a:pathLst>
                <a:path w="62334" h="57465">
                  <a:moveTo>
                    <a:pt x="17883" y="13014"/>
                  </a:moveTo>
                  <a:lnTo>
                    <a:pt x="17883" y="13014"/>
                  </a:lnTo>
                  <a:lnTo>
                    <a:pt x="13519" y="23153"/>
                  </a:lnTo>
                  <a:lnTo>
                    <a:pt x="8423" y="42868"/>
                  </a:lnTo>
                  <a:lnTo>
                    <a:pt x="0" y="55856"/>
                  </a:lnTo>
                  <a:lnTo>
                    <a:pt x="4403" y="34179"/>
                  </a:lnTo>
                  <a:lnTo>
                    <a:pt x="10481" y="23832"/>
                  </a:lnTo>
                  <a:lnTo>
                    <a:pt x="27492" y="902"/>
                  </a:lnTo>
                  <a:lnTo>
                    <a:pt x="29933" y="0"/>
                  </a:lnTo>
                  <a:lnTo>
                    <a:pt x="32267" y="105"/>
                  </a:lnTo>
                  <a:lnTo>
                    <a:pt x="34528" y="1584"/>
                  </a:lnTo>
                  <a:lnTo>
                    <a:pt x="43226" y="14102"/>
                  </a:lnTo>
                  <a:lnTo>
                    <a:pt x="62333" y="57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88"/>
          <p:cNvGrpSpPr/>
          <p:nvPr/>
        </p:nvGrpSpPr>
        <p:grpSpPr>
          <a:xfrm>
            <a:off x="2982923" y="5854700"/>
            <a:ext cx="541328" cy="493340"/>
            <a:chOff x="2982923" y="5854700"/>
            <a:chExt cx="541328" cy="493340"/>
          </a:xfrm>
        </p:grpSpPr>
        <p:sp>
          <p:nvSpPr>
            <p:cNvPr id="214" name="SMARTInkShape-987"/>
            <p:cNvSpPr/>
            <p:nvPr>
              <p:custDataLst>
                <p:tags r:id="rId161"/>
              </p:custDataLst>
            </p:nvPr>
          </p:nvSpPr>
          <p:spPr>
            <a:xfrm>
              <a:off x="3365502" y="5909098"/>
              <a:ext cx="88899" cy="85303"/>
            </a:xfrm>
            <a:custGeom>
              <a:avLst/>
              <a:gdLst/>
              <a:ahLst/>
              <a:cxnLst/>
              <a:rect l="0" t="0" r="0" b="0"/>
              <a:pathLst>
                <a:path w="88899" h="85303">
                  <a:moveTo>
                    <a:pt x="6348" y="15452"/>
                  </a:moveTo>
                  <a:lnTo>
                    <a:pt x="6348" y="15452"/>
                  </a:lnTo>
                  <a:lnTo>
                    <a:pt x="1984" y="25591"/>
                  </a:lnTo>
                  <a:lnTo>
                    <a:pt x="8" y="71776"/>
                  </a:lnTo>
                  <a:lnTo>
                    <a:pt x="0" y="77535"/>
                  </a:lnTo>
                  <a:lnTo>
                    <a:pt x="3369" y="71790"/>
                  </a:lnTo>
                  <a:lnTo>
                    <a:pt x="9458" y="29289"/>
                  </a:lnTo>
                  <a:lnTo>
                    <a:pt x="18480" y="9439"/>
                  </a:lnTo>
                  <a:lnTo>
                    <a:pt x="22903" y="5093"/>
                  </a:lnTo>
                  <a:lnTo>
                    <a:pt x="33461" y="265"/>
                  </a:lnTo>
                  <a:lnTo>
                    <a:pt x="43328" y="0"/>
                  </a:lnTo>
                  <a:lnTo>
                    <a:pt x="47934" y="918"/>
                  </a:lnTo>
                  <a:lnTo>
                    <a:pt x="67902" y="19064"/>
                  </a:lnTo>
                  <a:lnTo>
                    <a:pt x="76039" y="33285"/>
                  </a:lnTo>
                  <a:lnTo>
                    <a:pt x="88898" y="8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88"/>
            <p:cNvSpPr/>
            <p:nvPr>
              <p:custDataLst>
                <p:tags r:id="rId162"/>
              </p:custDataLst>
            </p:nvPr>
          </p:nvSpPr>
          <p:spPr>
            <a:xfrm>
              <a:off x="3321050" y="58547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2700" y="24616"/>
                  </a:lnTo>
                  <a:lnTo>
                    <a:pt x="8937" y="142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989"/>
            <p:cNvSpPr/>
            <p:nvPr>
              <p:custDataLst>
                <p:tags r:id="rId163"/>
              </p:custDataLst>
            </p:nvPr>
          </p:nvSpPr>
          <p:spPr>
            <a:xfrm>
              <a:off x="3333750" y="59753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990"/>
            <p:cNvSpPr/>
            <p:nvPr>
              <p:custDataLst>
                <p:tags r:id="rId164"/>
              </p:custDataLst>
            </p:nvPr>
          </p:nvSpPr>
          <p:spPr>
            <a:xfrm>
              <a:off x="2982923" y="6104860"/>
              <a:ext cx="185728" cy="243180"/>
            </a:xfrm>
            <a:custGeom>
              <a:avLst/>
              <a:gdLst/>
              <a:ahLst/>
              <a:cxnLst/>
              <a:rect l="0" t="0" r="0" b="0"/>
              <a:pathLst>
                <a:path w="185728" h="243180">
                  <a:moveTo>
                    <a:pt x="109527" y="41940"/>
                  </a:moveTo>
                  <a:lnTo>
                    <a:pt x="109527" y="41940"/>
                  </a:lnTo>
                  <a:lnTo>
                    <a:pt x="155477" y="3575"/>
                  </a:lnTo>
                  <a:lnTo>
                    <a:pt x="164286" y="195"/>
                  </a:lnTo>
                  <a:lnTo>
                    <a:pt x="166494" y="0"/>
                  </a:lnTo>
                  <a:lnTo>
                    <a:pt x="167260" y="574"/>
                  </a:lnTo>
                  <a:lnTo>
                    <a:pt x="167066" y="1663"/>
                  </a:lnTo>
                  <a:lnTo>
                    <a:pt x="129137" y="47742"/>
                  </a:lnTo>
                  <a:lnTo>
                    <a:pt x="91526" y="90717"/>
                  </a:lnTo>
                  <a:lnTo>
                    <a:pt x="60920" y="130832"/>
                  </a:lnTo>
                  <a:lnTo>
                    <a:pt x="25184" y="171779"/>
                  </a:lnTo>
                  <a:lnTo>
                    <a:pt x="1733" y="208441"/>
                  </a:lnTo>
                  <a:lnTo>
                    <a:pt x="0" y="220362"/>
                  </a:lnTo>
                  <a:lnTo>
                    <a:pt x="525" y="226505"/>
                  </a:lnTo>
                  <a:lnTo>
                    <a:pt x="2287" y="231306"/>
                  </a:lnTo>
                  <a:lnTo>
                    <a:pt x="8007" y="238521"/>
                  </a:lnTo>
                  <a:lnTo>
                    <a:pt x="39387" y="243179"/>
                  </a:lnTo>
                  <a:lnTo>
                    <a:pt x="81062" y="241188"/>
                  </a:lnTo>
                  <a:lnTo>
                    <a:pt x="128061" y="229387"/>
                  </a:lnTo>
                  <a:lnTo>
                    <a:pt x="185727" y="213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991"/>
            <p:cNvSpPr/>
            <p:nvPr>
              <p:custDataLst>
                <p:tags r:id="rId165"/>
              </p:custDataLst>
            </p:nvPr>
          </p:nvSpPr>
          <p:spPr>
            <a:xfrm>
              <a:off x="3027914" y="6197600"/>
              <a:ext cx="426487" cy="22708"/>
            </a:xfrm>
            <a:custGeom>
              <a:avLst/>
              <a:gdLst/>
              <a:ahLst/>
              <a:cxnLst/>
              <a:rect l="0" t="0" r="0" b="0"/>
              <a:pathLst>
                <a:path w="426487" h="22708">
                  <a:moveTo>
                    <a:pt x="20086" y="19050"/>
                  </a:moveTo>
                  <a:lnTo>
                    <a:pt x="20086" y="19050"/>
                  </a:lnTo>
                  <a:lnTo>
                    <a:pt x="9947" y="19755"/>
                  </a:lnTo>
                  <a:lnTo>
                    <a:pt x="540" y="22707"/>
                  </a:lnTo>
                  <a:lnTo>
                    <a:pt x="0" y="22195"/>
                  </a:lnTo>
                  <a:lnTo>
                    <a:pt x="345" y="21146"/>
                  </a:lnTo>
                  <a:lnTo>
                    <a:pt x="4492" y="19982"/>
                  </a:lnTo>
                  <a:lnTo>
                    <a:pt x="38878" y="12492"/>
                  </a:lnTo>
                  <a:lnTo>
                    <a:pt x="83901" y="4798"/>
                  </a:lnTo>
                  <a:lnTo>
                    <a:pt x="122062" y="2132"/>
                  </a:lnTo>
                  <a:lnTo>
                    <a:pt x="164892" y="947"/>
                  </a:lnTo>
                  <a:lnTo>
                    <a:pt x="209798" y="422"/>
                  </a:lnTo>
                  <a:lnTo>
                    <a:pt x="246219" y="188"/>
                  </a:lnTo>
                  <a:lnTo>
                    <a:pt x="278634" y="83"/>
                  </a:lnTo>
                  <a:lnTo>
                    <a:pt x="314207" y="36"/>
                  </a:lnTo>
                  <a:lnTo>
                    <a:pt x="351184" y="17"/>
                  </a:lnTo>
                  <a:lnTo>
                    <a:pt x="426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992"/>
            <p:cNvSpPr/>
            <p:nvPr>
              <p:custDataLst>
                <p:tags r:id="rId166"/>
              </p:custDataLst>
            </p:nvPr>
          </p:nvSpPr>
          <p:spPr>
            <a:xfrm>
              <a:off x="2992708" y="6248400"/>
              <a:ext cx="531543" cy="66708"/>
            </a:xfrm>
            <a:custGeom>
              <a:avLst/>
              <a:gdLst/>
              <a:ahLst/>
              <a:cxnLst/>
              <a:rect l="0" t="0" r="0" b="0"/>
              <a:pathLst>
                <a:path w="531543" h="66708">
                  <a:moveTo>
                    <a:pt x="99742" y="38100"/>
                  </a:moveTo>
                  <a:lnTo>
                    <a:pt x="99742" y="38100"/>
                  </a:lnTo>
                  <a:lnTo>
                    <a:pt x="60596" y="48239"/>
                  </a:lnTo>
                  <a:lnTo>
                    <a:pt x="16280" y="60066"/>
                  </a:lnTo>
                  <a:lnTo>
                    <a:pt x="3381" y="62680"/>
                  </a:lnTo>
                  <a:lnTo>
                    <a:pt x="929" y="64364"/>
                  </a:lnTo>
                  <a:lnTo>
                    <a:pt x="0" y="66193"/>
                  </a:lnTo>
                  <a:lnTo>
                    <a:pt x="2203" y="66707"/>
                  </a:lnTo>
                  <a:lnTo>
                    <a:pt x="47142" y="60691"/>
                  </a:lnTo>
                  <a:lnTo>
                    <a:pt x="83138" y="54828"/>
                  </a:lnTo>
                  <a:lnTo>
                    <a:pt x="119517" y="48623"/>
                  </a:lnTo>
                  <a:lnTo>
                    <a:pt x="157107" y="42315"/>
                  </a:lnTo>
                  <a:lnTo>
                    <a:pt x="198427" y="35978"/>
                  </a:lnTo>
                  <a:lnTo>
                    <a:pt x="241949" y="33003"/>
                  </a:lnTo>
                  <a:lnTo>
                    <a:pt x="282753" y="28750"/>
                  </a:lnTo>
                  <a:lnTo>
                    <a:pt x="325026" y="23021"/>
                  </a:lnTo>
                  <a:lnTo>
                    <a:pt x="365438" y="18934"/>
                  </a:lnTo>
                  <a:lnTo>
                    <a:pt x="411152" y="14766"/>
                  </a:lnTo>
                  <a:lnTo>
                    <a:pt x="452635" y="10560"/>
                  </a:lnTo>
                  <a:lnTo>
                    <a:pt x="486595" y="6340"/>
                  </a:lnTo>
                  <a:lnTo>
                    <a:pt x="531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93"/>
            <p:cNvSpPr/>
            <p:nvPr>
              <p:custDataLst>
                <p:tags r:id="rId167"/>
              </p:custDataLst>
            </p:nvPr>
          </p:nvSpPr>
          <p:spPr>
            <a:xfrm>
              <a:off x="3200400" y="5935576"/>
              <a:ext cx="82551" cy="85114"/>
            </a:xfrm>
            <a:custGeom>
              <a:avLst/>
              <a:gdLst/>
              <a:ahLst/>
              <a:cxnLst/>
              <a:rect l="0" t="0" r="0" b="0"/>
              <a:pathLst>
                <a:path w="82551" h="85114">
                  <a:moveTo>
                    <a:pt x="0" y="14374"/>
                  </a:moveTo>
                  <a:lnTo>
                    <a:pt x="0" y="14374"/>
                  </a:lnTo>
                  <a:lnTo>
                    <a:pt x="0" y="8907"/>
                  </a:lnTo>
                  <a:lnTo>
                    <a:pt x="0" y="56366"/>
                  </a:lnTo>
                  <a:lnTo>
                    <a:pt x="0" y="85113"/>
                  </a:lnTo>
                  <a:lnTo>
                    <a:pt x="1411" y="49975"/>
                  </a:lnTo>
                  <a:lnTo>
                    <a:pt x="14306" y="13017"/>
                  </a:lnTo>
                  <a:lnTo>
                    <a:pt x="17298" y="9236"/>
                  </a:lnTo>
                  <a:lnTo>
                    <a:pt x="24386" y="5035"/>
                  </a:lnTo>
                  <a:lnTo>
                    <a:pt x="27546" y="4620"/>
                  </a:lnTo>
                  <a:lnTo>
                    <a:pt x="32939" y="6041"/>
                  </a:lnTo>
                  <a:lnTo>
                    <a:pt x="34659" y="9523"/>
                  </a:lnTo>
                  <a:lnTo>
                    <a:pt x="38060" y="50742"/>
                  </a:lnTo>
                  <a:lnTo>
                    <a:pt x="38779" y="50614"/>
                  </a:lnTo>
                  <a:lnTo>
                    <a:pt x="41459" y="48591"/>
                  </a:lnTo>
                  <a:lnTo>
                    <a:pt x="43121" y="41576"/>
                  </a:lnTo>
                  <a:lnTo>
                    <a:pt x="45271" y="31404"/>
                  </a:lnTo>
                  <a:lnTo>
                    <a:pt x="58678" y="8150"/>
                  </a:lnTo>
                  <a:lnTo>
                    <a:pt x="68813" y="221"/>
                  </a:lnTo>
                  <a:lnTo>
                    <a:pt x="71981" y="0"/>
                  </a:lnTo>
                  <a:lnTo>
                    <a:pt x="74799" y="1263"/>
                  </a:lnTo>
                  <a:lnTo>
                    <a:pt x="77382" y="3517"/>
                  </a:lnTo>
                  <a:lnTo>
                    <a:pt x="80253" y="9784"/>
                  </a:lnTo>
                  <a:lnTo>
                    <a:pt x="82460" y="57142"/>
                  </a:lnTo>
                  <a:lnTo>
                    <a:pt x="82550" y="7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89"/>
          <p:cNvGrpSpPr/>
          <p:nvPr/>
        </p:nvGrpSpPr>
        <p:grpSpPr>
          <a:xfrm>
            <a:off x="2094665" y="5913227"/>
            <a:ext cx="407236" cy="436774"/>
            <a:chOff x="2094665" y="5913227"/>
            <a:chExt cx="407236" cy="436774"/>
          </a:xfrm>
        </p:grpSpPr>
        <p:sp>
          <p:nvSpPr>
            <p:cNvPr id="222" name="SMARTInkShape-994"/>
            <p:cNvSpPr/>
            <p:nvPr>
              <p:custDataLst>
                <p:tags r:id="rId156"/>
              </p:custDataLst>
            </p:nvPr>
          </p:nvSpPr>
          <p:spPr>
            <a:xfrm>
              <a:off x="2393950" y="5913227"/>
              <a:ext cx="107951" cy="111890"/>
            </a:xfrm>
            <a:custGeom>
              <a:avLst/>
              <a:gdLst/>
              <a:ahLst/>
              <a:cxnLst/>
              <a:rect l="0" t="0" r="0" b="0"/>
              <a:pathLst>
                <a:path w="107951" h="111890">
                  <a:moveTo>
                    <a:pt x="0" y="30373"/>
                  </a:moveTo>
                  <a:lnTo>
                    <a:pt x="0" y="30373"/>
                  </a:lnTo>
                  <a:lnTo>
                    <a:pt x="706" y="16575"/>
                  </a:lnTo>
                  <a:lnTo>
                    <a:pt x="3371" y="10599"/>
                  </a:lnTo>
                  <a:lnTo>
                    <a:pt x="8789" y="5592"/>
                  </a:lnTo>
                  <a:lnTo>
                    <a:pt x="15901" y="1720"/>
                  </a:lnTo>
                  <a:lnTo>
                    <a:pt x="23765" y="0"/>
                  </a:lnTo>
                  <a:lnTo>
                    <a:pt x="31964" y="1117"/>
                  </a:lnTo>
                  <a:lnTo>
                    <a:pt x="36126" y="2401"/>
                  </a:lnTo>
                  <a:lnTo>
                    <a:pt x="42632" y="7593"/>
                  </a:lnTo>
                  <a:lnTo>
                    <a:pt x="45355" y="10953"/>
                  </a:lnTo>
                  <a:lnTo>
                    <a:pt x="46498" y="22214"/>
                  </a:lnTo>
                  <a:lnTo>
                    <a:pt x="41484" y="49065"/>
                  </a:lnTo>
                  <a:lnTo>
                    <a:pt x="13451" y="93302"/>
                  </a:lnTo>
                  <a:lnTo>
                    <a:pt x="11084" y="97725"/>
                  </a:lnTo>
                  <a:lnTo>
                    <a:pt x="10917" y="101381"/>
                  </a:lnTo>
                  <a:lnTo>
                    <a:pt x="12217" y="104522"/>
                  </a:lnTo>
                  <a:lnTo>
                    <a:pt x="14495" y="107323"/>
                  </a:lnTo>
                  <a:lnTo>
                    <a:pt x="22670" y="110434"/>
                  </a:lnTo>
                  <a:lnTo>
                    <a:pt x="58463" y="111889"/>
                  </a:lnTo>
                  <a:lnTo>
                    <a:pt x="107950" y="106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995"/>
            <p:cNvSpPr/>
            <p:nvPr>
              <p:custDataLst>
                <p:tags r:id="rId157"/>
              </p:custDataLst>
            </p:nvPr>
          </p:nvSpPr>
          <p:spPr>
            <a:xfrm>
              <a:off x="2197391" y="5927810"/>
              <a:ext cx="82260" cy="96460"/>
            </a:xfrm>
            <a:custGeom>
              <a:avLst/>
              <a:gdLst/>
              <a:ahLst/>
              <a:cxnLst/>
              <a:rect l="0" t="0" r="0" b="0"/>
              <a:pathLst>
                <a:path w="82260" h="96460">
                  <a:moveTo>
                    <a:pt x="25109" y="34840"/>
                  </a:moveTo>
                  <a:lnTo>
                    <a:pt x="25109" y="34840"/>
                  </a:lnTo>
                  <a:lnTo>
                    <a:pt x="19020" y="34840"/>
                  </a:lnTo>
                  <a:lnTo>
                    <a:pt x="8649" y="56501"/>
                  </a:lnTo>
                  <a:lnTo>
                    <a:pt x="0" y="96459"/>
                  </a:lnTo>
                  <a:lnTo>
                    <a:pt x="14643" y="50140"/>
                  </a:lnTo>
                  <a:lnTo>
                    <a:pt x="36074" y="9669"/>
                  </a:lnTo>
                  <a:lnTo>
                    <a:pt x="42447" y="2487"/>
                  </a:lnTo>
                  <a:lnTo>
                    <a:pt x="45135" y="571"/>
                  </a:lnTo>
                  <a:lnTo>
                    <a:pt x="47631" y="0"/>
                  </a:lnTo>
                  <a:lnTo>
                    <a:pt x="50002" y="324"/>
                  </a:lnTo>
                  <a:lnTo>
                    <a:pt x="52287" y="1246"/>
                  </a:lnTo>
                  <a:lnTo>
                    <a:pt x="56709" y="6034"/>
                  </a:lnTo>
                  <a:lnTo>
                    <a:pt x="82259" y="60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96"/>
            <p:cNvSpPr/>
            <p:nvPr>
              <p:custDataLst>
                <p:tags r:id="rId158"/>
              </p:custDataLst>
            </p:nvPr>
          </p:nvSpPr>
          <p:spPr>
            <a:xfrm>
              <a:off x="2381250" y="62039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5644" y="14686"/>
                  </a:lnTo>
                  <a:lnTo>
                    <a:pt x="4468" y="14024"/>
                  </a:lnTo>
                  <a:lnTo>
                    <a:pt x="2979" y="13583"/>
                  </a:lnTo>
                  <a:lnTo>
                    <a:pt x="1986" y="118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97"/>
            <p:cNvSpPr/>
            <p:nvPr>
              <p:custDataLst>
                <p:tags r:id="rId159"/>
              </p:custDataLst>
            </p:nvPr>
          </p:nvSpPr>
          <p:spPr>
            <a:xfrm>
              <a:off x="2374900" y="6299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4" y="1800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998"/>
            <p:cNvSpPr/>
            <p:nvPr>
              <p:custDataLst>
                <p:tags r:id="rId160"/>
              </p:custDataLst>
            </p:nvPr>
          </p:nvSpPr>
          <p:spPr>
            <a:xfrm>
              <a:off x="2094665" y="6096967"/>
              <a:ext cx="197686" cy="185551"/>
            </a:xfrm>
            <a:custGeom>
              <a:avLst/>
              <a:gdLst/>
              <a:ahLst/>
              <a:cxnLst/>
              <a:rect l="0" t="0" r="0" b="0"/>
              <a:pathLst>
                <a:path w="197686" h="185551">
                  <a:moveTo>
                    <a:pt x="197685" y="18083"/>
                  </a:moveTo>
                  <a:lnTo>
                    <a:pt x="197685" y="18083"/>
                  </a:lnTo>
                  <a:lnTo>
                    <a:pt x="188225" y="8623"/>
                  </a:lnTo>
                  <a:lnTo>
                    <a:pt x="184544" y="6824"/>
                  </a:lnTo>
                  <a:lnTo>
                    <a:pt x="157934" y="0"/>
                  </a:lnTo>
                  <a:lnTo>
                    <a:pt x="116947" y="7949"/>
                  </a:lnTo>
                  <a:lnTo>
                    <a:pt x="73160" y="26194"/>
                  </a:lnTo>
                  <a:lnTo>
                    <a:pt x="54642" y="40634"/>
                  </a:lnTo>
                  <a:lnTo>
                    <a:pt x="44686" y="60591"/>
                  </a:lnTo>
                  <a:lnTo>
                    <a:pt x="44180" y="66884"/>
                  </a:lnTo>
                  <a:lnTo>
                    <a:pt x="47381" y="77636"/>
                  </a:lnTo>
                  <a:lnTo>
                    <a:pt x="57270" y="85237"/>
                  </a:lnTo>
                  <a:lnTo>
                    <a:pt x="96958" y="97456"/>
                  </a:lnTo>
                  <a:lnTo>
                    <a:pt x="119344" y="103586"/>
                  </a:lnTo>
                  <a:lnTo>
                    <a:pt x="120763" y="105425"/>
                  </a:lnTo>
                  <a:lnTo>
                    <a:pt x="120298" y="107354"/>
                  </a:lnTo>
                  <a:lnTo>
                    <a:pt x="111020" y="115325"/>
                  </a:lnTo>
                  <a:lnTo>
                    <a:pt x="97784" y="122686"/>
                  </a:lnTo>
                  <a:lnTo>
                    <a:pt x="54688" y="138908"/>
                  </a:lnTo>
                  <a:lnTo>
                    <a:pt x="18371" y="155701"/>
                  </a:lnTo>
                  <a:lnTo>
                    <a:pt x="6747" y="166030"/>
                  </a:lnTo>
                  <a:lnTo>
                    <a:pt x="640" y="175560"/>
                  </a:lnTo>
                  <a:lnTo>
                    <a:pt x="0" y="178100"/>
                  </a:lnTo>
                  <a:lnTo>
                    <a:pt x="278" y="179794"/>
                  </a:lnTo>
                  <a:lnTo>
                    <a:pt x="17525" y="185550"/>
                  </a:lnTo>
                  <a:lnTo>
                    <a:pt x="54958" y="183677"/>
                  </a:lnTo>
                  <a:lnTo>
                    <a:pt x="100086" y="176512"/>
                  </a:lnTo>
                  <a:lnTo>
                    <a:pt x="159585" y="164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90"/>
          <p:cNvGrpSpPr/>
          <p:nvPr/>
        </p:nvGrpSpPr>
        <p:grpSpPr>
          <a:xfrm>
            <a:off x="1521166" y="5950181"/>
            <a:ext cx="301285" cy="685570"/>
            <a:chOff x="1521166" y="5950181"/>
            <a:chExt cx="301285" cy="685570"/>
          </a:xfrm>
        </p:grpSpPr>
        <p:sp>
          <p:nvSpPr>
            <p:cNvPr id="228" name="SMARTInkShape-999"/>
            <p:cNvSpPr/>
            <p:nvPr>
              <p:custDataLst>
                <p:tags r:id="rId149"/>
              </p:custDataLst>
            </p:nvPr>
          </p:nvSpPr>
          <p:spPr>
            <a:xfrm>
              <a:off x="1619250" y="5950181"/>
              <a:ext cx="120651" cy="118112"/>
            </a:xfrm>
            <a:custGeom>
              <a:avLst/>
              <a:gdLst/>
              <a:ahLst/>
              <a:cxnLst/>
              <a:rect l="0" t="0" r="0" b="0"/>
              <a:pathLst>
                <a:path w="120651" h="118112">
                  <a:moveTo>
                    <a:pt x="0" y="25169"/>
                  </a:moveTo>
                  <a:lnTo>
                    <a:pt x="0" y="25169"/>
                  </a:lnTo>
                  <a:lnTo>
                    <a:pt x="706" y="31648"/>
                  </a:lnTo>
                  <a:lnTo>
                    <a:pt x="14927" y="74125"/>
                  </a:lnTo>
                  <a:lnTo>
                    <a:pt x="18943" y="118111"/>
                  </a:lnTo>
                  <a:lnTo>
                    <a:pt x="19749" y="74842"/>
                  </a:lnTo>
                  <a:lnTo>
                    <a:pt x="25956" y="30800"/>
                  </a:lnTo>
                  <a:lnTo>
                    <a:pt x="30586" y="15677"/>
                  </a:lnTo>
                  <a:lnTo>
                    <a:pt x="37348" y="4251"/>
                  </a:lnTo>
                  <a:lnTo>
                    <a:pt x="42537" y="1346"/>
                  </a:lnTo>
                  <a:lnTo>
                    <a:pt x="55829" y="0"/>
                  </a:lnTo>
                  <a:lnTo>
                    <a:pt x="75809" y="3209"/>
                  </a:lnTo>
                  <a:lnTo>
                    <a:pt x="95134" y="15370"/>
                  </a:lnTo>
                  <a:lnTo>
                    <a:pt x="107523" y="25636"/>
                  </a:lnTo>
                  <a:lnTo>
                    <a:pt x="120650" y="5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000"/>
            <p:cNvSpPr/>
            <p:nvPr>
              <p:custDataLst>
                <p:tags r:id="rId150"/>
              </p:custDataLst>
            </p:nvPr>
          </p:nvSpPr>
          <p:spPr>
            <a:xfrm>
              <a:off x="1803400" y="6546848"/>
              <a:ext cx="19051" cy="57153"/>
            </a:xfrm>
            <a:custGeom>
              <a:avLst/>
              <a:gdLst/>
              <a:ahLst/>
              <a:cxnLst/>
              <a:rect l="0" t="0" r="0" b="0"/>
              <a:pathLst>
                <a:path w="19051" h="57153">
                  <a:moveTo>
                    <a:pt x="0" y="2"/>
                  </a:moveTo>
                  <a:lnTo>
                    <a:pt x="0" y="2"/>
                  </a:lnTo>
                  <a:lnTo>
                    <a:pt x="5467" y="0"/>
                  </a:lnTo>
                  <a:lnTo>
                    <a:pt x="9459" y="3372"/>
                  </a:lnTo>
                  <a:lnTo>
                    <a:pt x="11740" y="18953"/>
                  </a:lnTo>
                  <a:lnTo>
                    <a:pt x="13216" y="43022"/>
                  </a:lnTo>
                  <a:lnTo>
                    <a:pt x="19050" y="5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001"/>
            <p:cNvSpPr/>
            <p:nvPr>
              <p:custDataLst>
                <p:tags r:id="rId151"/>
              </p:custDataLst>
            </p:nvPr>
          </p:nvSpPr>
          <p:spPr>
            <a:xfrm>
              <a:off x="1657742" y="6578600"/>
              <a:ext cx="31359" cy="57151"/>
            </a:xfrm>
            <a:custGeom>
              <a:avLst/>
              <a:gdLst/>
              <a:ahLst/>
              <a:cxnLst/>
              <a:rect l="0" t="0" r="0" b="0"/>
              <a:pathLst>
                <a:path w="31359" h="57151">
                  <a:moveTo>
                    <a:pt x="31358" y="0"/>
                  </a:moveTo>
                  <a:lnTo>
                    <a:pt x="31358" y="0"/>
                  </a:lnTo>
                  <a:lnTo>
                    <a:pt x="16163" y="20264"/>
                  </a:lnTo>
                  <a:lnTo>
                    <a:pt x="0" y="50046"/>
                  </a:lnTo>
                  <a:lnTo>
                    <a:pt x="1865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02"/>
            <p:cNvSpPr/>
            <p:nvPr>
              <p:custDataLst>
                <p:tags r:id="rId152"/>
              </p:custDataLst>
            </p:nvPr>
          </p:nvSpPr>
          <p:spPr>
            <a:xfrm>
              <a:off x="1628292" y="6553200"/>
              <a:ext cx="35409" cy="6351"/>
            </a:xfrm>
            <a:custGeom>
              <a:avLst/>
              <a:gdLst/>
              <a:ahLst/>
              <a:cxnLst/>
              <a:rect l="0" t="0" r="0" b="0"/>
              <a:pathLst>
                <a:path w="35409" h="6351">
                  <a:moveTo>
                    <a:pt x="3658" y="0"/>
                  </a:moveTo>
                  <a:lnTo>
                    <a:pt x="3658" y="0"/>
                  </a:lnTo>
                  <a:lnTo>
                    <a:pt x="3658" y="3370"/>
                  </a:lnTo>
                  <a:lnTo>
                    <a:pt x="2952" y="4363"/>
                  </a:lnTo>
                  <a:lnTo>
                    <a:pt x="1777" y="5025"/>
                  </a:lnTo>
                  <a:lnTo>
                    <a:pt x="287" y="5467"/>
                  </a:lnTo>
                  <a:lnTo>
                    <a:pt x="0" y="5762"/>
                  </a:lnTo>
                  <a:lnTo>
                    <a:pt x="514" y="5958"/>
                  </a:lnTo>
                  <a:lnTo>
                    <a:pt x="354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03"/>
            <p:cNvSpPr/>
            <p:nvPr>
              <p:custDataLst>
                <p:tags r:id="rId153"/>
              </p:custDataLst>
            </p:nvPr>
          </p:nvSpPr>
          <p:spPr>
            <a:xfrm>
              <a:off x="1556710" y="6457950"/>
              <a:ext cx="11741" cy="63501"/>
            </a:xfrm>
            <a:custGeom>
              <a:avLst/>
              <a:gdLst/>
              <a:ahLst/>
              <a:cxnLst/>
              <a:rect l="0" t="0" r="0" b="0"/>
              <a:pathLst>
                <a:path w="11741" h="63501">
                  <a:moveTo>
                    <a:pt x="11740" y="63500"/>
                  </a:moveTo>
                  <a:lnTo>
                    <a:pt x="11740" y="63500"/>
                  </a:lnTo>
                  <a:lnTo>
                    <a:pt x="3901" y="18947"/>
                  </a:lnTo>
                  <a:lnTo>
                    <a:pt x="0" y="3744"/>
                  </a:lnTo>
                  <a:lnTo>
                    <a:pt x="386" y="2495"/>
                  </a:lnTo>
                  <a:lnTo>
                    <a:pt x="5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04"/>
            <p:cNvSpPr/>
            <p:nvPr>
              <p:custDataLst>
                <p:tags r:id="rId154"/>
              </p:custDataLst>
            </p:nvPr>
          </p:nvSpPr>
          <p:spPr>
            <a:xfrm>
              <a:off x="1555773" y="6527800"/>
              <a:ext cx="6328" cy="57151"/>
            </a:xfrm>
            <a:custGeom>
              <a:avLst/>
              <a:gdLst/>
              <a:ahLst/>
              <a:cxnLst/>
              <a:rect l="0" t="0" r="0" b="0"/>
              <a:pathLst>
                <a:path w="6328" h="57151">
                  <a:moveTo>
                    <a:pt x="6327" y="0"/>
                  </a:moveTo>
                  <a:lnTo>
                    <a:pt x="6327" y="0"/>
                  </a:lnTo>
                  <a:lnTo>
                    <a:pt x="1301" y="11933"/>
                  </a:lnTo>
                  <a:lnTo>
                    <a:pt x="0" y="22298"/>
                  </a:lnTo>
                  <a:lnTo>
                    <a:pt x="632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05"/>
            <p:cNvSpPr/>
            <p:nvPr>
              <p:custDataLst>
                <p:tags r:id="rId155"/>
              </p:custDataLst>
            </p:nvPr>
          </p:nvSpPr>
          <p:spPr>
            <a:xfrm>
              <a:off x="1521166" y="6108984"/>
              <a:ext cx="288585" cy="252110"/>
            </a:xfrm>
            <a:custGeom>
              <a:avLst/>
              <a:gdLst/>
              <a:ahLst/>
              <a:cxnLst/>
              <a:rect l="0" t="0" r="0" b="0"/>
              <a:pathLst>
                <a:path w="288585" h="252110">
                  <a:moveTo>
                    <a:pt x="282234" y="12416"/>
                  </a:moveTo>
                  <a:lnTo>
                    <a:pt x="282234" y="12416"/>
                  </a:lnTo>
                  <a:lnTo>
                    <a:pt x="287701" y="6949"/>
                  </a:lnTo>
                  <a:lnTo>
                    <a:pt x="288561" y="0"/>
                  </a:lnTo>
                  <a:lnTo>
                    <a:pt x="285206" y="3171"/>
                  </a:lnTo>
                  <a:lnTo>
                    <a:pt x="279792" y="4779"/>
                  </a:lnTo>
                  <a:lnTo>
                    <a:pt x="276373" y="5208"/>
                  </a:lnTo>
                  <a:lnTo>
                    <a:pt x="234015" y="26674"/>
                  </a:lnTo>
                  <a:lnTo>
                    <a:pt x="189611" y="47451"/>
                  </a:lnTo>
                  <a:lnTo>
                    <a:pt x="148985" y="65145"/>
                  </a:lnTo>
                  <a:lnTo>
                    <a:pt x="106336" y="86352"/>
                  </a:lnTo>
                  <a:lnTo>
                    <a:pt x="88064" y="96961"/>
                  </a:lnTo>
                  <a:lnTo>
                    <a:pt x="83047" y="102437"/>
                  </a:lnTo>
                  <a:lnTo>
                    <a:pt x="82415" y="104179"/>
                  </a:lnTo>
                  <a:lnTo>
                    <a:pt x="82699" y="105342"/>
                  </a:lnTo>
                  <a:lnTo>
                    <a:pt x="83594" y="106117"/>
                  </a:lnTo>
                  <a:lnTo>
                    <a:pt x="127322" y="116368"/>
                  </a:lnTo>
                  <a:lnTo>
                    <a:pt x="169267" y="120281"/>
                  </a:lnTo>
                  <a:lnTo>
                    <a:pt x="194591" y="125907"/>
                  </a:lnTo>
                  <a:lnTo>
                    <a:pt x="204005" y="132471"/>
                  </a:lnTo>
                  <a:lnTo>
                    <a:pt x="204682" y="136198"/>
                  </a:lnTo>
                  <a:lnTo>
                    <a:pt x="203016" y="140092"/>
                  </a:lnTo>
                  <a:lnTo>
                    <a:pt x="194109" y="148889"/>
                  </a:lnTo>
                  <a:lnTo>
                    <a:pt x="147579" y="176116"/>
                  </a:lnTo>
                  <a:lnTo>
                    <a:pt x="101041" y="200549"/>
                  </a:lnTo>
                  <a:lnTo>
                    <a:pt x="57981" y="216011"/>
                  </a:lnTo>
                  <a:lnTo>
                    <a:pt x="14286" y="234997"/>
                  </a:lnTo>
                  <a:lnTo>
                    <a:pt x="4396" y="242574"/>
                  </a:lnTo>
                  <a:lnTo>
                    <a:pt x="0" y="248293"/>
                  </a:lnTo>
                  <a:lnTo>
                    <a:pt x="945" y="250101"/>
                  </a:lnTo>
                  <a:lnTo>
                    <a:pt x="7639" y="252109"/>
                  </a:lnTo>
                  <a:lnTo>
                    <a:pt x="52176" y="246596"/>
                  </a:lnTo>
                  <a:lnTo>
                    <a:pt x="89891" y="242670"/>
                  </a:lnTo>
                  <a:lnTo>
                    <a:pt x="136343" y="241505"/>
                  </a:lnTo>
                  <a:lnTo>
                    <a:pt x="181857" y="241161"/>
                  </a:lnTo>
                  <a:lnTo>
                    <a:pt x="218572" y="240375"/>
                  </a:lnTo>
                  <a:lnTo>
                    <a:pt x="265331" y="236671"/>
                  </a:lnTo>
                  <a:lnTo>
                    <a:pt x="288584" y="234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SMARTInkShape-1006"/>
          <p:cNvSpPr/>
          <p:nvPr>
            <p:custDataLst>
              <p:tags r:id="rId3"/>
            </p:custDataLst>
          </p:nvPr>
        </p:nvSpPr>
        <p:spPr>
          <a:xfrm>
            <a:off x="1968827" y="5473700"/>
            <a:ext cx="1041074" cy="56882"/>
          </a:xfrm>
          <a:custGeom>
            <a:avLst/>
            <a:gdLst/>
            <a:ahLst/>
            <a:cxnLst/>
            <a:rect l="0" t="0" r="0" b="0"/>
            <a:pathLst>
              <a:path w="1041074" h="56882">
                <a:moveTo>
                  <a:pt x="12373" y="44450"/>
                </a:moveTo>
                <a:lnTo>
                  <a:pt x="12373" y="44450"/>
                </a:lnTo>
                <a:lnTo>
                  <a:pt x="0" y="44450"/>
                </a:lnTo>
                <a:lnTo>
                  <a:pt x="42131" y="43745"/>
                </a:lnTo>
                <a:lnTo>
                  <a:pt x="84847" y="40792"/>
                </a:lnTo>
                <a:lnTo>
                  <a:pt x="124076" y="42353"/>
                </a:lnTo>
                <a:lnTo>
                  <a:pt x="157975" y="43518"/>
                </a:lnTo>
                <a:lnTo>
                  <a:pt x="202740" y="44174"/>
                </a:lnTo>
                <a:lnTo>
                  <a:pt x="249165" y="44368"/>
                </a:lnTo>
                <a:lnTo>
                  <a:pt x="282714" y="43707"/>
                </a:lnTo>
                <a:lnTo>
                  <a:pt x="318791" y="41063"/>
                </a:lnTo>
                <a:lnTo>
                  <a:pt x="355992" y="41298"/>
                </a:lnTo>
                <a:lnTo>
                  <a:pt x="393693" y="42344"/>
                </a:lnTo>
                <a:lnTo>
                  <a:pt x="431615" y="40456"/>
                </a:lnTo>
                <a:lnTo>
                  <a:pt x="469636" y="39147"/>
                </a:lnTo>
                <a:lnTo>
                  <a:pt x="507701" y="39271"/>
                </a:lnTo>
                <a:lnTo>
                  <a:pt x="545785" y="41678"/>
                </a:lnTo>
                <a:lnTo>
                  <a:pt x="583878" y="43217"/>
                </a:lnTo>
                <a:lnTo>
                  <a:pt x="620564" y="43903"/>
                </a:lnTo>
                <a:lnTo>
                  <a:pt x="653332" y="44207"/>
                </a:lnTo>
                <a:lnTo>
                  <a:pt x="699546" y="44378"/>
                </a:lnTo>
                <a:lnTo>
                  <a:pt x="741148" y="47799"/>
                </a:lnTo>
                <a:lnTo>
                  <a:pt x="785109" y="50207"/>
                </a:lnTo>
                <a:lnTo>
                  <a:pt x="827869" y="50683"/>
                </a:lnTo>
                <a:lnTo>
                  <a:pt x="848680" y="50785"/>
                </a:lnTo>
                <a:lnTo>
                  <a:pt x="810931" y="46434"/>
                </a:lnTo>
                <a:lnTo>
                  <a:pt x="765920" y="44332"/>
                </a:lnTo>
                <a:lnTo>
                  <a:pt x="724831" y="40260"/>
                </a:lnTo>
                <a:lnTo>
                  <a:pt x="685140" y="38740"/>
                </a:lnTo>
                <a:lnTo>
                  <a:pt x="642414" y="38290"/>
                </a:lnTo>
                <a:lnTo>
                  <a:pt x="597769" y="38156"/>
                </a:lnTo>
                <a:lnTo>
                  <a:pt x="565590" y="38124"/>
                </a:lnTo>
                <a:lnTo>
                  <a:pt x="519111" y="38107"/>
                </a:lnTo>
                <a:lnTo>
                  <a:pt x="487121" y="39984"/>
                </a:lnTo>
                <a:lnTo>
                  <a:pt x="441141" y="43127"/>
                </a:lnTo>
                <a:lnTo>
                  <a:pt x="398825" y="45939"/>
                </a:lnTo>
                <a:lnTo>
                  <a:pt x="356888" y="49359"/>
                </a:lnTo>
                <a:lnTo>
                  <a:pt x="319533" y="50373"/>
                </a:lnTo>
                <a:lnTo>
                  <a:pt x="280478" y="52556"/>
                </a:lnTo>
                <a:lnTo>
                  <a:pt x="235040" y="55788"/>
                </a:lnTo>
                <a:lnTo>
                  <a:pt x="199035" y="56881"/>
                </a:lnTo>
                <a:lnTo>
                  <a:pt x="239666" y="52027"/>
                </a:lnTo>
                <a:lnTo>
                  <a:pt x="280609" y="48288"/>
                </a:lnTo>
                <a:lnTo>
                  <a:pt x="319502" y="44274"/>
                </a:lnTo>
                <a:lnTo>
                  <a:pt x="355602" y="40844"/>
                </a:lnTo>
                <a:lnTo>
                  <a:pt x="390462" y="39319"/>
                </a:lnTo>
                <a:lnTo>
                  <a:pt x="428533" y="36761"/>
                </a:lnTo>
                <a:lnTo>
                  <a:pt x="468971" y="33977"/>
                </a:lnTo>
                <a:lnTo>
                  <a:pt x="510463" y="32740"/>
                </a:lnTo>
                <a:lnTo>
                  <a:pt x="552423" y="30308"/>
                </a:lnTo>
                <a:lnTo>
                  <a:pt x="594589" y="27582"/>
                </a:lnTo>
                <a:lnTo>
                  <a:pt x="636849" y="26369"/>
                </a:lnTo>
                <a:lnTo>
                  <a:pt x="679149" y="25831"/>
                </a:lnTo>
                <a:lnTo>
                  <a:pt x="720763" y="25591"/>
                </a:lnTo>
                <a:lnTo>
                  <a:pt x="760424" y="25485"/>
                </a:lnTo>
                <a:lnTo>
                  <a:pt x="799218" y="25438"/>
                </a:lnTo>
                <a:lnTo>
                  <a:pt x="836215" y="25417"/>
                </a:lnTo>
                <a:lnTo>
                  <a:pt x="869121" y="25407"/>
                </a:lnTo>
                <a:lnTo>
                  <a:pt x="912043" y="25402"/>
                </a:lnTo>
                <a:lnTo>
                  <a:pt x="951571" y="25401"/>
                </a:lnTo>
                <a:lnTo>
                  <a:pt x="998634" y="20374"/>
                </a:lnTo>
                <a:lnTo>
                  <a:pt x="1008547" y="19933"/>
                </a:lnTo>
                <a:lnTo>
                  <a:pt x="104107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SMARTInkShape-Group192"/>
          <p:cNvGrpSpPr/>
          <p:nvPr/>
        </p:nvGrpSpPr>
        <p:grpSpPr>
          <a:xfrm>
            <a:off x="3568700" y="4764731"/>
            <a:ext cx="215975" cy="131120"/>
            <a:chOff x="3568700" y="4764731"/>
            <a:chExt cx="215975" cy="131120"/>
          </a:xfrm>
        </p:grpSpPr>
        <p:sp>
          <p:nvSpPr>
            <p:cNvPr id="237" name="SMARTInkShape-1007"/>
            <p:cNvSpPr/>
            <p:nvPr>
              <p:custDataLst>
                <p:tags r:id="rId145"/>
              </p:custDataLst>
            </p:nvPr>
          </p:nvSpPr>
          <p:spPr>
            <a:xfrm>
              <a:off x="3727506" y="4813300"/>
              <a:ext cx="57169" cy="82551"/>
            </a:xfrm>
            <a:custGeom>
              <a:avLst/>
              <a:gdLst/>
              <a:ahLst/>
              <a:cxnLst/>
              <a:rect l="0" t="0" r="0" b="0"/>
              <a:pathLst>
                <a:path w="57169" h="82551">
                  <a:moveTo>
                    <a:pt x="12644" y="0"/>
                  </a:moveTo>
                  <a:lnTo>
                    <a:pt x="12644" y="0"/>
                  </a:lnTo>
                  <a:lnTo>
                    <a:pt x="9273" y="6742"/>
                  </a:lnTo>
                  <a:lnTo>
                    <a:pt x="1385" y="53258"/>
                  </a:lnTo>
                  <a:lnTo>
                    <a:pt x="0" y="71815"/>
                  </a:lnTo>
                  <a:lnTo>
                    <a:pt x="666" y="64474"/>
                  </a:lnTo>
                  <a:lnTo>
                    <a:pt x="14871" y="22211"/>
                  </a:lnTo>
                  <a:lnTo>
                    <a:pt x="21143" y="12147"/>
                  </a:lnTo>
                  <a:lnTo>
                    <a:pt x="23955" y="10919"/>
                  </a:lnTo>
                  <a:lnTo>
                    <a:pt x="30841" y="11438"/>
                  </a:lnTo>
                  <a:lnTo>
                    <a:pt x="38606" y="17784"/>
                  </a:lnTo>
                  <a:lnTo>
                    <a:pt x="55088" y="35733"/>
                  </a:lnTo>
                  <a:lnTo>
                    <a:pt x="57168" y="41461"/>
                  </a:lnTo>
                  <a:lnTo>
                    <a:pt x="5709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08"/>
            <p:cNvSpPr/>
            <p:nvPr>
              <p:custDataLst>
                <p:tags r:id="rId146"/>
              </p:custDataLst>
            </p:nvPr>
          </p:nvSpPr>
          <p:spPr>
            <a:xfrm>
              <a:off x="3689350" y="4764731"/>
              <a:ext cx="19051" cy="23170"/>
            </a:xfrm>
            <a:custGeom>
              <a:avLst/>
              <a:gdLst/>
              <a:ahLst/>
              <a:cxnLst/>
              <a:rect l="0" t="0" r="0" b="0"/>
              <a:pathLst>
                <a:path w="19051" h="23170">
                  <a:moveTo>
                    <a:pt x="19050" y="23169"/>
                  </a:moveTo>
                  <a:lnTo>
                    <a:pt x="19050" y="23169"/>
                  </a:lnTo>
                  <a:lnTo>
                    <a:pt x="8218" y="2918"/>
                  </a:lnTo>
                  <a:lnTo>
                    <a:pt x="4123" y="56"/>
                  </a:lnTo>
                  <a:lnTo>
                    <a:pt x="2748" y="0"/>
                  </a:lnTo>
                  <a:lnTo>
                    <a:pt x="0" y="4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09"/>
            <p:cNvSpPr/>
            <p:nvPr>
              <p:custDataLst>
                <p:tags r:id="rId147"/>
              </p:custDataLst>
            </p:nvPr>
          </p:nvSpPr>
          <p:spPr>
            <a:xfrm>
              <a:off x="3689350" y="48387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7839" y="20704"/>
                  </a:lnTo>
                  <a:lnTo>
                    <a:pt x="10540" y="28252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10"/>
            <p:cNvSpPr/>
            <p:nvPr>
              <p:custDataLst>
                <p:tags r:id="rId148"/>
              </p:custDataLst>
            </p:nvPr>
          </p:nvSpPr>
          <p:spPr>
            <a:xfrm>
              <a:off x="3568700" y="4810852"/>
              <a:ext cx="82551" cy="78649"/>
            </a:xfrm>
            <a:custGeom>
              <a:avLst/>
              <a:gdLst/>
              <a:ahLst/>
              <a:cxnLst/>
              <a:rect l="0" t="0" r="0" b="0"/>
              <a:pathLst>
                <a:path w="82551" h="78649">
                  <a:moveTo>
                    <a:pt x="0" y="8798"/>
                  </a:moveTo>
                  <a:lnTo>
                    <a:pt x="0" y="8798"/>
                  </a:lnTo>
                  <a:lnTo>
                    <a:pt x="0" y="54622"/>
                  </a:lnTo>
                  <a:lnTo>
                    <a:pt x="0" y="71742"/>
                  </a:lnTo>
                  <a:lnTo>
                    <a:pt x="705" y="61344"/>
                  </a:lnTo>
                  <a:lnTo>
                    <a:pt x="11556" y="16243"/>
                  </a:lnTo>
                  <a:lnTo>
                    <a:pt x="13349" y="13056"/>
                  </a:lnTo>
                  <a:lnTo>
                    <a:pt x="19103" y="7633"/>
                  </a:lnTo>
                  <a:lnTo>
                    <a:pt x="21908" y="6611"/>
                  </a:lnTo>
                  <a:lnTo>
                    <a:pt x="24483" y="6635"/>
                  </a:lnTo>
                  <a:lnTo>
                    <a:pt x="29225" y="8541"/>
                  </a:lnTo>
                  <a:lnTo>
                    <a:pt x="33686" y="11741"/>
                  </a:lnTo>
                  <a:lnTo>
                    <a:pt x="36138" y="19278"/>
                  </a:lnTo>
                  <a:lnTo>
                    <a:pt x="37985" y="38792"/>
                  </a:lnTo>
                  <a:lnTo>
                    <a:pt x="38729" y="39378"/>
                  </a:lnTo>
                  <a:lnTo>
                    <a:pt x="41437" y="40027"/>
                  </a:lnTo>
                  <a:lnTo>
                    <a:pt x="42442" y="38790"/>
                  </a:lnTo>
                  <a:lnTo>
                    <a:pt x="52254" y="3294"/>
                  </a:lnTo>
                  <a:lnTo>
                    <a:pt x="53886" y="895"/>
                  </a:lnTo>
                  <a:lnTo>
                    <a:pt x="55679" y="0"/>
                  </a:lnTo>
                  <a:lnTo>
                    <a:pt x="57581" y="111"/>
                  </a:lnTo>
                  <a:lnTo>
                    <a:pt x="59554" y="890"/>
                  </a:lnTo>
                  <a:lnTo>
                    <a:pt x="63628" y="5519"/>
                  </a:lnTo>
                  <a:lnTo>
                    <a:pt x="74100" y="29089"/>
                  </a:lnTo>
                  <a:lnTo>
                    <a:pt x="80671" y="53493"/>
                  </a:lnTo>
                  <a:lnTo>
                    <a:pt x="82550" y="7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93"/>
          <p:cNvGrpSpPr/>
          <p:nvPr/>
        </p:nvGrpSpPr>
        <p:grpSpPr>
          <a:xfrm>
            <a:off x="4633493" y="4817937"/>
            <a:ext cx="564466" cy="434555"/>
            <a:chOff x="4633493" y="4817937"/>
            <a:chExt cx="564466" cy="434555"/>
          </a:xfrm>
        </p:grpSpPr>
        <p:sp>
          <p:nvSpPr>
            <p:cNvPr id="242" name="SMARTInkShape-1011"/>
            <p:cNvSpPr/>
            <p:nvPr>
              <p:custDataLst>
                <p:tags r:id="rId141"/>
              </p:custDataLst>
            </p:nvPr>
          </p:nvSpPr>
          <p:spPr>
            <a:xfrm>
              <a:off x="5092801" y="4817937"/>
              <a:ext cx="95150" cy="65214"/>
            </a:xfrm>
            <a:custGeom>
              <a:avLst/>
              <a:gdLst/>
              <a:ahLst/>
              <a:cxnLst/>
              <a:rect l="0" t="0" r="0" b="0"/>
              <a:pathLst>
                <a:path w="95150" h="65214">
                  <a:moveTo>
                    <a:pt x="12599" y="27113"/>
                  </a:moveTo>
                  <a:lnTo>
                    <a:pt x="12599" y="27113"/>
                  </a:lnTo>
                  <a:lnTo>
                    <a:pt x="12599" y="21646"/>
                  </a:lnTo>
                  <a:lnTo>
                    <a:pt x="9228" y="24395"/>
                  </a:lnTo>
                  <a:lnTo>
                    <a:pt x="2473" y="36010"/>
                  </a:lnTo>
                  <a:lnTo>
                    <a:pt x="407" y="45830"/>
                  </a:lnTo>
                  <a:lnTo>
                    <a:pt x="238" y="48057"/>
                  </a:lnTo>
                  <a:lnTo>
                    <a:pt x="125" y="48131"/>
                  </a:lnTo>
                  <a:lnTo>
                    <a:pt x="0" y="44451"/>
                  </a:lnTo>
                  <a:lnTo>
                    <a:pt x="3707" y="38112"/>
                  </a:lnTo>
                  <a:lnTo>
                    <a:pt x="25633" y="11119"/>
                  </a:lnTo>
                  <a:lnTo>
                    <a:pt x="42298" y="200"/>
                  </a:lnTo>
                  <a:lnTo>
                    <a:pt x="47215" y="0"/>
                  </a:lnTo>
                  <a:lnTo>
                    <a:pt x="58323" y="3538"/>
                  </a:lnTo>
                  <a:lnTo>
                    <a:pt x="66552" y="9815"/>
                  </a:lnTo>
                  <a:lnTo>
                    <a:pt x="73267" y="19425"/>
                  </a:lnTo>
                  <a:lnTo>
                    <a:pt x="95149" y="65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12"/>
            <p:cNvSpPr/>
            <p:nvPr>
              <p:custDataLst>
                <p:tags r:id="rId142"/>
              </p:custDataLst>
            </p:nvPr>
          </p:nvSpPr>
          <p:spPr>
            <a:xfrm>
              <a:off x="5181600" y="5130800"/>
              <a:ext cx="16359" cy="63501"/>
            </a:xfrm>
            <a:custGeom>
              <a:avLst/>
              <a:gdLst/>
              <a:ahLst/>
              <a:cxnLst/>
              <a:rect l="0" t="0" r="0" b="0"/>
              <a:pathLst>
                <a:path w="16359" h="63501">
                  <a:moveTo>
                    <a:pt x="12700" y="0"/>
                  </a:moveTo>
                  <a:lnTo>
                    <a:pt x="12700" y="0"/>
                  </a:lnTo>
                  <a:lnTo>
                    <a:pt x="16070" y="6742"/>
                  </a:lnTo>
                  <a:lnTo>
                    <a:pt x="16358" y="8728"/>
                  </a:lnTo>
                  <a:lnTo>
                    <a:pt x="15844" y="10051"/>
                  </a:lnTo>
                  <a:lnTo>
                    <a:pt x="14796" y="10934"/>
                  </a:lnTo>
                  <a:lnTo>
                    <a:pt x="9950" y="2228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13"/>
            <p:cNvSpPr/>
            <p:nvPr>
              <p:custDataLst>
                <p:tags r:id="rId143"/>
              </p:custDataLst>
            </p:nvPr>
          </p:nvSpPr>
          <p:spPr>
            <a:xfrm>
              <a:off x="5013413" y="4941141"/>
              <a:ext cx="116137" cy="311351"/>
            </a:xfrm>
            <a:custGeom>
              <a:avLst/>
              <a:gdLst/>
              <a:ahLst/>
              <a:cxnLst/>
              <a:rect l="0" t="0" r="0" b="0"/>
              <a:pathLst>
                <a:path w="116137" h="311351">
                  <a:moveTo>
                    <a:pt x="15787" y="164259"/>
                  </a:moveTo>
                  <a:lnTo>
                    <a:pt x="15787" y="164259"/>
                  </a:lnTo>
                  <a:lnTo>
                    <a:pt x="15787" y="153324"/>
                  </a:lnTo>
                  <a:lnTo>
                    <a:pt x="15787" y="196199"/>
                  </a:lnTo>
                  <a:lnTo>
                    <a:pt x="12416" y="233283"/>
                  </a:lnTo>
                  <a:lnTo>
                    <a:pt x="9320" y="277533"/>
                  </a:lnTo>
                  <a:lnTo>
                    <a:pt x="4047" y="308946"/>
                  </a:lnTo>
                  <a:lnTo>
                    <a:pt x="3022" y="310812"/>
                  </a:lnTo>
                  <a:lnTo>
                    <a:pt x="1632" y="311350"/>
                  </a:lnTo>
                  <a:lnTo>
                    <a:pt x="0" y="311003"/>
                  </a:lnTo>
                  <a:lnTo>
                    <a:pt x="4074" y="267074"/>
                  </a:lnTo>
                  <a:lnTo>
                    <a:pt x="8378" y="222041"/>
                  </a:lnTo>
                  <a:lnTo>
                    <a:pt x="15865" y="177852"/>
                  </a:lnTo>
                  <a:lnTo>
                    <a:pt x="23113" y="142784"/>
                  </a:lnTo>
                  <a:lnTo>
                    <a:pt x="33244" y="96748"/>
                  </a:lnTo>
                  <a:lnTo>
                    <a:pt x="46360" y="49166"/>
                  </a:lnTo>
                  <a:lnTo>
                    <a:pt x="62539" y="11258"/>
                  </a:lnTo>
                  <a:lnTo>
                    <a:pt x="70903" y="1479"/>
                  </a:lnTo>
                  <a:lnTo>
                    <a:pt x="74403" y="0"/>
                  </a:lnTo>
                  <a:lnTo>
                    <a:pt x="77442" y="425"/>
                  </a:lnTo>
                  <a:lnTo>
                    <a:pt x="80175" y="2119"/>
                  </a:lnTo>
                  <a:lnTo>
                    <a:pt x="85091" y="11529"/>
                  </a:lnTo>
                  <a:lnTo>
                    <a:pt x="88922" y="25823"/>
                  </a:lnTo>
                  <a:lnTo>
                    <a:pt x="91583" y="67224"/>
                  </a:lnTo>
                  <a:lnTo>
                    <a:pt x="86484" y="96839"/>
                  </a:lnTo>
                  <a:lnTo>
                    <a:pt x="86907" y="98146"/>
                  </a:lnTo>
                  <a:lnTo>
                    <a:pt x="87895" y="99017"/>
                  </a:lnTo>
                  <a:lnTo>
                    <a:pt x="90874" y="99984"/>
                  </a:lnTo>
                  <a:lnTo>
                    <a:pt x="94550" y="100414"/>
                  </a:lnTo>
                  <a:lnTo>
                    <a:pt x="98535" y="102488"/>
                  </a:lnTo>
                  <a:lnTo>
                    <a:pt x="106843" y="109567"/>
                  </a:lnTo>
                  <a:lnTo>
                    <a:pt x="113165" y="125790"/>
                  </a:lnTo>
                  <a:lnTo>
                    <a:pt x="116136" y="145100"/>
                  </a:lnTo>
                  <a:lnTo>
                    <a:pt x="113645" y="167598"/>
                  </a:lnTo>
                  <a:lnTo>
                    <a:pt x="108434" y="180089"/>
                  </a:lnTo>
                  <a:lnTo>
                    <a:pt x="100707" y="190345"/>
                  </a:lnTo>
                  <a:lnTo>
                    <a:pt x="90219" y="199606"/>
                  </a:lnTo>
                  <a:lnTo>
                    <a:pt x="83752" y="201935"/>
                  </a:lnTo>
                  <a:lnTo>
                    <a:pt x="69041" y="202641"/>
                  </a:lnTo>
                  <a:lnTo>
                    <a:pt x="63284" y="201136"/>
                  </a:lnTo>
                  <a:lnTo>
                    <a:pt x="53887" y="183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14"/>
            <p:cNvSpPr/>
            <p:nvPr>
              <p:custDataLst>
                <p:tags r:id="rId144"/>
              </p:custDataLst>
            </p:nvPr>
          </p:nvSpPr>
          <p:spPr>
            <a:xfrm>
              <a:off x="4633493" y="4993691"/>
              <a:ext cx="109958" cy="193856"/>
            </a:xfrm>
            <a:custGeom>
              <a:avLst/>
              <a:gdLst/>
              <a:ahLst/>
              <a:cxnLst/>
              <a:rect l="0" t="0" r="0" b="0"/>
              <a:pathLst>
                <a:path w="109958" h="193856">
                  <a:moveTo>
                    <a:pt x="84557" y="156159"/>
                  </a:moveTo>
                  <a:lnTo>
                    <a:pt x="84557" y="156159"/>
                  </a:lnTo>
                  <a:lnTo>
                    <a:pt x="78782" y="151090"/>
                  </a:lnTo>
                  <a:lnTo>
                    <a:pt x="64163" y="141232"/>
                  </a:lnTo>
                  <a:lnTo>
                    <a:pt x="50712" y="122715"/>
                  </a:lnTo>
                  <a:lnTo>
                    <a:pt x="45291" y="110956"/>
                  </a:lnTo>
                  <a:lnTo>
                    <a:pt x="44294" y="96793"/>
                  </a:lnTo>
                  <a:lnTo>
                    <a:pt x="52771" y="54592"/>
                  </a:lnTo>
                  <a:lnTo>
                    <a:pt x="75276" y="10523"/>
                  </a:lnTo>
                  <a:lnTo>
                    <a:pt x="78369" y="6151"/>
                  </a:lnTo>
                  <a:lnTo>
                    <a:pt x="82549" y="3237"/>
                  </a:lnTo>
                  <a:lnTo>
                    <a:pt x="92836" y="0"/>
                  </a:lnTo>
                  <a:lnTo>
                    <a:pt x="97132" y="548"/>
                  </a:lnTo>
                  <a:lnTo>
                    <a:pt x="100701" y="2323"/>
                  </a:lnTo>
                  <a:lnTo>
                    <a:pt x="103786" y="4917"/>
                  </a:lnTo>
                  <a:lnTo>
                    <a:pt x="107215" y="19091"/>
                  </a:lnTo>
                  <a:lnTo>
                    <a:pt x="107327" y="38794"/>
                  </a:lnTo>
                  <a:lnTo>
                    <a:pt x="99456" y="68311"/>
                  </a:lnTo>
                  <a:lnTo>
                    <a:pt x="76685" y="108032"/>
                  </a:lnTo>
                  <a:lnTo>
                    <a:pt x="43112" y="144238"/>
                  </a:lnTo>
                  <a:lnTo>
                    <a:pt x="1197" y="182435"/>
                  </a:lnTo>
                  <a:lnTo>
                    <a:pt x="56" y="184965"/>
                  </a:lnTo>
                  <a:lnTo>
                    <a:pt x="0" y="187358"/>
                  </a:lnTo>
                  <a:lnTo>
                    <a:pt x="669" y="189659"/>
                  </a:lnTo>
                  <a:lnTo>
                    <a:pt x="3937" y="191191"/>
                  </a:lnTo>
                  <a:lnTo>
                    <a:pt x="43985" y="193855"/>
                  </a:lnTo>
                  <a:lnTo>
                    <a:pt x="109957" y="187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94"/>
          <p:cNvGrpSpPr/>
          <p:nvPr/>
        </p:nvGrpSpPr>
        <p:grpSpPr>
          <a:xfrm>
            <a:off x="4155885" y="4798380"/>
            <a:ext cx="222636" cy="553358"/>
            <a:chOff x="4155885" y="4798380"/>
            <a:chExt cx="222636" cy="553358"/>
          </a:xfrm>
        </p:grpSpPr>
        <p:sp>
          <p:nvSpPr>
            <p:cNvPr id="247" name="SMARTInkShape-1015"/>
            <p:cNvSpPr/>
            <p:nvPr>
              <p:custDataLst>
                <p:tags r:id="rId138"/>
              </p:custDataLst>
            </p:nvPr>
          </p:nvSpPr>
          <p:spPr>
            <a:xfrm>
              <a:off x="4230374" y="4798380"/>
              <a:ext cx="125727" cy="94820"/>
            </a:xfrm>
            <a:custGeom>
              <a:avLst/>
              <a:gdLst/>
              <a:ahLst/>
              <a:cxnLst/>
              <a:rect l="0" t="0" r="0" b="0"/>
              <a:pathLst>
                <a:path w="125727" h="94820">
                  <a:moveTo>
                    <a:pt x="36826" y="53020"/>
                  </a:moveTo>
                  <a:lnTo>
                    <a:pt x="36826" y="53020"/>
                  </a:lnTo>
                  <a:lnTo>
                    <a:pt x="33455" y="53020"/>
                  </a:lnTo>
                  <a:lnTo>
                    <a:pt x="24617" y="56391"/>
                  </a:lnTo>
                  <a:lnTo>
                    <a:pt x="16432" y="61858"/>
                  </a:lnTo>
                  <a:lnTo>
                    <a:pt x="0" y="94819"/>
                  </a:lnTo>
                  <a:lnTo>
                    <a:pt x="2475" y="89943"/>
                  </a:lnTo>
                  <a:lnTo>
                    <a:pt x="11589" y="46500"/>
                  </a:lnTo>
                  <a:lnTo>
                    <a:pt x="22684" y="23101"/>
                  </a:lnTo>
                  <a:lnTo>
                    <a:pt x="34909" y="9504"/>
                  </a:lnTo>
                  <a:lnTo>
                    <a:pt x="47468" y="1007"/>
                  </a:lnTo>
                  <a:lnTo>
                    <a:pt x="51682" y="0"/>
                  </a:lnTo>
                  <a:lnTo>
                    <a:pt x="60127" y="763"/>
                  </a:lnTo>
                  <a:lnTo>
                    <a:pt x="86480" y="17141"/>
                  </a:lnTo>
                  <a:lnTo>
                    <a:pt x="107155" y="36996"/>
                  </a:lnTo>
                  <a:lnTo>
                    <a:pt x="125726" y="5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016"/>
            <p:cNvSpPr/>
            <p:nvPr>
              <p:custDataLst>
                <p:tags r:id="rId139"/>
              </p:custDataLst>
            </p:nvPr>
          </p:nvSpPr>
          <p:spPr>
            <a:xfrm>
              <a:off x="4326289" y="5130800"/>
              <a:ext cx="52232" cy="87010"/>
            </a:xfrm>
            <a:custGeom>
              <a:avLst/>
              <a:gdLst/>
              <a:ahLst/>
              <a:cxnLst/>
              <a:rect l="0" t="0" r="0" b="0"/>
              <a:pathLst>
                <a:path w="52232" h="87010">
                  <a:moveTo>
                    <a:pt x="48861" y="44450"/>
                  </a:moveTo>
                  <a:lnTo>
                    <a:pt x="48861" y="44450"/>
                  </a:lnTo>
                  <a:lnTo>
                    <a:pt x="52231" y="41079"/>
                  </a:lnTo>
                  <a:lnTo>
                    <a:pt x="51814" y="39381"/>
                  </a:lnTo>
                  <a:lnTo>
                    <a:pt x="47585" y="35611"/>
                  </a:lnTo>
                  <a:lnTo>
                    <a:pt x="33902" y="32894"/>
                  </a:lnTo>
                  <a:lnTo>
                    <a:pt x="16440" y="32089"/>
                  </a:lnTo>
                  <a:lnTo>
                    <a:pt x="11726" y="34093"/>
                  </a:lnTo>
                  <a:lnTo>
                    <a:pt x="4605" y="41963"/>
                  </a:lnTo>
                  <a:lnTo>
                    <a:pt x="969" y="50635"/>
                  </a:lnTo>
                  <a:lnTo>
                    <a:pt x="0" y="54923"/>
                  </a:lnTo>
                  <a:lnTo>
                    <a:pt x="2686" y="65332"/>
                  </a:lnTo>
                  <a:lnTo>
                    <a:pt x="8583" y="75603"/>
                  </a:lnTo>
                  <a:lnTo>
                    <a:pt x="15908" y="82519"/>
                  </a:lnTo>
                  <a:lnTo>
                    <a:pt x="23867" y="86065"/>
                  </a:lnTo>
                  <a:lnTo>
                    <a:pt x="27965" y="87009"/>
                  </a:lnTo>
                  <a:lnTo>
                    <a:pt x="32108" y="86228"/>
                  </a:lnTo>
                  <a:lnTo>
                    <a:pt x="40474" y="81597"/>
                  </a:lnTo>
                  <a:lnTo>
                    <a:pt x="43269" y="78387"/>
                  </a:lnTo>
                  <a:lnTo>
                    <a:pt x="46377" y="71057"/>
                  </a:lnTo>
                  <a:lnTo>
                    <a:pt x="44753" y="52255"/>
                  </a:lnTo>
                  <a:lnTo>
                    <a:pt x="234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17"/>
            <p:cNvSpPr/>
            <p:nvPr>
              <p:custDataLst>
                <p:tags r:id="rId140"/>
              </p:custDataLst>
            </p:nvPr>
          </p:nvSpPr>
          <p:spPr>
            <a:xfrm>
              <a:off x="4155885" y="4952009"/>
              <a:ext cx="126563" cy="399729"/>
            </a:xfrm>
            <a:custGeom>
              <a:avLst/>
              <a:gdLst/>
              <a:ahLst/>
              <a:cxnLst/>
              <a:rect l="0" t="0" r="0" b="0"/>
              <a:pathLst>
                <a:path w="126563" h="399729">
                  <a:moveTo>
                    <a:pt x="16065" y="166091"/>
                  </a:moveTo>
                  <a:lnTo>
                    <a:pt x="16065" y="166091"/>
                  </a:lnTo>
                  <a:lnTo>
                    <a:pt x="12694" y="169462"/>
                  </a:lnTo>
                  <a:lnTo>
                    <a:pt x="7226" y="181671"/>
                  </a:lnTo>
                  <a:lnTo>
                    <a:pt x="4509" y="202065"/>
                  </a:lnTo>
                  <a:lnTo>
                    <a:pt x="7955" y="249449"/>
                  </a:lnTo>
                  <a:lnTo>
                    <a:pt x="9193" y="289019"/>
                  </a:lnTo>
                  <a:lnTo>
                    <a:pt x="9612" y="328427"/>
                  </a:lnTo>
                  <a:lnTo>
                    <a:pt x="6324" y="369606"/>
                  </a:lnTo>
                  <a:lnTo>
                    <a:pt x="3624" y="399728"/>
                  </a:lnTo>
                  <a:lnTo>
                    <a:pt x="3399" y="355660"/>
                  </a:lnTo>
                  <a:lnTo>
                    <a:pt x="2674" y="324427"/>
                  </a:lnTo>
                  <a:lnTo>
                    <a:pt x="0" y="287027"/>
                  </a:lnTo>
                  <a:lnTo>
                    <a:pt x="1271" y="239788"/>
                  </a:lnTo>
                  <a:lnTo>
                    <a:pt x="4315" y="204725"/>
                  </a:lnTo>
                  <a:lnTo>
                    <a:pt x="8021" y="169151"/>
                  </a:lnTo>
                  <a:lnTo>
                    <a:pt x="14073" y="126467"/>
                  </a:lnTo>
                  <a:lnTo>
                    <a:pt x="18237" y="92741"/>
                  </a:lnTo>
                  <a:lnTo>
                    <a:pt x="27919" y="51538"/>
                  </a:lnTo>
                  <a:lnTo>
                    <a:pt x="35105" y="21218"/>
                  </a:lnTo>
                  <a:lnTo>
                    <a:pt x="49233" y="562"/>
                  </a:lnTo>
                  <a:lnTo>
                    <a:pt x="52288" y="0"/>
                  </a:lnTo>
                  <a:lnTo>
                    <a:pt x="59445" y="3137"/>
                  </a:lnTo>
                  <a:lnTo>
                    <a:pt x="71409" y="22951"/>
                  </a:lnTo>
                  <a:lnTo>
                    <a:pt x="82318" y="52522"/>
                  </a:lnTo>
                  <a:lnTo>
                    <a:pt x="85441" y="94386"/>
                  </a:lnTo>
                  <a:lnTo>
                    <a:pt x="85874" y="121968"/>
                  </a:lnTo>
                  <a:lnTo>
                    <a:pt x="87298" y="124682"/>
                  </a:lnTo>
                  <a:lnTo>
                    <a:pt x="96046" y="131871"/>
                  </a:lnTo>
                  <a:lnTo>
                    <a:pt x="106870" y="139175"/>
                  </a:lnTo>
                  <a:lnTo>
                    <a:pt x="121694" y="162096"/>
                  </a:lnTo>
                  <a:lnTo>
                    <a:pt x="126041" y="170431"/>
                  </a:lnTo>
                  <a:lnTo>
                    <a:pt x="126562" y="180720"/>
                  </a:lnTo>
                  <a:lnTo>
                    <a:pt x="123736" y="192348"/>
                  </a:lnTo>
                  <a:lnTo>
                    <a:pt x="117775" y="204572"/>
                  </a:lnTo>
                  <a:lnTo>
                    <a:pt x="108541" y="213297"/>
                  </a:lnTo>
                  <a:lnTo>
                    <a:pt x="85367" y="224648"/>
                  </a:lnTo>
                  <a:lnTo>
                    <a:pt x="74852" y="225513"/>
                  </a:lnTo>
                  <a:lnTo>
                    <a:pt x="66182" y="223545"/>
                  </a:lnTo>
                  <a:lnTo>
                    <a:pt x="59976" y="220319"/>
                  </a:lnTo>
                  <a:lnTo>
                    <a:pt x="59450" y="218471"/>
                  </a:lnTo>
                  <a:lnTo>
                    <a:pt x="66865" y="210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95"/>
          <p:cNvGrpSpPr/>
          <p:nvPr/>
        </p:nvGrpSpPr>
        <p:grpSpPr>
          <a:xfrm>
            <a:off x="3248257" y="4922656"/>
            <a:ext cx="631594" cy="314524"/>
            <a:chOff x="3248257" y="4922656"/>
            <a:chExt cx="631594" cy="314524"/>
          </a:xfrm>
        </p:grpSpPr>
        <p:sp>
          <p:nvSpPr>
            <p:cNvPr id="251" name="SMARTInkShape-1018"/>
            <p:cNvSpPr/>
            <p:nvPr>
              <p:custDataLst>
                <p:tags r:id="rId135"/>
              </p:custDataLst>
            </p:nvPr>
          </p:nvSpPr>
          <p:spPr>
            <a:xfrm>
              <a:off x="3248257" y="4922656"/>
              <a:ext cx="307405" cy="314524"/>
            </a:xfrm>
            <a:custGeom>
              <a:avLst/>
              <a:gdLst/>
              <a:ahLst/>
              <a:cxnLst/>
              <a:rect l="0" t="0" r="0" b="0"/>
              <a:pathLst>
                <a:path w="307405" h="314524">
                  <a:moveTo>
                    <a:pt x="295043" y="17644"/>
                  </a:moveTo>
                  <a:lnTo>
                    <a:pt x="295043" y="17644"/>
                  </a:lnTo>
                  <a:lnTo>
                    <a:pt x="298414" y="17644"/>
                  </a:lnTo>
                  <a:lnTo>
                    <a:pt x="301951" y="13881"/>
                  </a:lnTo>
                  <a:lnTo>
                    <a:pt x="305168" y="8210"/>
                  </a:lnTo>
                  <a:lnTo>
                    <a:pt x="307404" y="0"/>
                  </a:lnTo>
                  <a:lnTo>
                    <a:pt x="268749" y="36945"/>
                  </a:lnTo>
                  <a:lnTo>
                    <a:pt x="227525" y="71915"/>
                  </a:lnTo>
                  <a:lnTo>
                    <a:pt x="183166" y="106165"/>
                  </a:lnTo>
                  <a:lnTo>
                    <a:pt x="140566" y="134873"/>
                  </a:lnTo>
                  <a:lnTo>
                    <a:pt x="98198" y="164080"/>
                  </a:lnTo>
                  <a:lnTo>
                    <a:pt x="57585" y="192541"/>
                  </a:lnTo>
                  <a:lnTo>
                    <a:pt x="13840" y="228074"/>
                  </a:lnTo>
                  <a:lnTo>
                    <a:pt x="8091" y="232014"/>
                  </a:lnTo>
                  <a:lnTo>
                    <a:pt x="4258" y="237463"/>
                  </a:lnTo>
                  <a:lnTo>
                    <a:pt x="0" y="251043"/>
                  </a:lnTo>
                  <a:lnTo>
                    <a:pt x="981" y="257910"/>
                  </a:lnTo>
                  <a:lnTo>
                    <a:pt x="7715" y="271184"/>
                  </a:lnTo>
                  <a:lnTo>
                    <a:pt x="21527" y="282258"/>
                  </a:lnTo>
                  <a:lnTo>
                    <a:pt x="41541" y="291178"/>
                  </a:lnTo>
                  <a:lnTo>
                    <a:pt x="82426" y="300166"/>
                  </a:lnTo>
                  <a:lnTo>
                    <a:pt x="120646" y="307298"/>
                  </a:lnTo>
                  <a:lnTo>
                    <a:pt x="168110" y="313174"/>
                  </a:lnTo>
                  <a:lnTo>
                    <a:pt x="208593" y="314523"/>
                  </a:lnTo>
                  <a:lnTo>
                    <a:pt x="275993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19"/>
            <p:cNvSpPr/>
            <p:nvPr>
              <p:custDataLst>
                <p:tags r:id="rId136"/>
              </p:custDataLst>
            </p:nvPr>
          </p:nvSpPr>
          <p:spPr>
            <a:xfrm>
              <a:off x="3332144" y="5124450"/>
              <a:ext cx="490557" cy="43568"/>
            </a:xfrm>
            <a:custGeom>
              <a:avLst/>
              <a:gdLst/>
              <a:ahLst/>
              <a:cxnLst/>
              <a:rect l="0" t="0" r="0" b="0"/>
              <a:pathLst>
                <a:path w="490557" h="43568">
                  <a:moveTo>
                    <a:pt x="14306" y="38100"/>
                  </a:moveTo>
                  <a:lnTo>
                    <a:pt x="14306" y="38100"/>
                  </a:lnTo>
                  <a:lnTo>
                    <a:pt x="2372" y="43126"/>
                  </a:lnTo>
                  <a:lnTo>
                    <a:pt x="0" y="43567"/>
                  </a:lnTo>
                  <a:lnTo>
                    <a:pt x="37944" y="39307"/>
                  </a:lnTo>
                  <a:lnTo>
                    <a:pt x="71378" y="37931"/>
                  </a:lnTo>
                  <a:lnTo>
                    <a:pt x="112109" y="34968"/>
                  </a:lnTo>
                  <a:lnTo>
                    <a:pt x="146674" y="33181"/>
                  </a:lnTo>
                  <a:lnTo>
                    <a:pt x="191815" y="32174"/>
                  </a:lnTo>
                  <a:lnTo>
                    <a:pt x="236470" y="29994"/>
                  </a:lnTo>
                  <a:lnTo>
                    <a:pt x="279098" y="26760"/>
                  </a:lnTo>
                  <a:lnTo>
                    <a:pt x="318541" y="25803"/>
                  </a:lnTo>
                  <a:lnTo>
                    <a:pt x="362683" y="25519"/>
                  </a:lnTo>
                  <a:lnTo>
                    <a:pt x="406571" y="23554"/>
                  </a:lnTo>
                  <a:lnTo>
                    <a:pt x="453426" y="16569"/>
                  </a:lnTo>
                  <a:lnTo>
                    <a:pt x="490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020"/>
            <p:cNvSpPr/>
            <p:nvPr>
              <p:custDataLst>
                <p:tags r:id="rId137"/>
              </p:custDataLst>
            </p:nvPr>
          </p:nvSpPr>
          <p:spPr>
            <a:xfrm>
              <a:off x="3449815" y="5003800"/>
              <a:ext cx="430036" cy="12623"/>
            </a:xfrm>
            <a:custGeom>
              <a:avLst/>
              <a:gdLst/>
              <a:ahLst/>
              <a:cxnLst/>
              <a:rect l="0" t="0" r="0" b="0"/>
              <a:pathLst>
                <a:path w="430036" h="12623">
                  <a:moveTo>
                    <a:pt x="10935" y="6350"/>
                  </a:moveTo>
                  <a:lnTo>
                    <a:pt x="10935" y="6350"/>
                  </a:lnTo>
                  <a:lnTo>
                    <a:pt x="4193" y="6350"/>
                  </a:lnTo>
                  <a:lnTo>
                    <a:pt x="2207" y="7056"/>
                  </a:lnTo>
                  <a:lnTo>
                    <a:pt x="883" y="8231"/>
                  </a:lnTo>
                  <a:lnTo>
                    <a:pt x="0" y="9721"/>
                  </a:lnTo>
                  <a:lnTo>
                    <a:pt x="823" y="10714"/>
                  </a:lnTo>
                  <a:lnTo>
                    <a:pt x="5500" y="11817"/>
                  </a:lnTo>
                  <a:lnTo>
                    <a:pt x="46759" y="12525"/>
                  </a:lnTo>
                  <a:lnTo>
                    <a:pt x="79068" y="12622"/>
                  </a:lnTo>
                  <a:lnTo>
                    <a:pt x="122845" y="9306"/>
                  </a:lnTo>
                  <a:lnTo>
                    <a:pt x="159255" y="7226"/>
                  </a:lnTo>
                  <a:lnTo>
                    <a:pt x="195758" y="6609"/>
                  </a:lnTo>
                  <a:lnTo>
                    <a:pt x="233384" y="6427"/>
                  </a:lnTo>
                  <a:lnTo>
                    <a:pt x="271344" y="6372"/>
                  </a:lnTo>
                  <a:lnTo>
                    <a:pt x="302356" y="6360"/>
                  </a:lnTo>
                  <a:lnTo>
                    <a:pt x="335894" y="5648"/>
                  </a:lnTo>
                  <a:lnTo>
                    <a:pt x="379015" y="1987"/>
                  </a:lnTo>
                  <a:lnTo>
                    <a:pt x="430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96"/>
          <p:cNvGrpSpPr/>
          <p:nvPr/>
        </p:nvGrpSpPr>
        <p:grpSpPr>
          <a:xfrm>
            <a:off x="653183" y="6113352"/>
            <a:ext cx="375601" cy="344556"/>
            <a:chOff x="653183" y="6113352"/>
            <a:chExt cx="375601" cy="344556"/>
          </a:xfrm>
        </p:grpSpPr>
        <p:sp>
          <p:nvSpPr>
            <p:cNvPr id="255" name="SMARTInkShape-1021"/>
            <p:cNvSpPr/>
            <p:nvPr>
              <p:custDataLst>
                <p:tags r:id="rId133"/>
              </p:custDataLst>
            </p:nvPr>
          </p:nvSpPr>
          <p:spPr>
            <a:xfrm>
              <a:off x="653183" y="6113352"/>
              <a:ext cx="375601" cy="344556"/>
            </a:xfrm>
            <a:custGeom>
              <a:avLst/>
              <a:gdLst/>
              <a:ahLst/>
              <a:cxnLst/>
              <a:rect l="0" t="0" r="0" b="0"/>
              <a:pathLst>
                <a:path w="375601" h="344556">
                  <a:moveTo>
                    <a:pt x="229467" y="46148"/>
                  </a:moveTo>
                  <a:lnTo>
                    <a:pt x="229467" y="46148"/>
                  </a:lnTo>
                  <a:lnTo>
                    <a:pt x="222986" y="35304"/>
                  </a:lnTo>
                  <a:lnTo>
                    <a:pt x="208497" y="20827"/>
                  </a:lnTo>
                  <a:lnTo>
                    <a:pt x="182756" y="8899"/>
                  </a:lnTo>
                  <a:lnTo>
                    <a:pt x="150704" y="3120"/>
                  </a:lnTo>
                  <a:lnTo>
                    <a:pt x="116490" y="7754"/>
                  </a:lnTo>
                  <a:lnTo>
                    <a:pt x="82137" y="21526"/>
                  </a:lnTo>
                  <a:lnTo>
                    <a:pt x="51022" y="47948"/>
                  </a:lnTo>
                  <a:lnTo>
                    <a:pt x="22455" y="94455"/>
                  </a:lnTo>
                  <a:lnTo>
                    <a:pt x="6673" y="136358"/>
                  </a:lnTo>
                  <a:lnTo>
                    <a:pt x="0" y="174242"/>
                  </a:lnTo>
                  <a:lnTo>
                    <a:pt x="4373" y="210865"/>
                  </a:lnTo>
                  <a:lnTo>
                    <a:pt x="14606" y="249941"/>
                  </a:lnTo>
                  <a:lnTo>
                    <a:pt x="30338" y="281274"/>
                  </a:lnTo>
                  <a:lnTo>
                    <a:pt x="60408" y="319534"/>
                  </a:lnTo>
                  <a:lnTo>
                    <a:pt x="74837" y="332048"/>
                  </a:lnTo>
                  <a:lnTo>
                    <a:pt x="105569" y="344249"/>
                  </a:lnTo>
                  <a:lnTo>
                    <a:pt x="150222" y="344555"/>
                  </a:lnTo>
                  <a:lnTo>
                    <a:pt x="190151" y="339020"/>
                  </a:lnTo>
                  <a:lnTo>
                    <a:pt x="228401" y="328051"/>
                  </a:lnTo>
                  <a:lnTo>
                    <a:pt x="273288" y="303856"/>
                  </a:lnTo>
                  <a:lnTo>
                    <a:pt x="303599" y="276553"/>
                  </a:lnTo>
                  <a:lnTo>
                    <a:pt x="335754" y="232771"/>
                  </a:lnTo>
                  <a:lnTo>
                    <a:pt x="355974" y="197399"/>
                  </a:lnTo>
                  <a:lnTo>
                    <a:pt x="372000" y="156737"/>
                  </a:lnTo>
                  <a:lnTo>
                    <a:pt x="375600" y="124226"/>
                  </a:lnTo>
                  <a:lnTo>
                    <a:pt x="371779" y="81513"/>
                  </a:lnTo>
                  <a:lnTo>
                    <a:pt x="364683" y="63277"/>
                  </a:lnTo>
                  <a:lnTo>
                    <a:pt x="340198" y="31052"/>
                  </a:lnTo>
                  <a:lnTo>
                    <a:pt x="316917" y="17059"/>
                  </a:lnTo>
                  <a:lnTo>
                    <a:pt x="274193" y="7346"/>
                  </a:lnTo>
                  <a:lnTo>
                    <a:pt x="231430" y="0"/>
                  </a:lnTo>
                  <a:lnTo>
                    <a:pt x="191949" y="97"/>
                  </a:lnTo>
                  <a:lnTo>
                    <a:pt x="127867" y="1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22"/>
            <p:cNvSpPr/>
            <p:nvPr>
              <p:custDataLst>
                <p:tags r:id="rId134"/>
              </p:custDataLst>
            </p:nvPr>
          </p:nvSpPr>
          <p:spPr>
            <a:xfrm>
              <a:off x="713892" y="6188914"/>
              <a:ext cx="175109" cy="211887"/>
            </a:xfrm>
            <a:custGeom>
              <a:avLst/>
              <a:gdLst/>
              <a:ahLst/>
              <a:cxnLst/>
              <a:rect l="0" t="0" r="0" b="0"/>
              <a:pathLst>
                <a:path w="175109" h="211887">
                  <a:moveTo>
                    <a:pt x="3658" y="59486"/>
                  </a:moveTo>
                  <a:lnTo>
                    <a:pt x="3658" y="59486"/>
                  </a:lnTo>
                  <a:lnTo>
                    <a:pt x="2952" y="53005"/>
                  </a:lnTo>
                  <a:lnTo>
                    <a:pt x="0" y="39927"/>
                  </a:lnTo>
                  <a:lnTo>
                    <a:pt x="1562" y="33624"/>
                  </a:lnTo>
                  <a:lnTo>
                    <a:pt x="17747" y="15101"/>
                  </a:lnTo>
                  <a:lnTo>
                    <a:pt x="32370" y="5726"/>
                  </a:lnTo>
                  <a:lnTo>
                    <a:pt x="46288" y="784"/>
                  </a:lnTo>
                  <a:lnTo>
                    <a:pt x="59999" y="0"/>
                  </a:lnTo>
                  <a:lnTo>
                    <a:pt x="66619" y="778"/>
                  </a:lnTo>
                  <a:lnTo>
                    <a:pt x="89419" y="11988"/>
                  </a:lnTo>
                  <a:lnTo>
                    <a:pt x="100100" y="22854"/>
                  </a:lnTo>
                  <a:lnTo>
                    <a:pt x="103936" y="28714"/>
                  </a:lnTo>
                  <a:lnTo>
                    <a:pt x="112706" y="60560"/>
                  </a:lnTo>
                  <a:lnTo>
                    <a:pt x="113031" y="91160"/>
                  </a:lnTo>
                  <a:lnTo>
                    <a:pt x="99862" y="138542"/>
                  </a:lnTo>
                  <a:lnTo>
                    <a:pt x="97427" y="146056"/>
                  </a:lnTo>
                  <a:lnTo>
                    <a:pt x="89078" y="156288"/>
                  </a:lnTo>
                  <a:lnTo>
                    <a:pt x="83888" y="160004"/>
                  </a:lnTo>
                  <a:lnTo>
                    <a:pt x="79017" y="161776"/>
                  </a:lnTo>
                  <a:lnTo>
                    <a:pt x="69842" y="161863"/>
                  </a:lnTo>
                  <a:lnTo>
                    <a:pt x="66125" y="160193"/>
                  </a:lnTo>
                  <a:lnTo>
                    <a:pt x="60114" y="154576"/>
                  </a:lnTo>
                  <a:lnTo>
                    <a:pt x="52763" y="143477"/>
                  </a:lnTo>
                  <a:lnTo>
                    <a:pt x="51917" y="140174"/>
                  </a:lnTo>
                  <a:lnTo>
                    <a:pt x="52058" y="137267"/>
                  </a:lnTo>
                  <a:lnTo>
                    <a:pt x="52858" y="134624"/>
                  </a:lnTo>
                  <a:lnTo>
                    <a:pt x="54097" y="132861"/>
                  </a:lnTo>
                  <a:lnTo>
                    <a:pt x="55628" y="131685"/>
                  </a:lnTo>
                  <a:lnTo>
                    <a:pt x="57355" y="130903"/>
                  </a:lnTo>
                  <a:lnTo>
                    <a:pt x="73269" y="136543"/>
                  </a:lnTo>
                  <a:lnTo>
                    <a:pt x="117238" y="172797"/>
                  </a:lnTo>
                  <a:lnTo>
                    <a:pt x="175108" y="21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97"/>
          <p:cNvGrpSpPr/>
          <p:nvPr/>
        </p:nvGrpSpPr>
        <p:grpSpPr>
          <a:xfrm>
            <a:off x="2362200" y="4720695"/>
            <a:ext cx="590551" cy="504356"/>
            <a:chOff x="2362200" y="4720695"/>
            <a:chExt cx="590551" cy="504356"/>
          </a:xfrm>
        </p:grpSpPr>
        <p:sp>
          <p:nvSpPr>
            <p:cNvPr id="258" name="SMARTInkShape-1023"/>
            <p:cNvSpPr/>
            <p:nvPr>
              <p:custDataLst>
                <p:tags r:id="rId127"/>
              </p:custDataLst>
            </p:nvPr>
          </p:nvSpPr>
          <p:spPr>
            <a:xfrm>
              <a:off x="2882900" y="4720695"/>
              <a:ext cx="69851" cy="504356"/>
            </a:xfrm>
            <a:custGeom>
              <a:avLst/>
              <a:gdLst/>
              <a:ahLst/>
              <a:cxnLst/>
              <a:rect l="0" t="0" r="0" b="0"/>
              <a:pathLst>
                <a:path w="69851" h="504356">
                  <a:moveTo>
                    <a:pt x="69850" y="22755"/>
                  </a:moveTo>
                  <a:lnTo>
                    <a:pt x="69850" y="22755"/>
                  </a:lnTo>
                  <a:lnTo>
                    <a:pt x="69144" y="16274"/>
                  </a:lnTo>
                  <a:lnTo>
                    <a:pt x="64781" y="3901"/>
                  </a:lnTo>
                  <a:lnTo>
                    <a:pt x="62942" y="1719"/>
                  </a:lnTo>
                  <a:lnTo>
                    <a:pt x="61012" y="265"/>
                  </a:lnTo>
                  <a:lnTo>
                    <a:pt x="59724" y="0"/>
                  </a:lnTo>
                  <a:lnTo>
                    <a:pt x="58866" y="530"/>
                  </a:lnTo>
                  <a:lnTo>
                    <a:pt x="58294" y="1588"/>
                  </a:lnTo>
                  <a:lnTo>
                    <a:pt x="59182" y="36701"/>
                  </a:lnTo>
                  <a:lnTo>
                    <a:pt x="62647" y="79759"/>
                  </a:lnTo>
                  <a:lnTo>
                    <a:pt x="59876" y="126977"/>
                  </a:lnTo>
                  <a:lnTo>
                    <a:pt x="57957" y="172169"/>
                  </a:lnTo>
                  <a:lnTo>
                    <a:pt x="57390" y="212370"/>
                  </a:lnTo>
                  <a:lnTo>
                    <a:pt x="57221" y="254464"/>
                  </a:lnTo>
                  <a:lnTo>
                    <a:pt x="53800" y="294845"/>
                  </a:lnTo>
                  <a:lnTo>
                    <a:pt x="51689" y="333621"/>
                  </a:lnTo>
                  <a:lnTo>
                    <a:pt x="47432" y="366704"/>
                  </a:lnTo>
                  <a:lnTo>
                    <a:pt x="42248" y="401399"/>
                  </a:lnTo>
                  <a:lnTo>
                    <a:pt x="37918" y="441471"/>
                  </a:lnTo>
                  <a:lnTo>
                    <a:pt x="24528" y="488816"/>
                  </a:lnTo>
                  <a:lnTo>
                    <a:pt x="17251" y="504355"/>
                  </a:lnTo>
                  <a:lnTo>
                    <a:pt x="0" y="499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24"/>
            <p:cNvSpPr/>
            <p:nvPr>
              <p:custDataLst>
                <p:tags r:id="rId128"/>
              </p:custDataLst>
            </p:nvPr>
          </p:nvSpPr>
          <p:spPr>
            <a:xfrm>
              <a:off x="2609960" y="4721228"/>
              <a:ext cx="114191" cy="85723"/>
            </a:xfrm>
            <a:custGeom>
              <a:avLst/>
              <a:gdLst/>
              <a:ahLst/>
              <a:cxnLst/>
              <a:rect l="0" t="0" r="0" b="0"/>
              <a:pathLst>
                <a:path w="114191" h="85723">
                  <a:moveTo>
                    <a:pt x="31640" y="34922"/>
                  </a:moveTo>
                  <a:lnTo>
                    <a:pt x="31640" y="34922"/>
                  </a:lnTo>
                  <a:lnTo>
                    <a:pt x="28269" y="34922"/>
                  </a:lnTo>
                  <a:lnTo>
                    <a:pt x="24733" y="36804"/>
                  </a:lnTo>
                  <a:lnTo>
                    <a:pt x="20809" y="40697"/>
                  </a:lnTo>
                  <a:lnTo>
                    <a:pt x="1141" y="76905"/>
                  </a:lnTo>
                  <a:lnTo>
                    <a:pt x="261" y="82012"/>
                  </a:lnTo>
                  <a:lnTo>
                    <a:pt x="137" y="81838"/>
                  </a:lnTo>
                  <a:lnTo>
                    <a:pt x="0" y="77881"/>
                  </a:lnTo>
                  <a:lnTo>
                    <a:pt x="3294" y="67719"/>
                  </a:lnTo>
                  <a:lnTo>
                    <a:pt x="32496" y="25618"/>
                  </a:lnTo>
                  <a:lnTo>
                    <a:pt x="47070" y="3974"/>
                  </a:lnTo>
                  <a:lnTo>
                    <a:pt x="52139" y="0"/>
                  </a:lnTo>
                  <a:lnTo>
                    <a:pt x="54478" y="352"/>
                  </a:lnTo>
                  <a:lnTo>
                    <a:pt x="58958" y="4506"/>
                  </a:lnTo>
                  <a:lnTo>
                    <a:pt x="74740" y="29584"/>
                  </a:lnTo>
                  <a:lnTo>
                    <a:pt x="83921" y="46040"/>
                  </a:lnTo>
                  <a:lnTo>
                    <a:pt x="114190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25"/>
            <p:cNvSpPr/>
            <p:nvPr>
              <p:custDataLst>
                <p:tags r:id="rId129"/>
              </p:custDataLst>
            </p:nvPr>
          </p:nvSpPr>
          <p:spPr>
            <a:xfrm>
              <a:off x="2768600" y="4978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26"/>
            <p:cNvSpPr/>
            <p:nvPr>
              <p:custDataLst>
                <p:tags r:id="rId130"/>
              </p:custDataLst>
            </p:nvPr>
          </p:nvSpPr>
          <p:spPr>
            <a:xfrm>
              <a:off x="2762250" y="5092700"/>
              <a:ext cx="6273" cy="63501"/>
            </a:xfrm>
            <a:custGeom>
              <a:avLst/>
              <a:gdLst/>
              <a:ahLst/>
              <a:cxnLst/>
              <a:rect l="0" t="0" r="0" b="0"/>
              <a:pathLst>
                <a:path w="6273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272" y="3887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27"/>
            <p:cNvSpPr/>
            <p:nvPr>
              <p:custDataLst>
                <p:tags r:id="rId131"/>
              </p:custDataLst>
            </p:nvPr>
          </p:nvSpPr>
          <p:spPr>
            <a:xfrm>
              <a:off x="2542363" y="4859616"/>
              <a:ext cx="153409" cy="206015"/>
            </a:xfrm>
            <a:custGeom>
              <a:avLst/>
              <a:gdLst/>
              <a:ahLst/>
              <a:cxnLst/>
              <a:rect l="0" t="0" r="0" b="0"/>
              <a:pathLst>
                <a:path w="153409" h="206015">
                  <a:moveTo>
                    <a:pt x="150037" y="23534"/>
                  </a:moveTo>
                  <a:lnTo>
                    <a:pt x="150037" y="23534"/>
                  </a:lnTo>
                  <a:lnTo>
                    <a:pt x="150037" y="20163"/>
                  </a:lnTo>
                  <a:lnTo>
                    <a:pt x="151918" y="16626"/>
                  </a:lnTo>
                  <a:lnTo>
                    <a:pt x="153408" y="14695"/>
                  </a:lnTo>
                  <a:lnTo>
                    <a:pt x="152990" y="13408"/>
                  </a:lnTo>
                  <a:lnTo>
                    <a:pt x="151300" y="12550"/>
                  </a:lnTo>
                  <a:lnTo>
                    <a:pt x="148762" y="11978"/>
                  </a:lnTo>
                  <a:lnTo>
                    <a:pt x="144061" y="7580"/>
                  </a:lnTo>
                  <a:lnTo>
                    <a:pt x="141820" y="4431"/>
                  </a:lnTo>
                  <a:lnTo>
                    <a:pt x="138914" y="2332"/>
                  </a:lnTo>
                  <a:lnTo>
                    <a:pt x="131923" y="0"/>
                  </a:lnTo>
                  <a:lnTo>
                    <a:pt x="93294" y="12604"/>
                  </a:lnTo>
                  <a:lnTo>
                    <a:pt x="52825" y="41387"/>
                  </a:lnTo>
                  <a:lnTo>
                    <a:pt x="37272" y="60965"/>
                  </a:lnTo>
                  <a:lnTo>
                    <a:pt x="32891" y="74038"/>
                  </a:lnTo>
                  <a:lnTo>
                    <a:pt x="33796" y="93296"/>
                  </a:lnTo>
                  <a:lnTo>
                    <a:pt x="36560" y="98264"/>
                  </a:lnTo>
                  <a:lnTo>
                    <a:pt x="45275" y="105666"/>
                  </a:lnTo>
                  <a:lnTo>
                    <a:pt x="58085" y="109426"/>
                  </a:lnTo>
                  <a:lnTo>
                    <a:pt x="93199" y="117726"/>
                  </a:lnTo>
                  <a:lnTo>
                    <a:pt x="93801" y="118784"/>
                  </a:lnTo>
                  <a:lnTo>
                    <a:pt x="92791" y="120195"/>
                  </a:lnTo>
                  <a:lnTo>
                    <a:pt x="85789" y="124350"/>
                  </a:lnTo>
                  <a:lnTo>
                    <a:pt x="46082" y="139151"/>
                  </a:lnTo>
                  <a:lnTo>
                    <a:pt x="20850" y="152806"/>
                  </a:lnTo>
                  <a:lnTo>
                    <a:pt x="5612" y="166886"/>
                  </a:lnTo>
                  <a:lnTo>
                    <a:pt x="1182" y="177557"/>
                  </a:lnTo>
                  <a:lnTo>
                    <a:pt x="0" y="183366"/>
                  </a:lnTo>
                  <a:lnTo>
                    <a:pt x="624" y="187944"/>
                  </a:lnTo>
                  <a:lnTo>
                    <a:pt x="2450" y="191702"/>
                  </a:lnTo>
                  <a:lnTo>
                    <a:pt x="5079" y="194913"/>
                  </a:lnTo>
                  <a:lnTo>
                    <a:pt x="22263" y="202802"/>
                  </a:lnTo>
                  <a:lnTo>
                    <a:pt x="66446" y="206014"/>
                  </a:lnTo>
                  <a:lnTo>
                    <a:pt x="150037" y="20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28"/>
            <p:cNvSpPr/>
            <p:nvPr>
              <p:custDataLst>
                <p:tags r:id="rId132"/>
              </p:custDataLst>
            </p:nvPr>
          </p:nvSpPr>
          <p:spPr>
            <a:xfrm>
              <a:off x="2362200" y="4721221"/>
              <a:ext cx="38101" cy="454030"/>
            </a:xfrm>
            <a:custGeom>
              <a:avLst/>
              <a:gdLst/>
              <a:ahLst/>
              <a:cxnLst/>
              <a:rect l="0" t="0" r="0" b="0"/>
              <a:pathLst>
                <a:path w="38101" h="454030">
                  <a:moveTo>
                    <a:pt x="0" y="28579"/>
                  </a:moveTo>
                  <a:lnTo>
                    <a:pt x="0" y="28579"/>
                  </a:lnTo>
                  <a:lnTo>
                    <a:pt x="705" y="17734"/>
                  </a:lnTo>
                  <a:lnTo>
                    <a:pt x="5069" y="3963"/>
                  </a:lnTo>
                  <a:lnTo>
                    <a:pt x="6907" y="1585"/>
                  </a:lnTo>
                  <a:lnTo>
                    <a:pt x="8838" y="0"/>
                  </a:lnTo>
                  <a:lnTo>
                    <a:pt x="10831" y="354"/>
                  </a:lnTo>
                  <a:lnTo>
                    <a:pt x="14927" y="4510"/>
                  </a:lnTo>
                  <a:lnTo>
                    <a:pt x="23305" y="30227"/>
                  </a:lnTo>
                  <a:lnTo>
                    <a:pt x="28934" y="64815"/>
                  </a:lnTo>
                  <a:lnTo>
                    <a:pt x="30916" y="111518"/>
                  </a:lnTo>
                  <a:lnTo>
                    <a:pt x="31503" y="151775"/>
                  </a:lnTo>
                  <a:lnTo>
                    <a:pt x="31640" y="184932"/>
                  </a:lnTo>
                  <a:lnTo>
                    <a:pt x="29820" y="222717"/>
                  </a:lnTo>
                  <a:lnTo>
                    <a:pt x="27364" y="258796"/>
                  </a:lnTo>
                  <a:lnTo>
                    <a:pt x="25982" y="297796"/>
                  </a:lnTo>
                  <a:lnTo>
                    <a:pt x="25573" y="340318"/>
                  </a:lnTo>
                  <a:lnTo>
                    <a:pt x="25434" y="381081"/>
                  </a:lnTo>
                  <a:lnTo>
                    <a:pt x="25410" y="416892"/>
                  </a:lnTo>
                  <a:lnTo>
                    <a:pt x="27285" y="444907"/>
                  </a:lnTo>
                  <a:lnTo>
                    <a:pt x="28773" y="450065"/>
                  </a:lnTo>
                  <a:lnTo>
                    <a:pt x="30471" y="452797"/>
                  </a:lnTo>
                  <a:lnTo>
                    <a:pt x="38100" y="45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98"/>
          <p:cNvGrpSpPr/>
          <p:nvPr/>
        </p:nvGrpSpPr>
        <p:grpSpPr>
          <a:xfrm>
            <a:off x="1810491" y="4756098"/>
            <a:ext cx="329460" cy="673153"/>
            <a:chOff x="1810491" y="4756098"/>
            <a:chExt cx="329460" cy="673153"/>
          </a:xfrm>
        </p:grpSpPr>
        <p:sp>
          <p:nvSpPr>
            <p:cNvPr id="265" name="SMARTInkShape-1029"/>
            <p:cNvSpPr/>
            <p:nvPr>
              <p:custDataLst>
                <p:tags r:id="rId120"/>
              </p:custDataLst>
            </p:nvPr>
          </p:nvSpPr>
          <p:spPr>
            <a:xfrm>
              <a:off x="1898751" y="4756098"/>
              <a:ext cx="114200" cy="90368"/>
            </a:xfrm>
            <a:custGeom>
              <a:avLst/>
              <a:gdLst/>
              <a:ahLst/>
              <a:cxnLst/>
              <a:rect l="0" t="0" r="0" b="0"/>
              <a:pathLst>
                <a:path w="114200" h="90368">
                  <a:moveTo>
                    <a:pt x="12599" y="38152"/>
                  </a:moveTo>
                  <a:lnTo>
                    <a:pt x="12599" y="38152"/>
                  </a:lnTo>
                  <a:lnTo>
                    <a:pt x="1044" y="20508"/>
                  </a:lnTo>
                  <a:lnTo>
                    <a:pt x="662" y="21450"/>
                  </a:lnTo>
                  <a:lnTo>
                    <a:pt x="0" y="36902"/>
                  </a:lnTo>
                  <a:lnTo>
                    <a:pt x="5666" y="80901"/>
                  </a:lnTo>
                  <a:lnTo>
                    <a:pt x="6134" y="90367"/>
                  </a:lnTo>
                  <a:lnTo>
                    <a:pt x="13153" y="47231"/>
                  </a:lnTo>
                  <a:lnTo>
                    <a:pt x="21175" y="19641"/>
                  </a:lnTo>
                  <a:lnTo>
                    <a:pt x="29111" y="8524"/>
                  </a:lnTo>
                  <a:lnTo>
                    <a:pt x="34190" y="3582"/>
                  </a:lnTo>
                  <a:lnTo>
                    <a:pt x="40399" y="994"/>
                  </a:lnTo>
                  <a:lnTo>
                    <a:pt x="54823" y="0"/>
                  </a:lnTo>
                  <a:lnTo>
                    <a:pt x="75440" y="6779"/>
                  </a:lnTo>
                  <a:lnTo>
                    <a:pt x="91583" y="21095"/>
                  </a:lnTo>
                  <a:lnTo>
                    <a:pt x="105303" y="38742"/>
                  </a:lnTo>
                  <a:lnTo>
                    <a:pt x="114199" y="6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030"/>
            <p:cNvSpPr/>
            <p:nvPr>
              <p:custDataLst>
                <p:tags r:id="rId121"/>
              </p:custDataLst>
            </p:nvPr>
          </p:nvSpPr>
          <p:spPr>
            <a:xfrm>
              <a:off x="2095500" y="53149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5069" y="18709"/>
                  </a:lnTo>
                  <a:lnTo>
                    <a:pt x="10984" y="46055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031"/>
            <p:cNvSpPr/>
            <p:nvPr>
              <p:custDataLst>
                <p:tags r:id="rId122"/>
              </p:custDataLst>
            </p:nvPr>
          </p:nvSpPr>
          <p:spPr>
            <a:xfrm>
              <a:off x="1949711" y="5403850"/>
              <a:ext cx="56890" cy="18896"/>
            </a:xfrm>
            <a:custGeom>
              <a:avLst/>
              <a:gdLst/>
              <a:ahLst/>
              <a:cxnLst/>
              <a:rect l="0" t="0" r="0" b="0"/>
              <a:pathLst>
                <a:path w="56890" h="18896">
                  <a:moveTo>
                    <a:pt x="6089" y="6350"/>
                  </a:moveTo>
                  <a:lnTo>
                    <a:pt x="6089" y="6350"/>
                  </a:lnTo>
                  <a:lnTo>
                    <a:pt x="0" y="18527"/>
                  </a:lnTo>
                  <a:lnTo>
                    <a:pt x="6559" y="18895"/>
                  </a:lnTo>
                  <a:lnTo>
                    <a:pt x="56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32"/>
            <p:cNvSpPr/>
            <p:nvPr>
              <p:custDataLst>
                <p:tags r:id="rId123"/>
              </p:custDataLst>
            </p:nvPr>
          </p:nvSpPr>
          <p:spPr>
            <a:xfrm>
              <a:off x="1935783" y="5344473"/>
              <a:ext cx="64468" cy="14928"/>
            </a:xfrm>
            <a:custGeom>
              <a:avLst/>
              <a:gdLst/>
              <a:ahLst/>
              <a:cxnLst/>
              <a:rect l="0" t="0" r="0" b="0"/>
              <a:pathLst>
                <a:path w="64468" h="14928">
                  <a:moveTo>
                    <a:pt x="7317" y="14927"/>
                  </a:moveTo>
                  <a:lnTo>
                    <a:pt x="7317" y="14927"/>
                  </a:lnTo>
                  <a:lnTo>
                    <a:pt x="575" y="14927"/>
                  </a:lnTo>
                  <a:lnTo>
                    <a:pt x="0" y="14221"/>
                  </a:lnTo>
                  <a:lnTo>
                    <a:pt x="1028" y="13045"/>
                  </a:lnTo>
                  <a:lnTo>
                    <a:pt x="17436" y="2062"/>
                  </a:lnTo>
                  <a:lnTo>
                    <a:pt x="22529" y="0"/>
                  </a:lnTo>
                  <a:lnTo>
                    <a:pt x="64467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33"/>
            <p:cNvSpPr/>
            <p:nvPr>
              <p:custDataLst>
                <p:tags r:id="rId124"/>
              </p:custDataLst>
            </p:nvPr>
          </p:nvSpPr>
          <p:spPr>
            <a:xfrm>
              <a:off x="1847850" y="5245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5793" y="4468"/>
                  </a:lnTo>
                  <a:lnTo>
                    <a:pt x="1144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34"/>
            <p:cNvSpPr/>
            <p:nvPr>
              <p:custDataLst>
                <p:tags r:id="rId125"/>
              </p:custDataLst>
            </p:nvPr>
          </p:nvSpPr>
          <p:spPr>
            <a:xfrm>
              <a:off x="1848112" y="5321300"/>
              <a:ext cx="6089" cy="107951"/>
            </a:xfrm>
            <a:custGeom>
              <a:avLst/>
              <a:gdLst/>
              <a:ahLst/>
              <a:cxnLst/>
              <a:rect l="0" t="0" r="0" b="0"/>
              <a:pathLst>
                <a:path w="6089" h="1079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2117"/>
                  </a:lnTo>
                  <a:lnTo>
                    <a:pt x="0" y="23144"/>
                  </a:lnTo>
                  <a:lnTo>
                    <a:pt x="5228" y="68444"/>
                  </a:lnTo>
                  <a:lnTo>
                    <a:pt x="608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035"/>
            <p:cNvSpPr/>
            <p:nvPr>
              <p:custDataLst>
                <p:tags r:id="rId126"/>
              </p:custDataLst>
            </p:nvPr>
          </p:nvSpPr>
          <p:spPr>
            <a:xfrm>
              <a:off x="1810491" y="4883150"/>
              <a:ext cx="329460" cy="259386"/>
            </a:xfrm>
            <a:custGeom>
              <a:avLst/>
              <a:gdLst/>
              <a:ahLst/>
              <a:cxnLst/>
              <a:rect l="0" t="0" r="0" b="0"/>
              <a:pathLst>
                <a:path w="329460" h="259386">
                  <a:moveTo>
                    <a:pt x="240559" y="0"/>
                  </a:moveTo>
                  <a:lnTo>
                    <a:pt x="240559" y="0"/>
                  </a:lnTo>
                  <a:lnTo>
                    <a:pt x="244217" y="0"/>
                  </a:lnTo>
                  <a:lnTo>
                    <a:pt x="242655" y="0"/>
                  </a:lnTo>
                  <a:lnTo>
                    <a:pt x="239609" y="1881"/>
                  </a:lnTo>
                  <a:lnTo>
                    <a:pt x="237809" y="3371"/>
                  </a:lnTo>
                  <a:lnTo>
                    <a:pt x="232046" y="5026"/>
                  </a:lnTo>
                  <a:lnTo>
                    <a:pt x="228534" y="5467"/>
                  </a:lnTo>
                  <a:lnTo>
                    <a:pt x="187897" y="25075"/>
                  </a:lnTo>
                  <a:lnTo>
                    <a:pt x="141174" y="45746"/>
                  </a:lnTo>
                  <a:lnTo>
                    <a:pt x="93964" y="69446"/>
                  </a:lnTo>
                  <a:lnTo>
                    <a:pt x="76395" y="79765"/>
                  </a:lnTo>
                  <a:lnTo>
                    <a:pt x="69290" y="87427"/>
                  </a:lnTo>
                  <a:lnTo>
                    <a:pt x="67818" y="90740"/>
                  </a:lnTo>
                  <a:lnTo>
                    <a:pt x="67543" y="93655"/>
                  </a:lnTo>
                  <a:lnTo>
                    <a:pt x="68065" y="96303"/>
                  </a:lnTo>
                  <a:lnTo>
                    <a:pt x="76171" y="101127"/>
                  </a:lnTo>
                  <a:lnTo>
                    <a:pt x="121792" y="114258"/>
                  </a:lnTo>
                  <a:lnTo>
                    <a:pt x="142310" y="122758"/>
                  </a:lnTo>
                  <a:lnTo>
                    <a:pt x="145426" y="126289"/>
                  </a:lnTo>
                  <a:lnTo>
                    <a:pt x="148889" y="135856"/>
                  </a:lnTo>
                  <a:lnTo>
                    <a:pt x="147696" y="140665"/>
                  </a:lnTo>
                  <a:lnTo>
                    <a:pt x="140725" y="149772"/>
                  </a:lnTo>
                  <a:lnTo>
                    <a:pt x="97076" y="187060"/>
                  </a:lnTo>
                  <a:lnTo>
                    <a:pt x="56289" y="215011"/>
                  </a:lnTo>
                  <a:lnTo>
                    <a:pt x="11739" y="243870"/>
                  </a:lnTo>
                  <a:lnTo>
                    <a:pt x="1983" y="253025"/>
                  </a:lnTo>
                  <a:lnTo>
                    <a:pt x="370" y="255467"/>
                  </a:lnTo>
                  <a:lnTo>
                    <a:pt x="0" y="257096"/>
                  </a:lnTo>
                  <a:lnTo>
                    <a:pt x="19704" y="259385"/>
                  </a:lnTo>
                  <a:lnTo>
                    <a:pt x="55725" y="256693"/>
                  </a:lnTo>
                  <a:lnTo>
                    <a:pt x="87149" y="253316"/>
                  </a:lnTo>
                  <a:lnTo>
                    <a:pt x="120166" y="249462"/>
                  </a:lnTo>
                  <a:lnTo>
                    <a:pt x="164670" y="243327"/>
                  </a:lnTo>
                  <a:lnTo>
                    <a:pt x="199070" y="239143"/>
                  </a:lnTo>
                  <a:lnTo>
                    <a:pt x="233644" y="234933"/>
                  </a:lnTo>
                  <a:lnTo>
                    <a:pt x="267119" y="231415"/>
                  </a:lnTo>
                  <a:lnTo>
                    <a:pt x="32945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99"/>
          <p:cNvGrpSpPr/>
          <p:nvPr/>
        </p:nvGrpSpPr>
        <p:grpSpPr>
          <a:xfrm>
            <a:off x="1239133" y="4813639"/>
            <a:ext cx="265818" cy="561739"/>
            <a:chOff x="1239133" y="4813639"/>
            <a:chExt cx="265818" cy="561739"/>
          </a:xfrm>
        </p:grpSpPr>
        <p:sp>
          <p:nvSpPr>
            <p:cNvPr id="273" name="SMARTInkShape-1036"/>
            <p:cNvSpPr/>
            <p:nvPr>
              <p:custDataLst>
                <p:tags r:id="rId117"/>
              </p:custDataLst>
            </p:nvPr>
          </p:nvSpPr>
          <p:spPr>
            <a:xfrm>
              <a:off x="1390650" y="4813639"/>
              <a:ext cx="19051" cy="183812"/>
            </a:xfrm>
            <a:custGeom>
              <a:avLst/>
              <a:gdLst/>
              <a:ahLst/>
              <a:cxnLst/>
              <a:rect l="0" t="0" r="0" b="0"/>
              <a:pathLst>
                <a:path w="19051" h="183812">
                  <a:moveTo>
                    <a:pt x="0" y="12361"/>
                  </a:moveTo>
                  <a:lnTo>
                    <a:pt x="0" y="12361"/>
                  </a:lnTo>
                  <a:lnTo>
                    <a:pt x="0" y="3522"/>
                  </a:lnTo>
                  <a:lnTo>
                    <a:pt x="705" y="2235"/>
                  </a:lnTo>
                  <a:lnTo>
                    <a:pt x="1882" y="1377"/>
                  </a:lnTo>
                  <a:lnTo>
                    <a:pt x="5467" y="0"/>
                  </a:lnTo>
                  <a:lnTo>
                    <a:pt x="9460" y="6503"/>
                  </a:lnTo>
                  <a:lnTo>
                    <a:pt x="12060" y="28529"/>
                  </a:lnTo>
                  <a:lnTo>
                    <a:pt x="12574" y="69569"/>
                  </a:lnTo>
                  <a:lnTo>
                    <a:pt x="14544" y="105041"/>
                  </a:lnTo>
                  <a:lnTo>
                    <a:pt x="18160" y="147791"/>
                  </a:lnTo>
                  <a:lnTo>
                    <a:pt x="19050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037"/>
            <p:cNvSpPr/>
            <p:nvPr>
              <p:custDataLst>
                <p:tags r:id="rId118"/>
              </p:custDataLst>
            </p:nvPr>
          </p:nvSpPr>
          <p:spPr>
            <a:xfrm>
              <a:off x="1327150" y="5254857"/>
              <a:ext cx="133351" cy="120521"/>
            </a:xfrm>
            <a:custGeom>
              <a:avLst/>
              <a:gdLst/>
              <a:ahLst/>
              <a:cxnLst/>
              <a:rect l="0" t="0" r="0" b="0"/>
              <a:pathLst>
                <a:path w="133351" h="120521">
                  <a:moveTo>
                    <a:pt x="0" y="15643"/>
                  </a:moveTo>
                  <a:lnTo>
                    <a:pt x="0" y="15643"/>
                  </a:lnTo>
                  <a:lnTo>
                    <a:pt x="0" y="8901"/>
                  </a:lnTo>
                  <a:lnTo>
                    <a:pt x="706" y="6915"/>
                  </a:lnTo>
                  <a:lnTo>
                    <a:pt x="1882" y="5592"/>
                  </a:lnTo>
                  <a:lnTo>
                    <a:pt x="5467" y="3466"/>
                  </a:lnTo>
                  <a:lnTo>
                    <a:pt x="5762" y="3996"/>
                  </a:lnTo>
                  <a:lnTo>
                    <a:pt x="11366" y="51540"/>
                  </a:lnTo>
                  <a:lnTo>
                    <a:pt x="12524" y="98739"/>
                  </a:lnTo>
                  <a:lnTo>
                    <a:pt x="12684" y="120520"/>
                  </a:lnTo>
                  <a:lnTo>
                    <a:pt x="12699" y="76591"/>
                  </a:lnTo>
                  <a:lnTo>
                    <a:pt x="19442" y="54868"/>
                  </a:lnTo>
                  <a:lnTo>
                    <a:pt x="39432" y="20542"/>
                  </a:lnTo>
                  <a:lnTo>
                    <a:pt x="56839" y="4316"/>
                  </a:lnTo>
                  <a:lnTo>
                    <a:pt x="66654" y="27"/>
                  </a:lnTo>
                  <a:lnTo>
                    <a:pt x="77602" y="0"/>
                  </a:lnTo>
                  <a:lnTo>
                    <a:pt x="83485" y="981"/>
                  </a:lnTo>
                  <a:lnTo>
                    <a:pt x="93784" y="7715"/>
                  </a:lnTo>
                  <a:lnTo>
                    <a:pt x="115265" y="36027"/>
                  </a:lnTo>
                  <a:lnTo>
                    <a:pt x="130265" y="68720"/>
                  </a:lnTo>
                  <a:lnTo>
                    <a:pt x="133350" y="110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038"/>
            <p:cNvSpPr/>
            <p:nvPr>
              <p:custDataLst>
                <p:tags r:id="rId119"/>
              </p:custDataLst>
            </p:nvPr>
          </p:nvSpPr>
          <p:spPr>
            <a:xfrm>
              <a:off x="1239133" y="5105400"/>
              <a:ext cx="265818" cy="24521"/>
            </a:xfrm>
            <a:custGeom>
              <a:avLst/>
              <a:gdLst/>
              <a:ahLst/>
              <a:cxnLst/>
              <a:rect l="0" t="0" r="0" b="0"/>
              <a:pathLst>
                <a:path w="265818" h="24521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20275" y="24520"/>
                  </a:lnTo>
                  <a:lnTo>
                    <a:pt x="59401" y="18458"/>
                  </a:lnTo>
                  <a:lnTo>
                    <a:pt x="100944" y="13838"/>
                  </a:lnTo>
                  <a:lnTo>
                    <a:pt x="137787" y="9666"/>
                  </a:lnTo>
                  <a:lnTo>
                    <a:pt x="176612" y="3961"/>
                  </a:lnTo>
                  <a:lnTo>
                    <a:pt x="218929" y="783"/>
                  </a:lnTo>
                  <a:lnTo>
                    <a:pt x="265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200"/>
          <p:cNvGrpSpPr/>
          <p:nvPr/>
        </p:nvGrpSpPr>
        <p:grpSpPr>
          <a:xfrm>
            <a:off x="662418" y="4753561"/>
            <a:ext cx="242669" cy="335127"/>
            <a:chOff x="662418" y="4753561"/>
            <a:chExt cx="242669" cy="335127"/>
          </a:xfrm>
        </p:grpSpPr>
        <p:sp>
          <p:nvSpPr>
            <p:cNvPr id="277" name="SMARTInkShape-1039"/>
            <p:cNvSpPr/>
            <p:nvPr>
              <p:custDataLst>
                <p:tags r:id="rId115"/>
              </p:custDataLst>
            </p:nvPr>
          </p:nvSpPr>
          <p:spPr>
            <a:xfrm>
              <a:off x="662418" y="4753561"/>
              <a:ext cx="242669" cy="335127"/>
            </a:xfrm>
            <a:custGeom>
              <a:avLst/>
              <a:gdLst/>
              <a:ahLst/>
              <a:cxnLst/>
              <a:rect l="0" t="0" r="0" b="0"/>
              <a:pathLst>
                <a:path w="242669" h="335127">
                  <a:moveTo>
                    <a:pt x="124982" y="34339"/>
                  </a:moveTo>
                  <a:lnTo>
                    <a:pt x="124982" y="34339"/>
                  </a:lnTo>
                  <a:lnTo>
                    <a:pt x="124982" y="22130"/>
                  </a:lnTo>
                  <a:lnTo>
                    <a:pt x="121219" y="14566"/>
                  </a:lnTo>
                  <a:lnTo>
                    <a:pt x="110676" y="1584"/>
                  </a:lnTo>
                  <a:lnTo>
                    <a:pt x="107684" y="508"/>
                  </a:lnTo>
                  <a:lnTo>
                    <a:pt x="100596" y="1195"/>
                  </a:lnTo>
                  <a:lnTo>
                    <a:pt x="78559" y="12289"/>
                  </a:lnTo>
                  <a:lnTo>
                    <a:pt x="41127" y="49919"/>
                  </a:lnTo>
                  <a:lnTo>
                    <a:pt x="22290" y="77760"/>
                  </a:lnTo>
                  <a:lnTo>
                    <a:pt x="9604" y="122565"/>
                  </a:lnTo>
                  <a:lnTo>
                    <a:pt x="4793" y="153984"/>
                  </a:lnTo>
                  <a:lnTo>
                    <a:pt x="0" y="197965"/>
                  </a:lnTo>
                  <a:lnTo>
                    <a:pt x="2343" y="234515"/>
                  </a:lnTo>
                  <a:lnTo>
                    <a:pt x="12406" y="277628"/>
                  </a:lnTo>
                  <a:lnTo>
                    <a:pt x="32516" y="306489"/>
                  </a:lnTo>
                  <a:lnTo>
                    <a:pt x="67559" y="330641"/>
                  </a:lnTo>
                  <a:lnTo>
                    <a:pt x="93111" y="335126"/>
                  </a:lnTo>
                  <a:lnTo>
                    <a:pt x="117873" y="331006"/>
                  </a:lnTo>
                  <a:lnTo>
                    <a:pt x="158751" y="307246"/>
                  </a:lnTo>
                  <a:lnTo>
                    <a:pt x="194368" y="268477"/>
                  </a:lnTo>
                  <a:lnTo>
                    <a:pt x="221584" y="224206"/>
                  </a:lnTo>
                  <a:lnTo>
                    <a:pt x="233298" y="189986"/>
                  </a:lnTo>
                  <a:lnTo>
                    <a:pt x="241977" y="142546"/>
                  </a:lnTo>
                  <a:lnTo>
                    <a:pt x="242668" y="102383"/>
                  </a:lnTo>
                  <a:lnTo>
                    <a:pt x="236580" y="58050"/>
                  </a:lnTo>
                  <a:lnTo>
                    <a:pt x="217158" y="28978"/>
                  </a:lnTo>
                  <a:lnTo>
                    <a:pt x="195112" y="14082"/>
                  </a:lnTo>
                  <a:lnTo>
                    <a:pt x="158696" y="1526"/>
                  </a:lnTo>
                  <a:lnTo>
                    <a:pt x="132911" y="0"/>
                  </a:lnTo>
                  <a:lnTo>
                    <a:pt x="29732" y="1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040"/>
            <p:cNvSpPr/>
            <p:nvPr>
              <p:custDataLst>
                <p:tags r:id="rId116"/>
              </p:custDataLst>
            </p:nvPr>
          </p:nvSpPr>
          <p:spPr>
            <a:xfrm>
              <a:off x="768350" y="4833233"/>
              <a:ext cx="24962" cy="176918"/>
            </a:xfrm>
            <a:custGeom>
              <a:avLst/>
              <a:gdLst/>
              <a:ahLst/>
              <a:cxnLst/>
              <a:rect l="0" t="0" r="0" b="0"/>
              <a:pathLst>
                <a:path w="24962" h="176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5195" y="46165"/>
                  </a:lnTo>
                  <a:lnTo>
                    <a:pt x="23175" y="91875"/>
                  </a:lnTo>
                  <a:lnTo>
                    <a:pt x="24961" y="137933"/>
                  </a:lnTo>
                  <a:lnTo>
                    <a:pt x="190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201"/>
          <p:cNvGrpSpPr/>
          <p:nvPr/>
        </p:nvGrpSpPr>
        <p:grpSpPr>
          <a:xfrm>
            <a:off x="2509133" y="3985774"/>
            <a:ext cx="1440568" cy="459227"/>
            <a:chOff x="2509133" y="3985774"/>
            <a:chExt cx="1440568" cy="459227"/>
          </a:xfrm>
        </p:grpSpPr>
        <p:sp>
          <p:nvSpPr>
            <p:cNvPr id="280" name="SMARTInkShape-1041"/>
            <p:cNvSpPr/>
            <p:nvPr>
              <p:custDataLst>
                <p:tags r:id="rId103"/>
              </p:custDataLst>
            </p:nvPr>
          </p:nvSpPr>
          <p:spPr>
            <a:xfrm>
              <a:off x="3817035" y="3985774"/>
              <a:ext cx="81866" cy="69124"/>
            </a:xfrm>
            <a:custGeom>
              <a:avLst/>
              <a:gdLst/>
              <a:ahLst/>
              <a:cxnLst/>
              <a:rect l="0" t="0" r="0" b="0"/>
              <a:pathLst>
                <a:path w="81866" h="69124">
                  <a:moveTo>
                    <a:pt x="31065" y="8376"/>
                  </a:moveTo>
                  <a:lnTo>
                    <a:pt x="31065" y="8376"/>
                  </a:lnTo>
                  <a:lnTo>
                    <a:pt x="31065" y="5005"/>
                  </a:lnTo>
                  <a:lnTo>
                    <a:pt x="30359" y="4718"/>
                  </a:lnTo>
                  <a:lnTo>
                    <a:pt x="27694" y="6280"/>
                  </a:lnTo>
                  <a:lnTo>
                    <a:pt x="26701" y="7684"/>
                  </a:lnTo>
                  <a:lnTo>
                    <a:pt x="4515" y="50667"/>
                  </a:lnTo>
                  <a:lnTo>
                    <a:pt x="0" y="68804"/>
                  </a:lnTo>
                  <a:lnTo>
                    <a:pt x="477" y="69123"/>
                  </a:lnTo>
                  <a:lnTo>
                    <a:pt x="2889" y="67595"/>
                  </a:lnTo>
                  <a:lnTo>
                    <a:pt x="25061" y="20076"/>
                  </a:lnTo>
                  <a:lnTo>
                    <a:pt x="34852" y="6982"/>
                  </a:lnTo>
                  <a:lnTo>
                    <a:pt x="42391" y="1171"/>
                  </a:lnTo>
                  <a:lnTo>
                    <a:pt x="44966" y="45"/>
                  </a:lnTo>
                  <a:lnTo>
                    <a:pt x="46682" y="0"/>
                  </a:lnTo>
                  <a:lnTo>
                    <a:pt x="47826" y="675"/>
                  </a:lnTo>
                  <a:lnTo>
                    <a:pt x="81865" y="5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042"/>
            <p:cNvSpPr/>
            <p:nvPr>
              <p:custDataLst>
                <p:tags r:id="rId104"/>
              </p:custDataLst>
            </p:nvPr>
          </p:nvSpPr>
          <p:spPr>
            <a:xfrm>
              <a:off x="3918628" y="4292600"/>
              <a:ext cx="29517" cy="44012"/>
            </a:xfrm>
            <a:custGeom>
              <a:avLst/>
              <a:gdLst/>
              <a:ahLst/>
              <a:cxnLst/>
              <a:rect l="0" t="0" r="0" b="0"/>
              <a:pathLst>
                <a:path w="29517" h="44012">
                  <a:moveTo>
                    <a:pt x="24722" y="19050"/>
                  </a:moveTo>
                  <a:lnTo>
                    <a:pt x="24722" y="19050"/>
                  </a:lnTo>
                  <a:lnTo>
                    <a:pt x="14583" y="19755"/>
                  </a:lnTo>
                  <a:lnTo>
                    <a:pt x="7046" y="22421"/>
                  </a:lnTo>
                  <a:lnTo>
                    <a:pt x="4471" y="24825"/>
                  </a:lnTo>
                  <a:lnTo>
                    <a:pt x="1611" y="31259"/>
                  </a:lnTo>
                  <a:lnTo>
                    <a:pt x="0" y="39444"/>
                  </a:lnTo>
                  <a:lnTo>
                    <a:pt x="1185" y="41113"/>
                  </a:lnTo>
                  <a:lnTo>
                    <a:pt x="6265" y="42967"/>
                  </a:lnTo>
                  <a:lnTo>
                    <a:pt x="17058" y="44011"/>
                  </a:lnTo>
                  <a:lnTo>
                    <a:pt x="23197" y="42373"/>
                  </a:lnTo>
                  <a:lnTo>
                    <a:pt x="25822" y="40949"/>
                  </a:lnTo>
                  <a:lnTo>
                    <a:pt x="27572" y="37882"/>
                  </a:lnTo>
                  <a:lnTo>
                    <a:pt x="29516" y="28831"/>
                  </a:lnTo>
                  <a:lnTo>
                    <a:pt x="183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43"/>
            <p:cNvSpPr/>
            <p:nvPr>
              <p:custDataLst>
                <p:tags r:id="rId105"/>
              </p:custDataLst>
            </p:nvPr>
          </p:nvSpPr>
          <p:spPr>
            <a:xfrm>
              <a:off x="3905250" y="4387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5" y="1013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044"/>
            <p:cNvSpPr/>
            <p:nvPr>
              <p:custDataLst>
                <p:tags r:id="rId106"/>
              </p:custDataLst>
            </p:nvPr>
          </p:nvSpPr>
          <p:spPr>
            <a:xfrm>
              <a:off x="3810186" y="4141083"/>
              <a:ext cx="139515" cy="227718"/>
            </a:xfrm>
            <a:custGeom>
              <a:avLst/>
              <a:gdLst/>
              <a:ahLst/>
              <a:cxnLst/>
              <a:rect l="0" t="0" r="0" b="0"/>
              <a:pathLst>
                <a:path w="139515" h="227718">
                  <a:moveTo>
                    <a:pt x="139514" y="5467"/>
                  </a:moveTo>
                  <a:lnTo>
                    <a:pt x="139514" y="5467"/>
                  </a:lnTo>
                  <a:lnTo>
                    <a:pt x="136143" y="2096"/>
                  </a:lnTo>
                  <a:lnTo>
                    <a:pt x="120562" y="0"/>
                  </a:lnTo>
                  <a:lnTo>
                    <a:pt x="98072" y="2749"/>
                  </a:lnTo>
                  <a:lnTo>
                    <a:pt x="76905" y="11403"/>
                  </a:lnTo>
                  <a:lnTo>
                    <a:pt x="40088" y="41992"/>
                  </a:lnTo>
                  <a:lnTo>
                    <a:pt x="18719" y="73020"/>
                  </a:lnTo>
                  <a:lnTo>
                    <a:pt x="2994" y="116873"/>
                  </a:lnTo>
                  <a:lnTo>
                    <a:pt x="0" y="160013"/>
                  </a:lnTo>
                  <a:lnTo>
                    <a:pt x="1751" y="180140"/>
                  </a:lnTo>
                  <a:lnTo>
                    <a:pt x="12459" y="217704"/>
                  </a:lnTo>
                  <a:lnTo>
                    <a:pt x="18864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045"/>
            <p:cNvSpPr/>
            <p:nvPr>
              <p:custDataLst>
                <p:tags r:id="rId107"/>
              </p:custDataLst>
            </p:nvPr>
          </p:nvSpPr>
          <p:spPr>
            <a:xfrm>
              <a:off x="3740150" y="4115139"/>
              <a:ext cx="82551" cy="133012"/>
            </a:xfrm>
            <a:custGeom>
              <a:avLst/>
              <a:gdLst/>
              <a:ahLst/>
              <a:cxnLst/>
              <a:rect l="0" t="0" r="0" b="0"/>
              <a:pathLst>
                <a:path w="82551" h="13301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8789" y="25454"/>
                  </a:lnTo>
                  <a:lnTo>
                    <a:pt x="32907" y="71366"/>
                  </a:lnTo>
                  <a:lnTo>
                    <a:pt x="57379" y="108265"/>
                  </a:lnTo>
                  <a:lnTo>
                    <a:pt x="82550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046"/>
            <p:cNvSpPr/>
            <p:nvPr>
              <p:custDataLst>
                <p:tags r:id="rId108"/>
              </p:custDataLst>
            </p:nvPr>
          </p:nvSpPr>
          <p:spPr>
            <a:xfrm>
              <a:off x="3365500" y="4267200"/>
              <a:ext cx="165101" cy="24582"/>
            </a:xfrm>
            <a:custGeom>
              <a:avLst/>
              <a:gdLst/>
              <a:ahLst/>
              <a:cxnLst/>
              <a:rect l="0" t="0" r="0" b="0"/>
              <a:pathLst>
                <a:path w="165101" h="24582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2" y="9460"/>
                  </a:lnTo>
                  <a:lnTo>
                    <a:pt x="50901" y="21254"/>
                  </a:lnTo>
                  <a:lnTo>
                    <a:pt x="94407" y="24581"/>
                  </a:lnTo>
                  <a:lnTo>
                    <a:pt x="120635" y="23746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047"/>
            <p:cNvSpPr/>
            <p:nvPr>
              <p:custDataLst>
                <p:tags r:id="rId109"/>
              </p:custDataLst>
            </p:nvPr>
          </p:nvSpPr>
          <p:spPr>
            <a:xfrm>
              <a:off x="3144472" y="4222750"/>
              <a:ext cx="30138" cy="24263"/>
            </a:xfrm>
            <a:custGeom>
              <a:avLst/>
              <a:gdLst/>
              <a:ahLst/>
              <a:cxnLst/>
              <a:rect l="0" t="0" r="0" b="0"/>
              <a:pathLst>
                <a:path w="30138" h="24263">
                  <a:moveTo>
                    <a:pt x="17828" y="19050"/>
                  </a:moveTo>
                  <a:lnTo>
                    <a:pt x="17828" y="19050"/>
                  </a:lnTo>
                  <a:lnTo>
                    <a:pt x="14457" y="15679"/>
                  </a:lnTo>
                  <a:lnTo>
                    <a:pt x="10920" y="14024"/>
                  </a:lnTo>
                  <a:lnTo>
                    <a:pt x="2901" y="12961"/>
                  </a:lnTo>
                  <a:lnTo>
                    <a:pt x="1526" y="13580"/>
                  </a:lnTo>
                  <a:lnTo>
                    <a:pt x="610" y="14698"/>
                  </a:lnTo>
                  <a:lnTo>
                    <a:pt x="0" y="16148"/>
                  </a:lnTo>
                  <a:lnTo>
                    <a:pt x="298" y="17821"/>
                  </a:lnTo>
                  <a:lnTo>
                    <a:pt x="2511" y="21561"/>
                  </a:lnTo>
                  <a:lnTo>
                    <a:pt x="4794" y="22841"/>
                  </a:lnTo>
                  <a:lnTo>
                    <a:pt x="11094" y="24262"/>
                  </a:lnTo>
                  <a:lnTo>
                    <a:pt x="16717" y="23013"/>
                  </a:lnTo>
                  <a:lnTo>
                    <a:pt x="26075" y="16461"/>
                  </a:lnTo>
                  <a:lnTo>
                    <a:pt x="28549" y="12490"/>
                  </a:lnTo>
                  <a:lnTo>
                    <a:pt x="30137" y="4192"/>
                  </a:lnTo>
                  <a:lnTo>
                    <a:pt x="28856" y="2794"/>
                  </a:lnTo>
                  <a:lnTo>
                    <a:pt x="23670" y="1242"/>
                  </a:lnTo>
                  <a:lnTo>
                    <a:pt x="5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048"/>
            <p:cNvSpPr/>
            <p:nvPr>
              <p:custDataLst>
                <p:tags r:id="rId110"/>
              </p:custDataLst>
            </p:nvPr>
          </p:nvSpPr>
          <p:spPr>
            <a:xfrm>
              <a:off x="3143250" y="42926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648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049"/>
            <p:cNvSpPr/>
            <p:nvPr>
              <p:custDataLst>
                <p:tags r:id="rId111"/>
              </p:custDataLst>
            </p:nvPr>
          </p:nvSpPr>
          <p:spPr>
            <a:xfrm>
              <a:off x="3029962" y="4093390"/>
              <a:ext cx="113289" cy="243661"/>
            </a:xfrm>
            <a:custGeom>
              <a:avLst/>
              <a:gdLst/>
              <a:ahLst/>
              <a:cxnLst/>
              <a:rect l="0" t="0" r="0" b="0"/>
              <a:pathLst>
                <a:path w="113289" h="243661">
                  <a:moveTo>
                    <a:pt x="113288" y="15060"/>
                  </a:moveTo>
                  <a:lnTo>
                    <a:pt x="113288" y="15060"/>
                  </a:lnTo>
                  <a:lnTo>
                    <a:pt x="113288" y="8318"/>
                  </a:lnTo>
                  <a:lnTo>
                    <a:pt x="111406" y="3126"/>
                  </a:lnTo>
                  <a:lnTo>
                    <a:pt x="109917" y="754"/>
                  </a:lnTo>
                  <a:lnTo>
                    <a:pt x="96973" y="0"/>
                  </a:lnTo>
                  <a:lnTo>
                    <a:pt x="61698" y="3460"/>
                  </a:lnTo>
                  <a:lnTo>
                    <a:pt x="21365" y="23995"/>
                  </a:lnTo>
                  <a:lnTo>
                    <a:pt x="9695" y="36365"/>
                  </a:lnTo>
                  <a:lnTo>
                    <a:pt x="4217" y="44755"/>
                  </a:lnTo>
                  <a:lnTo>
                    <a:pt x="537" y="60782"/>
                  </a:lnTo>
                  <a:lnTo>
                    <a:pt x="0" y="81503"/>
                  </a:lnTo>
                  <a:lnTo>
                    <a:pt x="5482" y="128393"/>
                  </a:lnTo>
                  <a:lnTo>
                    <a:pt x="10253" y="169987"/>
                  </a:lnTo>
                  <a:lnTo>
                    <a:pt x="11688" y="24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050"/>
            <p:cNvSpPr/>
            <p:nvPr>
              <p:custDataLst>
                <p:tags r:id="rId112"/>
              </p:custDataLst>
            </p:nvPr>
          </p:nvSpPr>
          <p:spPr>
            <a:xfrm>
              <a:off x="2940050" y="4058794"/>
              <a:ext cx="76201" cy="113157"/>
            </a:xfrm>
            <a:custGeom>
              <a:avLst/>
              <a:gdLst/>
              <a:ahLst/>
              <a:cxnLst/>
              <a:rect l="0" t="0" r="0" b="0"/>
              <a:pathLst>
                <a:path w="76201" h="1131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5467" y="0"/>
                  </a:lnTo>
                  <a:lnTo>
                    <a:pt x="6467" y="325"/>
                  </a:lnTo>
                  <a:lnTo>
                    <a:pt x="9460" y="2566"/>
                  </a:lnTo>
                  <a:lnTo>
                    <a:pt x="39254" y="44649"/>
                  </a:lnTo>
                  <a:lnTo>
                    <a:pt x="51848" y="65341"/>
                  </a:lnTo>
                  <a:lnTo>
                    <a:pt x="7620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051"/>
            <p:cNvSpPr/>
            <p:nvPr>
              <p:custDataLst>
                <p:tags r:id="rId113"/>
              </p:custDataLst>
            </p:nvPr>
          </p:nvSpPr>
          <p:spPr>
            <a:xfrm>
              <a:off x="2562330" y="4260850"/>
              <a:ext cx="111021" cy="15597"/>
            </a:xfrm>
            <a:custGeom>
              <a:avLst/>
              <a:gdLst/>
              <a:ahLst/>
              <a:cxnLst/>
              <a:rect l="0" t="0" r="0" b="0"/>
              <a:pathLst>
                <a:path w="111021" h="15597">
                  <a:moveTo>
                    <a:pt x="9420" y="0"/>
                  </a:moveTo>
                  <a:lnTo>
                    <a:pt x="9420" y="0"/>
                  </a:lnTo>
                  <a:lnTo>
                    <a:pt x="582" y="8838"/>
                  </a:lnTo>
                  <a:lnTo>
                    <a:pt x="0" y="10831"/>
                  </a:lnTo>
                  <a:lnTo>
                    <a:pt x="318" y="12865"/>
                  </a:lnTo>
                  <a:lnTo>
                    <a:pt x="1235" y="14927"/>
                  </a:lnTo>
                  <a:lnTo>
                    <a:pt x="3963" y="15596"/>
                  </a:lnTo>
                  <a:lnTo>
                    <a:pt x="47006" y="12341"/>
                  </a:lnTo>
                  <a:lnTo>
                    <a:pt x="111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052"/>
            <p:cNvSpPr/>
            <p:nvPr>
              <p:custDataLst>
                <p:tags r:id="rId114"/>
              </p:custDataLst>
            </p:nvPr>
          </p:nvSpPr>
          <p:spPr>
            <a:xfrm>
              <a:off x="2509133" y="4171950"/>
              <a:ext cx="157868" cy="1"/>
            </a:xfrm>
            <a:custGeom>
              <a:avLst/>
              <a:gdLst/>
              <a:ahLst/>
              <a:cxnLst/>
              <a:rect l="0" t="0" r="0" b="0"/>
              <a:pathLst>
                <a:path w="1578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0624" y="0"/>
                  </a:lnTo>
                  <a:lnTo>
                    <a:pt x="86599" y="0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202"/>
          <p:cNvGrpSpPr/>
          <p:nvPr/>
        </p:nvGrpSpPr>
        <p:grpSpPr>
          <a:xfrm>
            <a:off x="3389079" y="3015576"/>
            <a:ext cx="1854100" cy="570967"/>
            <a:chOff x="3389079" y="3015576"/>
            <a:chExt cx="1854100" cy="570967"/>
          </a:xfrm>
        </p:grpSpPr>
        <p:sp>
          <p:nvSpPr>
            <p:cNvPr id="293" name="SMARTInkShape-1053"/>
            <p:cNvSpPr/>
            <p:nvPr>
              <p:custDataLst>
                <p:tags r:id="rId88"/>
              </p:custDataLst>
            </p:nvPr>
          </p:nvSpPr>
          <p:spPr>
            <a:xfrm>
              <a:off x="5162550" y="3220595"/>
              <a:ext cx="80629" cy="316356"/>
            </a:xfrm>
            <a:custGeom>
              <a:avLst/>
              <a:gdLst/>
              <a:ahLst/>
              <a:cxnLst/>
              <a:rect l="0" t="0" r="0" b="0"/>
              <a:pathLst>
                <a:path w="80629" h="316356">
                  <a:moveTo>
                    <a:pt x="38100" y="11555"/>
                  </a:moveTo>
                  <a:lnTo>
                    <a:pt x="38100" y="11555"/>
                  </a:lnTo>
                  <a:lnTo>
                    <a:pt x="38100" y="2717"/>
                  </a:lnTo>
                  <a:lnTo>
                    <a:pt x="39511" y="1429"/>
                  </a:lnTo>
                  <a:lnTo>
                    <a:pt x="44842" y="0"/>
                  </a:lnTo>
                  <a:lnTo>
                    <a:pt x="48239" y="1735"/>
                  </a:lnTo>
                  <a:lnTo>
                    <a:pt x="55776" y="9307"/>
                  </a:lnTo>
                  <a:lnTo>
                    <a:pt x="64582" y="32212"/>
                  </a:lnTo>
                  <a:lnTo>
                    <a:pt x="73879" y="78874"/>
                  </a:lnTo>
                  <a:lnTo>
                    <a:pt x="80628" y="120808"/>
                  </a:lnTo>
                  <a:lnTo>
                    <a:pt x="78217" y="166223"/>
                  </a:lnTo>
                  <a:lnTo>
                    <a:pt x="70448" y="206019"/>
                  </a:lnTo>
                  <a:lnTo>
                    <a:pt x="54759" y="251913"/>
                  </a:lnTo>
                  <a:lnTo>
                    <a:pt x="34021" y="283934"/>
                  </a:lnTo>
                  <a:lnTo>
                    <a:pt x="0" y="316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054"/>
            <p:cNvSpPr/>
            <p:nvPr>
              <p:custDataLst>
                <p:tags r:id="rId89"/>
              </p:custDataLst>
            </p:nvPr>
          </p:nvSpPr>
          <p:spPr>
            <a:xfrm>
              <a:off x="5099435" y="3321050"/>
              <a:ext cx="25016" cy="37141"/>
            </a:xfrm>
            <a:custGeom>
              <a:avLst/>
              <a:gdLst/>
              <a:ahLst/>
              <a:cxnLst/>
              <a:rect l="0" t="0" r="0" b="0"/>
              <a:pathLst>
                <a:path w="25016" h="37141">
                  <a:moveTo>
                    <a:pt x="25015" y="25400"/>
                  </a:moveTo>
                  <a:lnTo>
                    <a:pt x="25015" y="25400"/>
                  </a:lnTo>
                  <a:lnTo>
                    <a:pt x="4000" y="25400"/>
                  </a:lnTo>
                  <a:lnTo>
                    <a:pt x="2538" y="26105"/>
                  </a:lnTo>
                  <a:lnTo>
                    <a:pt x="1563" y="27282"/>
                  </a:lnTo>
                  <a:lnTo>
                    <a:pt x="0" y="30867"/>
                  </a:lnTo>
                  <a:lnTo>
                    <a:pt x="3100" y="34859"/>
                  </a:lnTo>
                  <a:lnTo>
                    <a:pt x="6573" y="36660"/>
                  </a:lnTo>
                  <a:lnTo>
                    <a:pt x="8487" y="37140"/>
                  </a:lnTo>
                  <a:lnTo>
                    <a:pt x="17922" y="34444"/>
                  </a:lnTo>
                  <a:lnTo>
                    <a:pt x="20285" y="32135"/>
                  </a:lnTo>
                  <a:lnTo>
                    <a:pt x="22914" y="25806"/>
                  </a:lnTo>
                  <a:lnTo>
                    <a:pt x="24392" y="17681"/>
                  </a:lnTo>
                  <a:lnTo>
                    <a:pt x="23188" y="15315"/>
                  </a:lnTo>
                  <a:lnTo>
                    <a:pt x="16164" y="8614"/>
                  </a:lnTo>
                  <a:lnTo>
                    <a:pt x="123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055"/>
            <p:cNvSpPr/>
            <p:nvPr>
              <p:custDataLst>
                <p:tags r:id="rId90"/>
              </p:custDataLst>
            </p:nvPr>
          </p:nvSpPr>
          <p:spPr>
            <a:xfrm>
              <a:off x="5092700" y="341630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6350" y="0"/>
                  </a:moveTo>
                  <a:lnTo>
                    <a:pt x="6350" y="0"/>
                  </a:lnTo>
                  <a:lnTo>
                    <a:pt x="11376" y="11933"/>
                  </a:lnTo>
                  <a:lnTo>
                    <a:pt x="11817" y="14305"/>
                  </a:lnTo>
                  <a:lnTo>
                    <a:pt x="7456" y="369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056"/>
            <p:cNvSpPr/>
            <p:nvPr>
              <p:custDataLst>
                <p:tags r:id="rId91"/>
              </p:custDataLst>
            </p:nvPr>
          </p:nvSpPr>
          <p:spPr>
            <a:xfrm>
              <a:off x="4848029" y="3257550"/>
              <a:ext cx="130372" cy="152401"/>
            </a:xfrm>
            <a:custGeom>
              <a:avLst/>
              <a:gdLst/>
              <a:ahLst/>
              <a:cxnLst/>
              <a:rect l="0" t="0" r="0" b="0"/>
              <a:pathLst>
                <a:path w="130372" h="1524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7" y="0"/>
                  </a:lnTo>
                  <a:lnTo>
                    <a:pt x="7043" y="2117"/>
                  </a:lnTo>
                  <a:lnTo>
                    <a:pt x="35450" y="44780"/>
                  </a:lnTo>
                  <a:lnTo>
                    <a:pt x="61990" y="91418"/>
                  </a:lnTo>
                  <a:lnTo>
                    <a:pt x="105419" y="132104"/>
                  </a:lnTo>
                  <a:lnTo>
                    <a:pt x="13037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057"/>
            <p:cNvSpPr/>
            <p:nvPr>
              <p:custDataLst>
                <p:tags r:id="rId92"/>
              </p:custDataLst>
            </p:nvPr>
          </p:nvSpPr>
          <p:spPr>
            <a:xfrm>
              <a:off x="4667250" y="34099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9" y="3371"/>
                  </a:lnTo>
                  <a:lnTo>
                    <a:pt x="10983" y="6907"/>
                  </a:lnTo>
                  <a:lnTo>
                    <a:pt x="12361" y="14927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058"/>
            <p:cNvSpPr/>
            <p:nvPr>
              <p:custDataLst>
                <p:tags r:id="rId93"/>
              </p:custDataLst>
            </p:nvPr>
          </p:nvSpPr>
          <p:spPr>
            <a:xfrm>
              <a:off x="4476750" y="3213512"/>
              <a:ext cx="122976" cy="367020"/>
            </a:xfrm>
            <a:custGeom>
              <a:avLst/>
              <a:gdLst/>
              <a:ahLst/>
              <a:cxnLst/>
              <a:rect l="0" t="0" r="0" b="0"/>
              <a:pathLst>
                <a:path w="122976" h="367020">
                  <a:moveTo>
                    <a:pt x="0" y="145638"/>
                  </a:moveTo>
                  <a:lnTo>
                    <a:pt x="0" y="145638"/>
                  </a:lnTo>
                  <a:lnTo>
                    <a:pt x="4364" y="155777"/>
                  </a:lnTo>
                  <a:lnTo>
                    <a:pt x="13141" y="198269"/>
                  </a:lnTo>
                  <a:lnTo>
                    <a:pt x="17299" y="235081"/>
                  </a:lnTo>
                  <a:lnTo>
                    <a:pt x="18704" y="275332"/>
                  </a:lnTo>
                  <a:lnTo>
                    <a:pt x="23345" y="314511"/>
                  </a:lnTo>
                  <a:lnTo>
                    <a:pt x="23113" y="354757"/>
                  </a:lnTo>
                  <a:lnTo>
                    <a:pt x="20254" y="366585"/>
                  </a:lnTo>
                  <a:lnTo>
                    <a:pt x="19853" y="367019"/>
                  </a:lnTo>
                  <a:lnTo>
                    <a:pt x="19288" y="360888"/>
                  </a:lnTo>
                  <a:lnTo>
                    <a:pt x="19097" y="315757"/>
                  </a:lnTo>
                  <a:lnTo>
                    <a:pt x="19769" y="271695"/>
                  </a:lnTo>
                  <a:lnTo>
                    <a:pt x="24124" y="235277"/>
                  </a:lnTo>
                  <a:lnTo>
                    <a:pt x="27890" y="200765"/>
                  </a:lnTo>
                  <a:lnTo>
                    <a:pt x="31916" y="163789"/>
                  </a:lnTo>
                  <a:lnTo>
                    <a:pt x="36762" y="126894"/>
                  </a:lnTo>
                  <a:lnTo>
                    <a:pt x="43621" y="91682"/>
                  </a:lnTo>
                  <a:lnTo>
                    <a:pt x="52044" y="53608"/>
                  </a:lnTo>
                  <a:lnTo>
                    <a:pt x="70645" y="16870"/>
                  </a:lnTo>
                  <a:lnTo>
                    <a:pt x="79845" y="4682"/>
                  </a:lnTo>
                  <a:lnTo>
                    <a:pt x="83569" y="1573"/>
                  </a:lnTo>
                  <a:lnTo>
                    <a:pt x="86757" y="206"/>
                  </a:lnTo>
                  <a:lnTo>
                    <a:pt x="89588" y="0"/>
                  </a:lnTo>
                  <a:lnTo>
                    <a:pt x="91475" y="2685"/>
                  </a:lnTo>
                  <a:lnTo>
                    <a:pt x="94131" y="22065"/>
                  </a:lnTo>
                  <a:lnTo>
                    <a:pt x="93147" y="66142"/>
                  </a:lnTo>
                  <a:lnTo>
                    <a:pt x="80732" y="109221"/>
                  </a:lnTo>
                  <a:lnTo>
                    <a:pt x="76376" y="131336"/>
                  </a:lnTo>
                  <a:lnTo>
                    <a:pt x="77023" y="131870"/>
                  </a:lnTo>
                  <a:lnTo>
                    <a:pt x="103340" y="141734"/>
                  </a:lnTo>
                  <a:lnTo>
                    <a:pt x="111311" y="147667"/>
                  </a:lnTo>
                  <a:lnTo>
                    <a:pt x="114424" y="151223"/>
                  </a:lnTo>
                  <a:lnTo>
                    <a:pt x="122176" y="169714"/>
                  </a:lnTo>
                  <a:lnTo>
                    <a:pt x="122975" y="181268"/>
                  </a:lnTo>
                  <a:lnTo>
                    <a:pt x="122200" y="186325"/>
                  </a:lnTo>
                  <a:lnTo>
                    <a:pt x="115694" y="195705"/>
                  </a:lnTo>
                  <a:lnTo>
                    <a:pt x="105747" y="203874"/>
                  </a:lnTo>
                  <a:lnTo>
                    <a:pt x="88247" y="211733"/>
                  </a:lnTo>
                  <a:lnTo>
                    <a:pt x="75910" y="213819"/>
                  </a:lnTo>
                  <a:lnTo>
                    <a:pt x="71068" y="212964"/>
                  </a:lnTo>
                  <a:lnTo>
                    <a:pt x="63806" y="208250"/>
                  </a:lnTo>
                  <a:lnTo>
                    <a:pt x="57150" y="19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059"/>
            <p:cNvSpPr/>
            <p:nvPr>
              <p:custDataLst>
                <p:tags r:id="rId94"/>
              </p:custDataLst>
            </p:nvPr>
          </p:nvSpPr>
          <p:spPr>
            <a:xfrm>
              <a:off x="4267592" y="3308350"/>
              <a:ext cx="5959" cy="139701"/>
            </a:xfrm>
            <a:custGeom>
              <a:avLst/>
              <a:gdLst/>
              <a:ahLst/>
              <a:cxnLst/>
              <a:rect l="0" t="0" r="0" b="0"/>
              <a:pathLst>
                <a:path w="5959" h="139701">
                  <a:moveTo>
                    <a:pt x="5958" y="0"/>
                  </a:moveTo>
                  <a:lnTo>
                    <a:pt x="5958" y="0"/>
                  </a:lnTo>
                  <a:lnTo>
                    <a:pt x="5958" y="3371"/>
                  </a:lnTo>
                  <a:lnTo>
                    <a:pt x="4076" y="6907"/>
                  </a:lnTo>
                  <a:lnTo>
                    <a:pt x="2587" y="8838"/>
                  </a:lnTo>
                  <a:lnTo>
                    <a:pt x="0" y="49873"/>
                  </a:lnTo>
                  <a:lnTo>
                    <a:pt x="3057" y="91226"/>
                  </a:lnTo>
                  <a:lnTo>
                    <a:pt x="595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060"/>
            <p:cNvSpPr/>
            <p:nvPr>
              <p:custDataLst>
                <p:tags r:id="rId95"/>
              </p:custDataLst>
            </p:nvPr>
          </p:nvSpPr>
          <p:spPr>
            <a:xfrm>
              <a:off x="4159250" y="3382041"/>
              <a:ext cx="171451" cy="27910"/>
            </a:xfrm>
            <a:custGeom>
              <a:avLst/>
              <a:gdLst/>
              <a:ahLst/>
              <a:cxnLst/>
              <a:rect l="0" t="0" r="0" b="0"/>
              <a:pathLst>
                <a:path w="171451" h="27910">
                  <a:moveTo>
                    <a:pt x="0" y="27909"/>
                  </a:moveTo>
                  <a:lnTo>
                    <a:pt x="0" y="27909"/>
                  </a:lnTo>
                  <a:lnTo>
                    <a:pt x="705" y="21428"/>
                  </a:lnTo>
                  <a:lnTo>
                    <a:pt x="3371" y="12329"/>
                  </a:lnTo>
                  <a:lnTo>
                    <a:pt x="6481" y="9055"/>
                  </a:lnTo>
                  <a:lnTo>
                    <a:pt x="32603" y="0"/>
                  </a:lnTo>
                  <a:lnTo>
                    <a:pt x="71821" y="1282"/>
                  </a:lnTo>
                  <a:lnTo>
                    <a:pt x="116152" y="2266"/>
                  </a:lnTo>
                  <a:lnTo>
                    <a:pt x="171450" y="2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061"/>
            <p:cNvSpPr/>
            <p:nvPr>
              <p:custDataLst>
                <p:tags r:id="rId96"/>
              </p:custDataLst>
            </p:nvPr>
          </p:nvSpPr>
          <p:spPr>
            <a:xfrm>
              <a:off x="4009055" y="3409950"/>
              <a:ext cx="45873" cy="78165"/>
            </a:xfrm>
            <a:custGeom>
              <a:avLst/>
              <a:gdLst/>
              <a:ahLst/>
              <a:cxnLst/>
              <a:rect l="0" t="0" r="0" b="0"/>
              <a:pathLst>
                <a:path w="45873" h="78165">
                  <a:moveTo>
                    <a:pt x="35895" y="31750"/>
                  </a:moveTo>
                  <a:lnTo>
                    <a:pt x="35895" y="31750"/>
                  </a:lnTo>
                  <a:lnTo>
                    <a:pt x="32524" y="28379"/>
                  </a:lnTo>
                  <a:lnTo>
                    <a:pt x="27106" y="26724"/>
                  </a:lnTo>
                  <a:lnTo>
                    <a:pt x="23686" y="26283"/>
                  </a:lnTo>
                  <a:lnTo>
                    <a:pt x="18004" y="27674"/>
                  </a:lnTo>
                  <a:lnTo>
                    <a:pt x="15501" y="29032"/>
                  </a:lnTo>
                  <a:lnTo>
                    <a:pt x="5236" y="41058"/>
                  </a:lnTo>
                  <a:lnTo>
                    <a:pt x="1103" y="50233"/>
                  </a:lnTo>
                  <a:lnTo>
                    <a:pt x="0" y="54655"/>
                  </a:lnTo>
                  <a:lnTo>
                    <a:pt x="656" y="63332"/>
                  </a:lnTo>
                  <a:lnTo>
                    <a:pt x="1819" y="67621"/>
                  </a:lnTo>
                  <a:lnTo>
                    <a:pt x="6874" y="74269"/>
                  </a:lnTo>
                  <a:lnTo>
                    <a:pt x="10198" y="77029"/>
                  </a:lnTo>
                  <a:lnTo>
                    <a:pt x="14530" y="78164"/>
                  </a:lnTo>
                  <a:lnTo>
                    <a:pt x="24988" y="77543"/>
                  </a:lnTo>
                  <a:lnTo>
                    <a:pt x="34811" y="71153"/>
                  </a:lnTo>
                  <a:lnTo>
                    <a:pt x="42467" y="61962"/>
                  </a:lnTo>
                  <a:lnTo>
                    <a:pt x="45872" y="53173"/>
                  </a:lnTo>
                  <a:lnTo>
                    <a:pt x="43621" y="42682"/>
                  </a:lnTo>
                  <a:lnTo>
                    <a:pt x="23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062"/>
            <p:cNvSpPr/>
            <p:nvPr>
              <p:custDataLst>
                <p:tags r:id="rId97"/>
              </p:custDataLst>
            </p:nvPr>
          </p:nvSpPr>
          <p:spPr>
            <a:xfrm>
              <a:off x="4864100" y="3241740"/>
              <a:ext cx="177801" cy="219011"/>
            </a:xfrm>
            <a:custGeom>
              <a:avLst/>
              <a:gdLst/>
              <a:ahLst/>
              <a:cxnLst/>
              <a:rect l="0" t="0" r="0" b="0"/>
              <a:pathLst>
                <a:path w="177801" h="219011">
                  <a:moveTo>
                    <a:pt x="177800" y="9460"/>
                  </a:moveTo>
                  <a:lnTo>
                    <a:pt x="177800" y="9460"/>
                  </a:lnTo>
                  <a:lnTo>
                    <a:pt x="177800" y="3993"/>
                  </a:lnTo>
                  <a:lnTo>
                    <a:pt x="171058" y="0"/>
                  </a:lnTo>
                  <a:lnTo>
                    <a:pt x="166955" y="1037"/>
                  </a:lnTo>
                  <a:lnTo>
                    <a:pt x="156752" y="7833"/>
                  </a:lnTo>
                  <a:lnTo>
                    <a:pt x="122571" y="53834"/>
                  </a:lnTo>
                  <a:lnTo>
                    <a:pt x="94179" y="91782"/>
                  </a:lnTo>
                  <a:lnTo>
                    <a:pt x="75883" y="118048"/>
                  </a:lnTo>
                  <a:lnTo>
                    <a:pt x="44408" y="158678"/>
                  </a:lnTo>
                  <a:lnTo>
                    <a:pt x="7954" y="204291"/>
                  </a:lnTo>
                  <a:lnTo>
                    <a:pt x="0" y="21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063"/>
            <p:cNvSpPr/>
            <p:nvPr>
              <p:custDataLst>
                <p:tags r:id="rId98"/>
              </p:custDataLst>
            </p:nvPr>
          </p:nvSpPr>
          <p:spPr>
            <a:xfrm>
              <a:off x="4537008" y="3015576"/>
              <a:ext cx="104843" cy="155676"/>
            </a:xfrm>
            <a:custGeom>
              <a:avLst/>
              <a:gdLst/>
              <a:ahLst/>
              <a:cxnLst/>
              <a:rect l="0" t="0" r="0" b="0"/>
              <a:pathLst>
                <a:path w="104843" h="155676">
                  <a:moveTo>
                    <a:pt x="28642" y="64174"/>
                  </a:moveTo>
                  <a:lnTo>
                    <a:pt x="28642" y="64174"/>
                  </a:lnTo>
                  <a:lnTo>
                    <a:pt x="28642" y="46530"/>
                  </a:lnTo>
                  <a:lnTo>
                    <a:pt x="25271" y="69666"/>
                  </a:lnTo>
                  <a:lnTo>
                    <a:pt x="13894" y="112831"/>
                  </a:lnTo>
                  <a:lnTo>
                    <a:pt x="3938" y="150989"/>
                  </a:lnTo>
                  <a:lnTo>
                    <a:pt x="2296" y="153800"/>
                  </a:lnTo>
                  <a:lnTo>
                    <a:pt x="494" y="155675"/>
                  </a:lnTo>
                  <a:lnTo>
                    <a:pt x="0" y="154808"/>
                  </a:lnTo>
                  <a:lnTo>
                    <a:pt x="6046" y="119096"/>
                  </a:lnTo>
                  <a:lnTo>
                    <a:pt x="18325" y="72906"/>
                  </a:lnTo>
                  <a:lnTo>
                    <a:pt x="33885" y="32206"/>
                  </a:lnTo>
                  <a:lnTo>
                    <a:pt x="45874" y="12212"/>
                  </a:lnTo>
                  <a:lnTo>
                    <a:pt x="56056" y="3921"/>
                  </a:lnTo>
                  <a:lnTo>
                    <a:pt x="61735" y="721"/>
                  </a:lnTo>
                  <a:lnTo>
                    <a:pt x="66932" y="0"/>
                  </a:lnTo>
                  <a:lnTo>
                    <a:pt x="76468" y="2961"/>
                  </a:lnTo>
                  <a:lnTo>
                    <a:pt x="85411" y="12744"/>
                  </a:lnTo>
                  <a:lnTo>
                    <a:pt x="93384" y="27911"/>
                  </a:lnTo>
                  <a:lnTo>
                    <a:pt x="104842" y="95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064"/>
            <p:cNvSpPr/>
            <p:nvPr>
              <p:custDataLst>
                <p:tags r:id="rId99"/>
              </p:custDataLst>
            </p:nvPr>
          </p:nvSpPr>
          <p:spPr>
            <a:xfrm>
              <a:off x="3886564" y="3042272"/>
              <a:ext cx="113937" cy="126857"/>
            </a:xfrm>
            <a:custGeom>
              <a:avLst/>
              <a:gdLst/>
              <a:ahLst/>
              <a:cxnLst/>
              <a:rect l="0" t="0" r="0" b="0"/>
              <a:pathLst>
                <a:path w="113937" h="126857">
                  <a:moveTo>
                    <a:pt x="18686" y="62878"/>
                  </a:moveTo>
                  <a:lnTo>
                    <a:pt x="18686" y="62878"/>
                  </a:lnTo>
                  <a:lnTo>
                    <a:pt x="22057" y="62878"/>
                  </a:lnTo>
                  <a:lnTo>
                    <a:pt x="23050" y="61466"/>
                  </a:lnTo>
                  <a:lnTo>
                    <a:pt x="24153" y="56136"/>
                  </a:lnTo>
                  <a:lnTo>
                    <a:pt x="23742" y="56267"/>
                  </a:lnTo>
                  <a:lnTo>
                    <a:pt x="20498" y="65858"/>
                  </a:lnTo>
                  <a:lnTo>
                    <a:pt x="9918" y="109830"/>
                  </a:lnTo>
                  <a:lnTo>
                    <a:pt x="2399" y="126036"/>
                  </a:lnTo>
                  <a:lnTo>
                    <a:pt x="1479" y="126856"/>
                  </a:lnTo>
                  <a:lnTo>
                    <a:pt x="864" y="126696"/>
                  </a:lnTo>
                  <a:lnTo>
                    <a:pt x="455" y="125885"/>
                  </a:lnTo>
                  <a:lnTo>
                    <a:pt x="0" y="123101"/>
                  </a:lnTo>
                  <a:lnTo>
                    <a:pt x="8473" y="78988"/>
                  </a:lnTo>
                  <a:lnTo>
                    <a:pt x="21304" y="46720"/>
                  </a:lnTo>
                  <a:lnTo>
                    <a:pt x="44603" y="13903"/>
                  </a:lnTo>
                  <a:lnTo>
                    <a:pt x="59918" y="311"/>
                  </a:lnTo>
                  <a:lnTo>
                    <a:pt x="64518" y="0"/>
                  </a:lnTo>
                  <a:lnTo>
                    <a:pt x="68997" y="1909"/>
                  </a:lnTo>
                  <a:lnTo>
                    <a:pt x="73394" y="5299"/>
                  </a:lnTo>
                  <a:lnTo>
                    <a:pt x="86323" y="26924"/>
                  </a:lnTo>
                  <a:lnTo>
                    <a:pt x="97505" y="66763"/>
                  </a:lnTo>
                  <a:lnTo>
                    <a:pt x="113936" y="10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065"/>
            <p:cNvSpPr/>
            <p:nvPr>
              <p:custDataLst>
                <p:tags r:id="rId100"/>
              </p:custDataLst>
            </p:nvPr>
          </p:nvSpPr>
          <p:spPr>
            <a:xfrm>
              <a:off x="3855334" y="3223901"/>
              <a:ext cx="115478" cy="362642"/>
            </a:xfrm>
            <a:custGeom>
              <a:avLst/>
              <a:gdLst/>
              <a:ahLst/>
              <a:cxnLst/>
              <a:rect l="0" t="0" r="0" b="0"/>
              <a:pathLst>
                <a:path w="115478" h="362642">
                  <a:moveTo>
                    <a:pt x="18166" y="147949"/>
                  </a:moveTo>
                  <a:lnTo>
                    <a:pt x="18166" y="147949"/>
                  </a:lnTo>
                  <a:lnTo>
                    <a:pt x="13097" y="153724"/>
                  </a:lnTo>
                  <a:lnTo>
                    <a:pt x="9328" y="160158"/>
                  </a:lnTo>
                  <a:lnTo>
                    <a:pt x="6610" y="175085"/>
                  </a:lnTo>
                  <a:lnTo>
                    <a:pt x="5692" y="213595"/>
                  </a:lnTo>
                  <a:lnTo>
                    <a:pt x="5533" y="247441"/>
                  </a:lnTo>
                  <a:lnTo>
                    <a:pt x="5486" y="289454"/>
                  </a:lnTo>
                  <a:lnTo>
                    <a:pt x="3588" y="332246"/>
                  </a:lnTo>
                  <a:lnTo>
                    <a:pt x="0" y="360977"/>
                  </a:lnTo>
                  <a:lnTo>
                    <a:pt x="410" y="362641"/>
                  </a:lnTo>
                  <a:lnTo>
                    <a:pt x="1390" y="362337"/>
                  </a:lnTo>
                  <a:lnTo>
                    <a:pt x="2749" y="360724"/>
                  </a:lnTo>
                  <a:lnTo>
                    <a:pt x="14066" y="315687"/>
                  </a:lnTo>
                  <a:lnTo>
                    <a:pt x="18061" y="275183"/>
                  </a:lnTo>
                  <a:lnTo>
                    <a:pt x="22996" y="230960"/>
                  </a:lnTo>
                  <a:lnTo>
                    <a:pt x="26898" y="196132"/>
                  </a:lnTo>
                  <a:lnTo>
                    <a:pt x="29690" y="157679"/>
                  </a:lnTo>
                  <a:lnTo>
                    <a:pt x="33888" y="114927"/>
                  </a:lnTo>
                  <a:lnTo>
                    <a:pt x="36559" y="74555"/>
                  </a:lnTo>
                  <a:lnTo>
                    <a:pt x="40500" y="28252"/>
                  </a:lnTo>
                  <a:lnTo>
                    <a:pt x="43666" y="7131"/>
                  </a:lnTo>
                  <a:lnTo>
                    <a:pt x="46668" y="1167"/>
                  </a:lnTo>
                  <a:lnTo>
                    <a:pt x="49162" y="0"/>
                  </a:lnTo>
                  <a:lnTo>
                    <a:pt x="55695" y="585"/>
                  </a:lnTo>
                  <a:lnTo>
                    <a:pt x="67307" y="8251"/>
                  </a:lnTo>
                  <a:lnTo>
                    <a:pt x="88237" y="29259"/>
                  </a:lnTo>
                  <a:lnTo>
                    <a:pt x="100860" y="50379"/>
                  </a:lnTo>
                  <a:lnTo>
                    <a:pt x="104307" y="61310"/>
                  </a:lnTo>
                  <a:lnTo>
                    <a:pt x="102877" y="78770"/>
                  </a:lnTo>
                  <a:lnTo>
                    <a:pt x="92067" y="101952"/>
                  </a:lnTo>
                  <a:lnTo>
                    <a:pt x="86054" y="108220"/>
                  </a:lnTo>
                  <a:lnTo>
                    <a:pt x="77438" y="114623"/>
                  </a:lnTo>
                  <a:lnTo>
                    <a:pt x="76259" y="117380"/>
                  </a:lnTo>
                  <a:lnTo>
                    <a:pt x="75945" y="119103"/>
                  </a:lnTo>
                  <a:lnTo>
                    <a:pt x="79358" y="124780"/>
                  </a:lnTo>
                  <a:lnTo>
                    <a:pt x="114349" y="170388"/>
                  </a:lnTo>
                  <a:lnTo>
                    <a:pt x="115477" y="181205"/>
                  </a:lnTo>
                  <a:lnTo>
                    <a:pt x="112921" y="192363"/>
                  </a:lnTo>
                  <a:lnTo>
                    <a:pt x="99231" y="212028"/>
                  </a:lnTo>
                  <a:lnTo>
                    <a:pt x="92765" y="215234"/>
                  </a:lnTo>
                  <a:lnTo>
                    <a:pt x="89065" y="216089"/>
                  </a:lnTo>
                  <a:lnTo>
                    <a:pt x="85893" y="215953"/>
                  </a:lnTo>
                  <a:lnTo>
                    <a:pt x="80489" y="213921"/>
                  </a:lnTo>
                  <a:lnTo>
                    <a:pt x="78763" y="212392"/>
                  </a:lnTo>
                  <a:lnTo>
                    <a:pt x="75316" y="205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066"/>
            <p:cNvSpPr/>
            <p:nvPr>
              <p:custDataLst>
                <p:tags r:id="rId101"/>
              </p:custDataLst>
            </p:nvPr>
          </p:nvSpPr>
          <p:spPr>
            <a:xfrm>
              <a:off x="3736227" y="3216079"/>
              <a:ext cx="73774" cy="225622"/>
            </a:xfrm>
            <a:custGeom>
              <a:avLst/>
              <a:gdLst/>
              <a:ahLst/>
              <a:cxnLst/>
              <a:rect l="0" t="0" r="0" b="0"/>
              <a:pathLst>
                <a:path w="73774" h="225622">
                  <a:moveTo>
                    <a:pt x="73773" y="3371"/>
                  </a:moveTo>
                  <a:lnTo>
                    <a:pt x="73773" y="3371"/>
                  </a:lnTo>
                  <a:lnTo>
                    <a:pt x="73773" y="0"/>
                  </a:lnTo>
                  <a:lnTo>
                    <a:pt x="73067" y="418"/>
                  </a:lnTo>
                  <a:lnTo>
                    <a:pt x="70402" y="4646"/>
                  </a:lnTo>
                  <a:lnTo>
                    <a:pt x="67998" y="6337"/>
                  </a:lnTo>
                  <a:lnTo>
                    <a:pt x="50007" y="12647"/>
                  </a:lnTo>
                  <a:lnTo>
                    <a:pt x="34275" y="31911"/>
                  </a:lnTo>
                  <a:lnTo>
                    <a:pt x="15067" y="70026"/>
                  </a:lnTo>
                  <a:lnTo>
                    <a:pt x="1446" y="107763"/>
                  </a:lnTo>
                  <a:lnTo>
                    <a:pt x="0" y="123851"/>
                  </a:lnTo>
                  <a:lnTo>
                    <a:pt x="6702" y="166687"/>
                  </a:lnTo>
                  <a:lnTo>
                    <a:pt x="15036" y="190961"/>
                  </a:lnTo>
                  <a:lnTo>
                    <a:pt x="33479" y="214410"/>
                  </a:lnTo>
                  <a:lnTo>
                    <a:pt x="48373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067"/>
            <p:cNvSpPr/>
            <p:nvPr>
              <p:custDataLst>
                <p:tags r:id="rId102"/>
              </p:custDataLst>
            </p:nvPr>
          </p:nvSpPr>
          <p:spPr>
            <a:xfrm>
              <a:off x="3389079" y="3403600"/>
              <a:ext cx="173272" cy="31751"/>
            </a:xfrm>
            <a:custGeom>
              <a:avLst/>
              <a:gdLst/>
              <a:ahLst/>
              <a:cxnLst/>
              <a:rect l="0" t="0" r="0" b="0"/>
              <a:pathLst>
                <a:path w="173272" h="31751">
                  <a:moveTo>
                    <a:pt x="8171" y="31750"/>
                  </a:moveTo>
                  <a:lnTo>
                    <a:pt x="8171" y="31750"/>
                  </a:lnTo>
                  <a:lnTo>
                    <a:pt x="8171" y="26283"/>
                  </a:lnTo>
                  <a:lnTo>
                    <a:pt x="1429" y="22290"/>
                  </a:lnTo>
                  <a:lnTo>
                    <a:pt x="148" y="20505"/>
                  </a:lnTo>
                  <a:lnTo>
                    <a:pt x="0" y="18609"/>
                  </a:lnTo>
                  <a:lnTo>
                    <a:pt x="607" y="16639"/>
                  </a:lnTo>
                  <a:lnTo>
                    <a:pt x="3128" y="16032"/>
                  </a:lnTo>
                  <a:lnTo>
                    <a:pt x="44132" y="18811"/>
                  </a:lnTo>
                  <a:lnTo>
                    <a:pt x="89828" y="19003"/>
                  </a:lnTo>
                  <a:lnTo>
                    <a:pt x="134864" y="13970"/>
                  </a:lnTo>
                  <a:lnTo>
                    <a:pt x="17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203"/>
          <p:cNvGrpSpPr/>
          <p:nvPr/>
        </p:nvGrpSpPr>
        <p:grpSpPr>
          <a:xfrm>
            <a:off x="2971800" y="3194050"/>
            <a:ext cx="234951" cy="342901"/>
            <a:chOff x="2971800" y="3194050"/>
            <a:chExt cx="234951" cy="342901"/>
          </a:xfrm>
        </p:grpSpPr>
        <p:sp>
          <p:nvSpPr>
            <p:cNvPr id="309" name="SMARTInkShape-1068"/>
            <p:cNvSpPr/>
            <p:nvPr>
              <p:custDataLst>
                <p:tags r:id="rId84"/>
              </p:custDataLst>
            </p:nvPr>
          </p:nvSpPr>
          <p:spPr>
            <a:xfrm>
              <a:off x="3175517" y="3359150"/>
              <a:ext cx="31234" cy="36758"/>
            </a:xfrm>
            <a:custGeom>
              <a:avLst/>
              <a:gdLst/>
              <a:ahLst/>
              <a:cxnLst/>
              <a:rect l="0" t="0" r="0" b="0"/>
              <a:pathLst>
                <a:path w="31234" h="36758">
                  <a:moveTo>
                    <a:pt x="31233" y="6350"/>
                  </a:moveTo>
                  <a:lnTo>
                    <a:pt x="31233" y="6350"/>
                  </a:lnTo>
                  <a:lnTo>
                    <a:pt x="27862" y="2979"/>
                  </a:lnTo>
                  <a:lnTo>
                    <a:pt x="15653" y="883"/>
                  </a:lnTo>
                  <a:lnTo>
                    <a:pt x="11674" y="1999"/>
                  </a:lnTo>
                  <a:lnTo>
                    <a:pt x="5372" y="7003"/>
                  </a:lnTo>
                  <a:lnTo>
                    <a:pt x="2100" y="13931"/>
                  </a:lnTo>
                  <a:lnTo>
                    <a:pt x="0" y="26505"/>
                  </a:lnTo>
                  <a:lnTo>
                    <a:pt x="1594" y="31300"/>
                  </a:lnTo>
                  <a:lnTo>
                    <a:pt x="3007" y="33567"/>
                  </a:lnTo>
                  <a:lnTo>
                    <a:pt x="4654" y="35078"/>
                  </a:lnTo>
                  <a:lnTo>
                    <a:pt x="8367" y="36757"/>
                  </a:lnTo>
                  <a:lnTo>
                    <a:pt x="10344" y="36499"/>
                  </a:lnTo>
                  <a:lnTo>
                    <a:pt x="14423" y="34331"/>
                  </a:lnTo>
                  <a:lnTo>
                    <a:pt x="20686" y="25772"/>
                  </a:lnTo>
                  <a:lnTo>
                    <a:pt x="23640" y="14300"/>
                  </a:lnTo>
                  <a:lnTo>
                    <a:pt x="22449" y="8001"/>
                  </a:lnTo>
                  <a:lnTo>
                    <a:pt x="21144" y="5334"/>
                  </a:lnTo>
                  <a:lnTo>
                    <a:pt x="18862" y="3556"/>
                  </a:lnTo>
                  <a:lnTo>
                    <a:pt x="5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069"/>
            <p:cNvSpPr/>
            <p:nvPr>
              <p:custDataLst>
                <p:tags r:id="rId85"/>
              </p:custDataLst>
            </p:nvPr>
          </p:nvSpPr>
          <p:spPr>
            <a:xfrm>
              <a:off x="3175000" y="3467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7" y="705"/>
                  </a:lnTo>
                  <a:lnTo>
                    <a:pt x="1324" y="1881"/>
                  </a:lnTo>
                  <a:lnTo>
                    <a:pt x="588" y="6481"/>
                  </a:lnTo>
                  <a:lnTo>
                    <a:pt x="15" y="5085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070"/>
            <p:cNvSpPr/>
            <p:nvPr>
              <p:custDataLst>
                <p:tags r:id="rId86"/>
              </p:custDataLst>
            </p:nvPr>
          </p:nvSpPr>
          <p:spPr>
            <a:xfrm>
              <a:off x="3087194" y="3200739"/>
              <a:ext cx="93274" cy="272712"/>
            </a:xfrm>
            <a:custGeom>
              <a:avLst/>
              <a:gdLst/>
              <a:ahLst/>
              <a:cxnLst/>
              <a:rect l="0" t="0" r="0" b="0"/>
              <a:pathLst>
                <a:path w="93274" h="272712">
                  <a:moveTo>
                    <a:pt x="87806" y="12361"/>
                  </a:moveTo>
                  <a:lnTo>
                    <a:pt x="87806" y="12361"/>
                  </a:lnTo>
                  <a:lnTo>
                    <a:pt x="91177" y="8990"/>
                  </a:lnTo>
                  <a:lnTo>
                    <a:pt x="92832" y="5454"/>
                  </a:lnTo>
                  <a:lnTo>
                    <a:pt x="93273" y="3523"/>
                  </a:lnTo>
                  <a:lnTo>
                    <a:pt x="92862" y="2235"/>
                  </a:lnTo>
                  <a:lnTo>
                    <a:pt x="91882" y="1377"/>
                  </a:lnTo>
                  <a:lnTo>
                    <a:pt x="88912" y="424"/>
                  </a:lnTo>
                  <a:lnTo>
                    <a:pt x="85240" y="0"/>
                  </a:lnTo>
                  <a:lnTo>
                    <a:pt x="63113" y="18547"/>
                  </a:lnTo>
                  <a:lnTo>
                    <a:pt x="17434" y="62764"/>
                  </a:lnTo>
                  <a:lnTo>
                    <a:pt x="10669" y="70745"/>
                  </a:lnTo>
                  <a:lnTo>
                    <a:pt x="0" y="87190"/>
                  </a:lnTo>
                  <a:lnTo>
                    <a:pt x="341" y="88352"/>
                  </a:lnTo>
                  <a:lnTo>
                    <a:pt x="2601" y="91526"/>
                  </a:lnTo>
                  <a:lnTo>
                    <a:pt x="4469" y="100650"/>
                  </a:lnTo>
                  <a:lnTo>
                    <a:pt x="7107" y="147816"/>
                  </a:lnTo>
                  <a:lnTo>
                    <a:pt x="11013" y="191274"/>
                  </a:lnTo>
                  <a:lnTo>
                    <a:pt x="11572" y="237883"/>
                  </a:lnTo>
                  <a:lnTo>
                    <a:pt x="11606" y="27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071"/>
            <p:cNvSpPr/>
            <p:nvPr>
              <p:custDataLst>
                <p:tags r:id="rId87"/>
              </p:custDataLst>
            </p:nvPr>
          </p:nvSpPr>
          <p:spPr>
            <a:xfrm>
              <a:off x="2971800" y="319405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2"/>
                  </a:lnTo>
                  <a:lnTo>
                    <a:pt x="56917" y="44237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204"/>
          <p:cNvGrpSpPr/>
          <p:nvPr/>
        </p:nvGrpSpPr>
        <p:grpSpPr>
          <a:xfrm>
            <a:off x="2523860" y="3282950"/>
            <a:ext cx="162191" cy="100065"/>
            <a:chOff x="2523860" y="3282950"/>
            <a:chExt cx="162191" cy="100065"/>
          </a:xfrm>
        </p:grpSpPr>
        <p:sp>
          <p:nvSpPr>
            <p:cNvPr id="314" name="SMARTInkShape-1072"/>
            <p:cNvSpPr/>
            <p:nvPr>
              <p:custDataLst>
                <p:tags r:id="rId81"/>
              </p:custDataLst>
            </p:nvPr>
          </p:nvSpPr>
          <p:spPr>
            <a:xfrm>
              <a:off x="2534794" y="3282950"/>
              <a:ext cx="151257" cy="24179"/>
            </a:xfrm>
            <a:custGeom>
              <a:avLst/>
              <a:gdLst/>
              <a:ahLst/>
              <a:cxnLst/>
              <a:rect l="0" t="0" r="0" b="0"/>
              <a:pathLst>
                <a:path w="151257" h="24179">
                  <a:moveTo>
                    <a:pt x="11556" y="6350"/>
                  </a:moveTo>
                  <a:lnTo>
                    <a:pt x="11556" y="6350"/>
                  </a:lnTo>
                  <a:lnTo>
                    <a:pt x="1430" y="17181"/>
                  </a:lnTo>
                  <a:lnTo>
                    <a:pt x="0" y="21277"/>
                  </a:lnTo>
                  <a:lnTo>
                    <a:pt x="1736" y="22651"/>
                  </a:lnTo>
                  <a:lnTo>
                    <a:pt x="9308" y="24178"/>
                  </a:lnTo>
                  <a:lnTo>
                    <a:pt x="53779" y="16454"/>
                  </a:lnTo>
                  <a:lnTo>
                    <a:pt x="96201" y="12736"/>
                  </a:lnTo>
                  <a:lnTo>
                    <a:pt x="151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073"/>
            <p:cNvSpPr/>
            <p:nvPr>
              <p:custDataLst>
                <p:tags r:id="rId82"/>
              </p:custDataLst>
            </p:nvPr>
          </p:nvSpPr>
          <p:spPr>
            <a:xfrm>
              <a:off x="2523860" y="3359150"/>
              <a:ext cx="149491" cy="23865"/>
            </a:xfrm>
            <a:custGeom>
              <a:avLst/>
              <a:gdLst/>
              <a:ahLst/>
              <a:cxnLst/>
              <a:rect l="0" t="0" r="0" b="0"/>
              <a:pathLst>
                <a:path w="149491" h="23865">
                  <a:moveTo>
                    <a:pt x="22490" y="0"/>
                  </a:moveTo>
                  <a:lnTo>
                    <a:pt x="22490" y="0"/>
                  </a:lnTo>
                  <a:lnTo>
                    <a:pt x="19119" y="3371"/>
                  </a:lnTo>
                  <a:lnTo>
                    <a:pt x="3636" y="10831"/>
                  </a:lnTo>
                  <a:lnTo>
                    <a:pt x="0" y="14927"/>
                  </a:lnTo>
                  <a:lnTo>
                    <a:pt x="441" y="17007"/>
                  </a:lnTo>
                  <a:lnTo>
                    <a:pt x="4694" y="21199"/>
                  </a:lnTo>
                  <a:lnTo>
                    <a:pt x="11288" y="23533"/>
                  </a:lnTo>
                  <a:lnTo>
                    <a:pt x="21745" y="23864"/>
                  </a:lnTo>
                  <a:lnTo>
                    <a:pt x="61070" y="18329"/>
                  </a:lnTo>
                  <a:lnTo>
                    <a:pt x="103018" y="10441"/>
                  </a:lnTo>
                  <a:lnTo>
                    <a:pt x="149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074"/>
            <p:cNvSpPr/>
            <p:nvPr>
              <p:custDataLst>
                <p:tags r:id="rId83"/>
              </p:custDataLst>
            </p:nvPr>
          </p:nvSpPr>
          <p:spPr>
            <a:xfrm>
              <a:off x="2635250" y="3295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205"/>
          <p:cNvGrpSpPr/>
          <p:nvPr/>
        </p:nvGrpSpPr>
        <p:grpSpPr>
          <a:xfrm>
            <a:off x="1915054" y="2947919"/>
            <a:ext cx="286816" cy="544582"/>
            <a:chOff x="1915054" y="2947919"/>
            <a:chExt cx="286816" cy="544582"/>
          </a:xfrm>
        </p:grpSpPr>
        <p:sp>
          <p:nvSpPr>
            <p:cNvPr id="318" name="SMARTInkShape-1075"/>
            <p:cNvSpPr/>
            <p:nvPr>
              <p:custDataLst>
                <p:tags r:id="rId77"/>
              </p:custDataLst>
            </p:nvPr>
          </p:nvSpPr>
          <p:spPr>
            <a:xfrm>
              <a:off x="2038659" y="2947919"/>
              <a:ext cx="126692" cy="123482"/>
            </a:xfrm>
            <a:custGeom>
              <a:avLst/>
              <a:gdLst/>
              <a:ahLst/>
              <a:cxnLst/>
              <a:rect l="0" t="0" r="0" b="0"/>
              <a:pathLst>
                <a:path w="126692" h="123482">
                  <a:moveTo>
                    <a:pt x="18741" y="61981"/>
                  </a:moveTo>
                  <a:lnTo>
                    <a:pt x="18741" y="61981"/>
                  </a:lnTo>
                  <a:lnTo>
                    <a:pt x="22112" y="58610"/>
                  </a:lnTo>
                  <a:lnTo>
                    <a:pt x="23767" y="55074"/>
                  </a:lnTo>
                  <a:lnTo>
                    <a:pt x="24208" y="53143"/>
                  </a:lnTo>
                  <a:lnTo>
                    <a:pt x="23797" y="51150"/>
                  </a:lnTo>
                  <a:lnTo>
                    <a:pt x="21458" y="47054"/>
                  </a:lnTo>
                  <a:lnTo>
                    <a:pt x="21258" y="45679"/>
                  </a:lnTo>
                  <a:lnTo>
                    <a:pt x="21830" y="44763"/>
                  </a:lnTo>
                  <a:lnTo>
                    <a:pt x="22917" y="44153"/>
                  </a:lnTo>
                  <a:lnTo>
                    <a:pt x="22936" y="44451"/>
                  </a:lnTo>
                  <a:lnTo>
                    <a:pt x="20297" y="48242"/>
                  </a:lnTo>
                  <a:lnTo>
                    <a:pt x="6553" y="93666"/>
                  </a:lnTo>
                  <a:lnTo>
                    <a:pt x="0" y="123481"/>
                  </a:lnTo>
                  <a:lnTo>
                    <a:pt x="4116" y="109877"/>
                  </a:lnTo>
                  <a:lnTo>
                    <a:pt x="12529" y="73907"/>
                  </a:lnTo>
                  <a:lnTo>
                    <a:pt x="34278" y="29968"/>
                  </a:lnTo>
                  <a:lnTo>
                    <a:pt x="51448" y="1817"/>
                  </a:lnTo>
                  <a:lnTo>
                    <a:pt x="54657" y="0"/>
                  </a:lnTo>
                  <a:lnTo>
                    <a:pt x="58207" y="199"/>
                  </a:lnTo>
                  <a:lnTo>
                    <a:pt x="61985" y="1743"/>
                  </a:lnTo>
                  <a:lnTo>
                    <a:pt x="68064" y="7222"/>
                  </a:lnTo>
                  <a:lnTo>
                    <a:pt x="77335" y="23884"/>
                  </a:lnTo>
                  <a:lnTo>
                    <a:pt x="90900" y="47401"/>
                  </a:lnTo>
                  <a:lnTo>
                    <a:pt x="126691" y="93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076"/>
            <p:cNvSpPr/>
            <p:nvPr>
              <p:custDataLst>
                <p:tags r:id="rId78"/>
              </p:custDataLst>
            </p:nvPr>
          </p:nvSpPr>
          <p:spPr>
            <a:xfrm>
              <a:off x="2166388" y="3308350"/>
              <a:ext cx="35482" cy="31389"/>
            </a:xfrm>
            <a:custGeom>
              <a:avLst/>
              <a:gdLst/>
              <a:ahLst/>
              <a:cxnLst/>
              <a:rect l="0" t="0" r="0" b="0"/>
              <a:pathLst>
                <a:path w="35482" h="31389">
                  <a:moveTo>
                    <a:pt x="18012" y="12700"/>
                  </a:moveTo>
                  <a:lnTo>
                    <a:pt x="18012" y="12700"/>
                  </a:lnTo>
                  <a:lnTo>
                    <a:pt x="7077" y="12700"/>
                  </a:lnTo>
                  <a:lnTo>
                    <a:pt x="2464" y="16071"/>
                  </a:lnTo>
                  <a:lnTo>
                    <a:pt x="518" y="19607"/>
                  </a:lnTo>
                  <a:lnTo>
                    <a:pt x="0" y="21538"/>
                  </a:lnTo>
                  <a:lnTo>
                    <a:pt x="359" y="23531"/>
                  </a:lnTo>
                  <a:lnTo>
                    <a:pt x="2641" y="27627"/>
                  </a:lnTo>
                  <a:lnTo>
                    <a:pt x="4942" y="29001"/>
                  </a:lnTo>
                  <a:lnTo>
                    <a:pt x="14923" y="30936"/>
                  </a:lnTo>
                  <a:lnTo>
                    <a:pt x="22754" y="31388"/>
                  </a:lnTo>
                  <a:lnTo>
                    <a:pt x="26112" y="30097"/>
                  </a:lnTo>
                  <a:lnTo>
                    <a:pt x="31725" y="24901"/>
                  </a:lnTo>
                  <a:lnTo>
                    <a:pt x="34690" y="17888"/>
                  </a:lnTo>
                  <a:lnTo>
                    <a:pt x="35481" y="14041"/>
                  </a:lnTo>
                  <a:lnTo>
                    <a:pt x="35302" y="11478"/>
                  </a:lnTo>
                  <a:lnTo>
                    <a:pt x="34478" y="9768"/>
                  </a:lnTo>
                  <a:lnTo>
                    <a:pt x="24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077"/>
            <p:cNvSpPr/>
            <p:nvPr>
              <p:custDataLst>
                <p:tags r:id="rId79"/>
              </p:custDataLst>
            </p:nvPr>
          </p:nvSpPr>
          <p:spPr>
            <a:xfrm>
              <a:off x="2161979" y="3409950"/>
              <a:ext cx="3372" cy="82551"/>
            </a:xfrm>
            <a:custGeom>
              <a:avLst/>
              <a:gdLst/>
              <a:ahLst/>
              <a:cxnLst/>
              <a:rect l="0" t="0" r="0" b="0"/>
              <a:pathLst>
                <a:path w="3372" h="825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3815"/>
                  </a:lnTo>
                  <a:lnTo>
                    <a:pt x="2750" y="29854"/>
                  </a:lnTo>
                  <a:lnTo>
                    <a:pt x="3355" y="76545"/>
                  </a:lnTo>
                  <a:lnTo>
                    <a:pt x="33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078"/>
            <p:cNvSpPr/>
            <p:nvPr>
              <p:custDataLst>
                <p:tags r:id="rId80"/>
              </p:custDataLst>
            </p:nvPr>
          </p:nvSpPr>
          <p:spPr>
            <a:xfrm>
              <a:off x="1915054" y="3159508"/>
              <a:ext cx="192808" cy="218693"/>
            </a:xfrm>
            <a:custGeom>
              <a:avLst/>
              <a:gdLst/>
              <a:ahLst/>
              <a:cxnLst/>
              <a:rect l="0" t="0" r="0" b="0"/>
              <a:pathLst>
                <a:path w="192808" h="218693">
                  <a:moveTo>
                    <a:pt x="180446" y="34542"/>
                  </a:moveTo>
                  <a:lnTo>
                    <a:pt x="180446" y="34542"/>
                  </a:lnTo>
                  <a:lnTo>
                    <a:pt x="180446" y="29075"/>
                  </a:lnTo>
                  <a:lnTo>
                    <a:pt x="181151" y="28780"/>
                  </a:lnTo>
                  <a:lnTo>
                    <a:pt x="192001" y="28215"/>
                  </a:lnTo>
                  <a:lnTo>
                    <a:pt x="192807" y="21457"/>
                  </a:lnTo>
                  <a:lnTo>
                    <a:pt x="191114" y="16262"/>
                  </a:lnTo>
                  <a:lnTo>
                    <a:pt x="184278" y="7177"/>
                  </a:lnTo>
                  <a:lnTo>
                    <a:pt x="174839" y="720"/>
                  </a:lnTo>
                  <a:lnTo>
                    <a:pt x="171064" y="0"/>
                  </a:lnTo>
                  <a:lnTo>
                    <a:pt x="140579" y="5656"/>
                  </a:lnTo>
                  <a:lnTo>
                    <a:pt x="97704" y="22956"/>
                  </a:lnTo>
                  <a:lnTo>
                    <a:pt x="62476" y="42576"/>
                  </a:lnTo>
                  <a:lnTo>
                    <a:pt x="47185" y="56678"/>
                  </a:lnTo>
                  <a:lnTo>
                    <a:pt x="38647" y="71135"/>
                  </a:lnTo>
                  <a:lnTo>
                    <a:pt x="40048" y="83025"/>
                  </a:lnTo>
                  <a:lnTo>
                    <a:pt x="46080" y="96307"/>
                  </a:lnTo>
                  <a:lnTo>
                    <a:pt x="55817" y="106914"/>
                  </a:lnTo>
                  <a:lnTo>
                    <a:pt x="73198" y="117447"/>
                  </a:lnTo>
                  <a:lnTo>
                    <a:pt x="102399" y="126622"/>
                  </a:lnTo>
                  <a:lnTo>
                    <a:pt x="119926" y="129558"/>
                  </a:lnTo>
                  <a:lnTo>
                    <a:pt x="121755" y="131047"/>
                  </a:lnTo>
                  <a:lnTo>
                    <a:pt x="122269" y="132745"/>
                  </a:lnTo>
                  <a:lnTo>
                    <a:pt x="120494" y="134583"/>
                  </a:lnTo>
                  <a:lnTo>
                    <a:pt x="87920" y="147480"/>
                  </a:lnTo>
                  <a:lnTo>
                    <a:pt x="42120" y="163990"/>
                  </a:lnTo>
                  <a:lnTo>
                    <a:pt x="8797" y="184055"/>
                  </a:lnTo>
                  <a:lnTo>
                    <a:pt x="1852" y="194831"/>
                  </a:lnTo>
                  <a:lnTo>
                    <a:pt x="0" y="200668"/>
                  </a:lnTo>
                  <a:lnTo>
                    <a:pt x="176" y="205265"/>
                  </a:lnTo>
                  <a:lnTo>
                    <a:pt x="1705" y="209035"/>
                  </a:lnTo>
                  <a:lnTo>
                    <a:pt x="4135" y="212254"/>
                  </a:lnTo>
                  <a:lnTo>
                    <a:pt x="12480" y="215831"/>
                  </a:lnTo>
                  <a:lnTo>
                    <a:pt x="59335" y="218440"/>
                  </a:lnTo>
                  <a:lnTo>
                    <a:pt x="103684" y="218642"/>
                  </a:lnTo>
                  <a:lnTo>
                    <a:pt x="142346" y="218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3" name="SMARTInkShape-1079"/>
          <p:cNvSpPr/>
          <p:nvPr>
            <p:custDataLst>
              <p:tags r:id="rId4"/>
            </p:custDataLst>
          </p:nvPr>
        </p:nvSpPr>
        <p:spPr>
          <a:xfrm>
            <a:off x="5023189" y="2204333"/>
            <a:ext cx="234612" cy="49601"/>
          </a:xfrm>
          <a:custGeom>
            <a:avLst/>
            <a:gdLst/>
            <a:ahLst/>
            <a:cxnLst/>
            <a:rect l="0" t="0" r="0" b="0"/>
            <a:pathLst>
              <a:path w="234612" h="49601">
                <a:moveTo>
                  <a:pt x="12361" y="5467"/>
                </a:moveTo>
                <a:lnTo>
                  <a:pt x="12361" y="5467"/>
                </a:lnTo>
                <a:lnTo>
                  <a:pt x="8990" y="5467"/>
                </a:lnTo>
                <a:lnTo>
                  <a:pt x="5453" y="3585"/>
                </a:lnTo>
                <a:lnTo>
                  <a:pt x="805" y="0"/>
                </a:lnTo>
                <a:lnTo>
                  <a:pt x="423" y="411"/>
                </a:lnTo>
                <a:lnTo>
                  <a:pt x="0" y="2750"/>
                </a:lnTo>
                <a:lnTo>
                  <a:pt x="16616" y="8033"/>
                </a:lnTo>
                <a:lnTo>
                  <a:pt x="57494" y="11070"/>
                </a:lnTo>
                <a:lnTo>
                  <a:pt x="101737" y="11670"/>
                </a:lnTo>
                <a:lnTo>
                  <a:pt x="143970" y="13654"/>
                </a:lnTo>
                <a:lnTo>
                  <a:pt x="186055" y="17276"/>
                </a:lnTo>
                <a:lnTo>
                  <a:pt x="204623" y="21274"/>
                </a:lnTo>
                <a:lnTo>
                  <a:pt x="206153" y="23060"/>
                </a:lnTo>
                <a:lnTo>
                  <a:pt x="205055" y="24957"/>
                </a:lnTo>
                <a:lnTo>
                  <a:pt x="202208" y="26927"/>
                </a:lnTo>
                <a:lnTo>
                  <a:pt x="157785" y="38817"/>
                </a:lnTo>
                <a:lnTo>
                  <a:pt x="115971" y="42865"/>
                </a:lnTo>
                <a:lnTo>
                  <a:pt x="76456" y="47514"/>
                </a:lnTo>
                <a:lnTo>
                  <a:pt x="29294" y="49600"/>
                </a:lnTo>
                <a:lnTo>
                  <a:pt x="36585" y="47895"/>
                </a:lnTo>
                <a:lnTo>
                  <a:pt x="70338" y="42968"/>
                </a:lnTo>
                <a:lnTo>
                  <a:pt x="100923" y="39067"/>
                </a:lnTo>
                <a:lnTo>
                  <a:pt x="135683" y="34982"/>
                </a:lnTo>
                <a:lnTo>
                  <a:pt x="234611" y="24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SMARTInkShape-1080"/>
          <p:cNvSpPr/>
          <p:nvPr>
            <p:custDataLst>
              <p:tags r:id="rId5"/>
            </p:custDataLst>
          </p:nvPr>
        </p:nvSpPr>
        <p:spPr>
          <a:xfrm>
            <a:off x="4417780" y="2247900"/>
            <a:ext cx="236771" cy="31382"/>
          </a:xfrm>
          <a:custGeom>
            <a:avLst/>
            <a:gdLst/>
            <a:ahLst/>
            <a:cxnLst/>
            <a:rect l="0" t="0" r="0" b="0"/>
            <a:pathLst>
              <a:path w="236771" h="31382">
                <a:moveTo>
                  <a:pt x="8170" y="0"/>
                </a:moveTo>
                <a:lnTo>
                  <a:pt x="8170" y="0"/>
                </a:lnTo>
                <a:lnTo>
                  <a:pt x="147" y="4364"/>
                </a:lnTo>
                <a:lnTo>
                  <a:pt x="0" y="5026"/>
                </a:lnTo>
                <a:lnTo>
                  <a:pt x="8203" y="9460"/>
                </a:lnTo>
                <a:lnTo>
                  <a:pt x="47347" y="11354"/>
                </a:lnTo>
                <a:lnTo>
                  <a:pt x="94278" y="7548"/>
                </a:lnTo>
                <a:lnTo>
                  <a:pt x="137205" y="6587"/>
                </a:lnTo>
                <a:lnTo>
                  <a:pt x="152550" y="6420"/>
                </a:lnTo>
                <a:lnTo>
                  <a:pt x="153812" y="7102"/>
                </a:lnTo>
                <a:lnTo>
                  <a:pt x="153242" y="8263"/>
                </a:lnTo>
                <a:lnTo>
                  <a:pt x="151452" y="9742"/>
                </a:lnTo>
                <a:lnTo>
                  <a:pt x="109460" y="21279"/>
                </a:lnTo>
                <a:lnTo>
                  <a:pt x="66177" y="29883"/>
                </a:lnTo>
                <a:lnTo>
                  <a:pt x="58518" y="31197"/>
                </a:lnTo>
                <a:lnTo>
                  <a:pt x="58668" y="31381"/>
                </a:lnTo>
                <a:lnTo>
                  <a:pt x="101040" y="22879"/>
                </a:lnTo>
                <a:lnTo>
                  <a:pt x="140632" y="11078"/>
                </a:lnTo>
                <a:lnTo>
                  <a:pt x="186291" y="5403"/>
                </a:lnTo>
                <a:lnTo>
                  <a:pt x="23677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SMARTInkShape-1081"/>
          <p:cNvSpPr/>
          <p:nvPr>
            <p:custDataLst>
              <p:tags r:id="rId6"/>
            </p:custDataLst>
          </p:nvPr>
        </p:nvSpPr>
        <p:spPr>
          <a:xfrm>
            <a:off x="1924050" y="2247987"/>
            <a:ext cx="3056709" cy="201659"/>
          </a:xfrm>
          <a:custGeom>
            <a:avLst/>
            <a:gdLst/>
            <a:ahLst/>
            <a:cxnLst/>
            <a:rect l="0" t="0" r="0" b="0"/>
            <a:pathLst>
              <a:path w="3056709" h="201659">
                <a:moveTo>
                  <a:pt x="44450" y="165013"/>
                </a:moveTo>
                <a:lnTo>
                  <a:pt x="44450" y="165013"/>
                </a:lnTo>
                <a:lnTo>
                  <a:pt x="35612" y="165013"/>
                </a:lnTo>
                <a:lnTo>
                  <a:pt x="31585" y="166894"/>
                </a:lnTo>
                <a:lnTo>
                  <a:pt x="26622" y="170480"/>
                </a:lnTo>
                <a:lnTo>
                  <a:pt x="26920" y="170774"/>
                </a:lnTo>
                <a:lnTo>
                  <a:pt x="67618" y="171348"/>
                </a:lnTo>
                <a:lnTo>
                  <a:pt x="107367" y="171358"/>
                </a:lnTo>
                <a:lnTo>
                  <a:pt x="147915" y="171362"/>
                </a:lnTo>
                <a:lnTo>
                  <a:pt x="195180" y="171363"/>
                </a:lnTo>
                <a:lnTo>
                  <a:pt x="232091" y="171363"/>
                </a:lnTo>
                <a:lnTo>
                  <a:pt x="274366" y="171363"/>
                </a:lnTo>
                <a:lnTo>
                  <a:pt x="311500" y="169481"/>
                </a:lnTo>
                <a:lnTo>
                  <a:pt x="358291" y="166337"/>
                </a:lnTo>
                <a:lnTo>
                  <a:pt x="402729" y="163524"/>
                </a:lnTo>
                <a:lnTo>
                  <a:pt x="435813" y="160118"/>
                </a:lnTo>
                <a:lnTo>
                  <a:pt x="471683" y="156252"/>
                </a:lnTo>
                <a:lnTo>
                  <a:pt x="506911" y="154064"/>
                </a:lnTo>
                <a:lnTo>
                  <a:pt x="542088" y="152385"/>
                </a:lnTo>
                <a:lnTo>
                  <a:pt x="578889" y="149288"/>
                </a:lnTo>
                <a:lnTo>
                  <a:pt x="618293" y="145559"/>
                </a:lnTo>
                <a:lnTo>
                  <a:pt x="658619" y="141550"/>
                </a:lnTo>
                <a:lnTo>
                  <a:pt x="697708" y="137416"/>
                </a:lnTo>
                <a:lnTo>
                  <a:pt x="738130" y="133228"/>
                </a:lnTo>
                <a:lnTo>
                  <a:pt x="780319" y="129720"/>
                </a:lnTo>
                <a:lnTo>
                  <a:pt x="824940" y="128160"/>
                </a:lnTo>
                <a:lnTo>
                  <a:pt x="868760" y="125586"/>
                </a:lnTo>
                <a:lnTo>
                  <a:pt x="911754" y="122090"/>
                </a:lnTo>
                <a:lnTo>
                  <a:pt x="954381" y="118184"/>
                </a:lnTo>
                <a:lnTo>
                  <a:pt x="998727" y="115978"/>
                </a:lnTo>
                <a:lnTo>
                  <a:pt x="1045013" y="114292"/>
                </a:lnTo>
                <a:lnTo>
                  <a:pt x="1069208" y="112855"/>
                </a:lnTo>
                <a:lnTo>
                  <a:pt x="1093805" y="111191"/>
                </a:lnTo>
                <a:lnTo>
                  <a:pt x="1118670" y="109376"/>
                </a:lnTo>
                <a:lnTo>
                  <a:pt x="1143714" y="107461"/>
                </a:lnTo>
                <a:lnTo>
                  <a:pt x="1168876" y="105478"/>
                </a:lnTo>
                <a:lnTo>
                  <a:pt x="1193411" y="103451"/>
                </a:lnTo>
                <a:lnTo>
                  <a:pt x="1217530" y="101394"/>
                </a:lnTo>
                <a:lnTo>
                  <a:pt x="1241370" y="99317"/>
                </a:lnTo>
                <a:lnTo>
                  <a:pt x="1265730" y="97932"/>
                </a:lnTo>
                <a:lnTo>
                  <a:pt x="1290436" y="97009"/>
                </a:lnTo>
                <a:lnTo>
                  <a:pt x="1315374" y="96394"/>
                </a:lnTo>
                <a:lnTo>
                  <a:pt x="1341172" y="95278"/>
                </a:lnTo>
                <a:lnTo>
                  <a:pt x="1367542" y="93828"/>
                </a:lnTo>
                <a:lnTo>
                  <a:pt x="1394295" y="92157"/>
                </a:lnTo>
                <a:lnTo>
                  <a:pt x="1421302" y="90337"/>
                </a:lnTo>
                <a:lnTo>
                  <a:pt x="1448479" y="88417"/>
                </a:lnTo>
                <a:lnTo>
                  <a:pt x="1475769" y="86433"/>
                </a:lnTo>
                <a:lnTo>
                  <a:pt x="1502430" y="85110"/>
                </a:lnTo>
                <a:lnTo>
                  <a:pt x="1528669" y="84227"/>
                </a:lnTo>
                <a:lnTo>
                  <a:pt x="1554630" y="83639"/>
                </a:lnTo>
                <a:lnTo>
                  <a:pt x="1581109" y="82541"/>
                </a:lnTo>
                <a:lnTo>
                  <a:pt x="1607933" y="81104"/>
                </a:lnTo>
                <a:lnTo>
                  <a:pt x="1634989" y="79440"/>
                </a:lnTo>
                <a:lnTo>
                  <a:pt x="1661492" y="78331"/>
                </a:lnTo>
                <a:lnTo>
                  <a:pt x="1687628" y="77592"/>
                </a:lnTo>
                <a:lnTo>
                  <a:pt x="1713519" y="77099"/>
                </a:lnTo>
                <a:lnTo>
                  <a:pt x="1739246" y="76065"/>
                </a:lnTo>
                <a:lnTo>
                  <a:pt x="1764864" y="74669"/>
                </a:lnTo>
                <a:lnTo>
                  <a:pt x="1790409" y="73034"/>
                </a:lnTo>
                <a:lnTo>
                  <a:pt x="1816612" y="71238"/>
                </a:lnTo>
                <a:lnTo>
                  <a:pt x="1843253" y="69335"/>
                </a:lnTo>
                <a:lnTo>
                  <a:pt x="1870185" y="67361"/>
                </a:lnTo>
                <a:lnTo>
                  <a:pt x="1897312" y="66045"/>
                </a:lnTo>
                <a:lnTo>
                  <a:pt x="1924569" y="65168"/>
                </a:lnTo>
                <a:lnTo>
                  <a:pt x="1951913" y="64583"/>
                </a:lnTo>
                <a:lnTo>
                  <a:pt x="1977903" y="63487"/>
                </a:lnTo>
                <a:lnTo>
                  <a:pt x="2002991" y="62052"/>
                </a:lnTo>
                <a:lnTo>
                  <a:pt x="2027477" y="60389"/>
                </a:lnTo>
                <a:lnTo>
                  <a:pt x="2052268" y="59280"/>
                </a:lnTo>
                <a:lnTo>
                  <a:pt x="2077262" y="58541"/>
                </a:lnTo>
                <a:lnTo>
                  <a:pt x="2102391" y="58048"/>
                </a:lnTo>
                <a:lnTo>
                  <a:pt x="2127611" y="57014"/>
                </a:lnTo>
                <a:lnTo>
                  <a:pt x="2152891" y="55619"/>
                </a:lnTo>
                <a:lnTo>
                  <a:pt x="2178210" y="53984"/>
                </a:lnTo>
                <a:lnTo>
                  <a:pt x="2202852" y="52893"/>
                </a:lnTo>
                <a:lnTo>
                  <a:pt x="2227040" y="52167"/>
                </a:lnTo>
                <a:lnTo>
                  <a:pt x="2273907" y="51359"/>
                </a:lnTo>
                <a:lnTo>
                  <a:pt x="2318254" y="51000"/>
                </a:lnTo>
                <a:lnTo>
                  <a:pt x="2363365" y="48959"/>
                </a:lnTo>
                <a:lnTo>
                  <a:pt x="2408579" y="46406"/>
                </a:lnTo>
                <a:lnTo>
                  <a:pt x="2452193" y="45271"/>
                </a:lnTo>
                <a:lnTo>
                  <a:pt x="2493213" y="44767"/>
                </a:lnTo>
                <a:lnTo>
                  <a:pt x="2532612" y="43837"/>
                </a:lnTo>
                <a:lnTo>
                  <a:pt x="2571288" y="41072"/>
                </a:lnTo>
                <a:lnTo>
                  <a:pt x="2607763" y="39372"/>
                </a:lnTo>
                <a:lnTo>
                  <a:pt x="2642789" y="37911"/>
                </a:lnTo>
                <a:lnTo>
                  <a:pt x="2677171" y="34910"/>
                </a:lnTo>
                <a:lnTo>
                  <a:pt x="2709386" y="33106"/>
                </a:lnTo>
                <a:lnTo>
                  <a:pt x="2753406" y="32091"/>
                </a:lnTo>
                <a:lnTo>
                  <a:pt x="2793261" y="29908"/>
                </a:lnTo>
                <a:lnTo>
                  <a:pt x="2831881" y="26674"/>
                </a:lnTo>
                <a:lnTo>
                  <a:pt x="2876114" y="25582"/>
                </a:lnTo>
                <a:lnTo>
                  <a:pt x="2920052" y="21002"/>
                </a:lnTo>
                <a:lnTo>
                  <a:pt x="2958835" y="17484"/>
                </a:lnTo>
                <a:lnTo>
                  <a:pt x="3003698" y="8890"/>
                </a:lnTo>
                <a:lnTo>
                  <a:pt x="3049610" y="2130"/>
                </a:lnTo>
                <a:lnTo>
                  <a:pt x="3056708" y="570"/>
                </a:lnTo>
                <a:lnTo>
                  <a:pt x="3056628" y="351"/>
                </a:lnTo>
                <a:lnTo>
                  <a:pt x="3044687" y="0"/>
                </a:lnTo>
                <a:lnTo>
                  <a:pt x="3007442" y="5000"/>
                </a:lnTo>
                <a:lnTo>
                  <a:pt x="2973815" y="10749"/>
                </a:lnTo>
                <a:lnTo>
                  <a:pt x="2931867" y="16215"/>
                </a:lnTo>
                <a:lnTo>
                  <a:pt x="2896076" y="18854"/>
                </a:lnTo>
                <a:lnTo>
                  <a:pt x="2861709" y="21972"/>
                </a:lnTo>
                <a:lnTo>
                  <a:pt x="2821036" y="23828"/>
                </a:lnTo>
                <a:lnTo>
                  <a:pt x="2780616" y="24653"/>
                </a:lnTo>
                <a:lnTo>
                  <a:pt x="2733354" y="25823"/>
                </a:lnTo>
                <a:lnTo>
                  <a:pt x="2688385" y="29619"/>
                </a:lnTo>
                <a:lnTo>
                  <a:pt x="2643076" y="31763"/>
                </a:lnTo>
                <a:lnTo>
                  <a:pt x="2610741" y="34765"/>
                </a:lnTo>
                <a:lnTo>
                  <a:pt x="2575673" y="36569"/>
                </a:lnTo>
                <a:lnTo>
                  <a:pt x="2538216" y="37371"/>
                </a:lnTo>
                <a:lnTo>
                  <a:pt x="2498050" y="37728"/>
                </a:lnTo>
                <a:lnTo>
                  <a:pt x="2458561" y="39768"/>
                </a:lnTo>
                <a:lnTo>
                  <a:pt x="2418433" y="43026"/>
                </a:lnTo>
                <a:lnTo>
                  <a:pt x="2374728" y="46826"/>
                </a:lnTo>
                <a:lnTo>
                  <a:pt x="2331314" y="50867"/>
                </a:lnTo>
                <a:lnTo>
                  <a:pt x="2287089" y="54309"/>
                </a:lnTo>
                <a:lnTo>
                  <a:pt x="2263443" y="55227"/>
                </a:lnTo>
                <a:lnTo>
                  <a:pt x="2239212" y="55839"/>
                </a:lnTo>
                <a:lnTo>
                  <a:pt x="2214592" y="56953"/>
                </a:lnTo>
                <a:lnTo>
                  <a:pt x="2189711" y="58401"/>
                </a:lnTo>
                <a:lnTo>
                  <a:pt x="2164657" y="60071"/>
                </a:lnTo>
                <a:lnTo>
                  <a:pt x="2139488" y="61185"/>
                </a:lnTo>
                <a:lnTo>
                  <a:pt x="2114242" y="61928"/>
                </a:lnTo>
                <a:lnTo>
                  <a:pt x="2088945" y="62423"/>
                </a:lnTo>
                <a:lnTo>
                  <a:pt x="2062908" y="63459"/>
                </a:lnTo>
                <a:lnTo>
                  <a:pt x="2036377" y="64854"/>
                </a:lnTo>
                <a:lnTo>
                  <a:pt x="2009518" y="66491"/>
                </a:lnTo>
                <a:lnTo>
                  <a:pt x="1983146" y="68287"/>
                </a:lnTo>
                <a:lnTo>
                  <a:pt x="1957097" y="70190"/>
                </a:lnTo>
                <a:lnTo>
                  <a:pt x="1931265" y="72164"/>
                </a:lnTo>
                <a:lnTo>
                  <a:pt x="1904165" y="73480"/>
                </a:lnTo>
                <a:lnTo>
                  <a:pt x="1876222" y="74358"/>
                </a:lnTo>
                <a:lnTo>
                  <a:pt x="1847714" y="74943"/>
                </a:lnTo>
                <a:lnTo>
                  <a:pt x="1819538" y="76039"/>
                </a:lnTo>
                <a:lnTo>
                  <a:pt x="1791581" y="77474"/>
                </a:lnTo>
                <a:lnTo>
                  <a:pt x="1763770" y="79137"/>
                </a:lnTo>
                <a:lnTo>
                  <a:pt x="1736058" y="80951"/>
                </a:lnTo>
                <a:lnTo>
                  <a:pt x="1708411" y="82866"/>
                </a:lnTo>
                <a:lnTo>
                  <a:pt x="1680807" y="84849"/>
                </a:lnTo>
                <a:lnTo>
                  <a:pt x="1653232" y="86875"/>
                </a:lnTo>
                <a:lnTo>
                  <a:pt x="1625677" y="88932"/>
                </a:lnTo>
                <a:lnTo>
                  <a:pt x="1598134" y="91009"/>
                </a:lnTo>
                <a:lnTo>
                  <a:pt x="1569895" y="93099"/>
                </a:lnTo>
                <a:lnTo>
                  <a:pt x="1541191" y="95198"/>
                </a:lnTo>
                <a:lnTo>
                  <a:pt x="1512177" y="97303"/>
                </a:lnTo>
                <a:lnTo>
                  <a:pt x="1482252" y="99412"/>
                </a:lnTo>
                <a:lnTo>
                  <a:pt x="1451718" y="101523"/>
                </a:lnTo>
                <a:lnTo>
                  <a:pt x="1420778" y="103637"/>
                </a:lnTo>
                <a:lnTo>
                  <a:pt x="1390980" y="105751"/>
                </a:lnTo>
                <a:lnTo>
                  <a:pt x="1361942" y="107866"/>
                </a:lnTo>
                <a:lnTo>
                  <a:pt x="1333411" y="109982"/>
                </a:lnTo>
                <a:lnTo>
                  <a:pt x="1303808" y="112098"/>
                </a:lnTo>
                <a:lnTo>
                  <a:pt x="1273489" y="114214"/>
                </a:lnTo>
                <a:lnTo>
                  <a:pt x="1242692" y="116330"/>
                </a:lnTo>
                <a:lnTo>
                  <a:pt x="1212284" y="118447"/>
                </a:lnTo>
                <a:lnTo>
                  <a:pt x="1182134" y="120563"/>
                </a:lnTo>
                <a:lnTo>
                  <a:pt x="1152156" y="122680"/>
                </a:lnTo>
                <a:lnTo>
                  <a:pt x="1122293" y="124796"/>
                </a:lnTo>
                <a:lnTo>
                  <a:pt x="1092507" y="126913"/>
                </a:lnTo>
                <a:lnTo>
                  <a:pt x="1062771" y="129030"/>
                </a:lnTo>
                <a:lnTo>
                  <a:pt x="1033069" y="131852"/>
                </a:lnTo>
                <a:lnTo>
                  <a:pt x="1003391" y="135144"/>
                </a:lnTo>
                <a:lnTo>
                  <a:pt x="973727" y="138751"/>
                </a:lnTo>
                <a:lnTo>
                  <a:pt x="944074" y="141860"/>
                </a:lnTo>
                <a:lnTo>
                  <a:pt x="914427" y="144639"/>
                </a:lnTo>
                <a:lnTo>
                  <a:pt x="884785" y="147197"/>
                </a:lnTo>
                <a:lnTo>
                  <a:pt x="855145" y="149608"/>
                </a:lnTo>
                <a:lnTo>
                  <a:pt x="825508" y="151921"/>
                </a:lnTo>
                <a:lnTo>
                  <a:pt x="795872" y="154168"/>
                </a:lnTo>
                <a:lnTo>
                  <a:pt x="766942" y="157077"/>
                </a:lnTo>
                <a:lnTo>
                  <a:pt x="738484" y="160428"/>
                </a:lnTo>
                <a:lnTo>
                  <a:pt x="710339" y="164073"/>
                </a:lnTo>
                <a:lnTo>
                  <a:pt x="682404" y="167209"/>
                </a:lnTo>
                <a:lnTo>
                  <a:pt x="654608" y="170005"/>
                </a:lnTo>
                <a:lnTo>
                  <a:pt x="626905" y="172574"/>
                </a:lnTo>
                <a:lnTo>
                  <a:pt x="599970" y="174993"/>
                </a:lnTo>
                <a:lnTo>
                  <a:pt x="573547" y="177311"/>
                </a:lnTo>
                <a:lnTo>
                  <a:pt x="547464" y="179561"/>
                </a:lnTo>
                <a:lnTo>
                  <a:pt x="522315" y="181768"/>
                </a:lnTo>
                <a:lnTo>
                  <a:pt x="497788" y="183944"/>
                </a:lnTo>
                <a:lnTo>
                  <a:pt x="450545" y="187538"/>
                </a:lnTo>
                <a:lnTo>
                  <a:pt x="406029" y="189135"/>
                </a:lnTo>
                <a:lnTo>
                  <a:pt x="364607" y="191726"/>
                </a:lnTo>
                <a:lnTo>
                  <a:pt x="325031" y="194525"/>
                </a:lnTo>
                <a:lnTo>
                  <a:pt x="286275" y="195768"/>
                </a:lnTo>
                <a:lnTo>
                  <a:pt x="251646" y="198202"/>
                </a:lnTo>
                <a:lnTo>
                  <a:pt x="204384" y="201658"/>
                </a:lnTo>
                <a:lnTo>
                  <a:pt x="160982" y="200800"/>
                </a:lnTo>
                <a:lnTo>
                  <a:pt x="115667" y="197959"/>
                </a:lnTo>
                <a:lnTo>
                  <a:pt x="82452" y="196589"/>
                </a:lnTo>
                <a:lnTo>
                  <a:pt x="41364" y="191145"/>
                </a:lnTo>
                <a:lnTo>
                  <a:pt x="0" y="1777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9" name="SMARTInkShape-Group209"/>
          <p:cNvGrpSpPr/>
          <p:nvPr/>
        </p:nvGrpSpPr>
        <p:grpSpPr>
          <a:xfrm>
            <a:off x="6677340" y="597338"/>
            <a:ext cx="2015811" cy="850026"/>
            <a:chOff x="6677340" y="597338"/>
            <a:chExt cx="2015811" cy="850026"/>
          </a:xfrm>
        </p:grpSpPr>
        <p:sp>
          <p:nvSpPr>
            <p:cNvPr id="326" name="SMARTInkShape-1082"/>
            <p:cNvSpPr/>
            <p:nvPr>
              <p:custDataLst>
                <p:tags r:id="rId64"/>
              </p:custDataLst>
            </p:nvPr>
          </p:nvSpPr>
          <p:spPr>
            <a:xfrm>
              <a:off x="8629650" y="10668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5" y="1224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083"/>
            <p:cNvSpPr/>
            <p:nvPr>
              <p:custDataLst>
                <p:tags r:id="rId65"/>
              </p:custDataLst>
            </p:nvPr>
          </p:nvSpPr>
          <p:spPr>
            <a:xfrm>
              <a:off x="8655465" y="966083"/>
              <a:ext cx="37686" cy="29548"/>
            </a:xfrm>
            <a:custGeom>
              <a:avLst/>
              <a:gdLst/>
              <a:ahLst/>
              <a:cxnLst/>
              <a:rect l="0" t="0" r="0" b="0"/>
              <a:pathLst>
                <a:path w="37686" h="29548">
                  <a:moveTo>
                    <a:pt x="37685" y="5467"/>
                  </a:moveTo>
                  <a:lnTo>
                    <a:pt x="37685" y="5467"/>
                  </a:lnTo>
                  <a:lnTo>
                    <a:pt x="34314" y="2096"/>
                  </a:lnTo>
                  <a:lnTo>
                    <a:pt x="22105" y="0"/>
                  </a:lnTo>
                  <a:lnTo>
                    <a:pt x="14768" y="1391"/>
                  </a:lnTo>
                  <a:lnTo>
                    <a:pt x="11823" y="2749"/>
                  </a:lnTo>
                  <a:lnTo>
                    <a:pt x="6671" y="8022"/>
                  </a:lnTo>
                  <a:lnTo>
                    <a:pt x="2734" y="14364"/>
                  </a:lnTo>
                  <a:lnTo>
                    <a:pt x="518" y="21901"/>
                  </a:lnTo>
                  <a:lnTo>
                    <a:pt x="0" y="26412"/>
                  </a:lnTo>
                  <a:lnTo>
                    <a:pt x="1272" y="27897"/>
                  </a:lnTo>
                  <a:lnTo>
                    <a:pt x="6449" y="29547"/>
                  </a:lnTo>
                  <a:lnTo>
                    <a:pt x="13455" y="28399"/>
                  </a:lnTo>
                  <a:lnTo>
                    <a:pt x="17299" y="27105"/>
                  </a:lnTo>
                  <a:lnTo>
                    <a:pt x="19860" y="25537"/>
                  </a:lnTo>
                  <a:lnTo>
                    <a:pt x="21569" y="23786"/>
                  </a:lnTo>
                  <a:lnTo>
                    <a:pt x="22707" y="21913"/>
                  </a:lnTo>
                  <a:lnTo>
                    <a:pt x="22762" y="19959"/>
                  </a:lnTo>
                  <a:lnTo>
                    <a:pt x="1863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084"/>
            <p:cNvSpPr/>
            <p:nvPr>
              <p:custDataLst>
                <p:tags r:id="rId66"/>
              </p:custDataLst>
            </p:nvPr>
          </p:nvSpPr>
          <p:spPr>
            <a:xfrm>
              <a:off x="6677340" y="1403350"/>
              <a:ext cx="1698311" cy="44014"/>
            </a:xfrm>
            <a:custGeom>
              <a:avLst/>
              <a:gdLst/>
              <a:ahLst/>
              <a:cxnLst/>
              <a:rect l="0" t="0" r="0" b="0"/>
              <a:pathLst>
                <a:path w="1698311" h="44014">
                  <a:moveTo>
                    <a:pt x="28260" y="25400"/>
                  </a:moveTo>
                  <a:lnTo>
                    <a:pt x="28260" y="25400"/>
                  </a:lnTo>
                  <a:lnTo>
                    <a:pt x="1745" y="34238"/>
                  </a:lnTo>
                  <a:lnTo>
                    <a:pt x="0" y="35526"/>
                  </a:lnTo>
                  <a:lnTo>
                    <a:pt x="953" y="36384"/>
                  </a:lnTo>
                  <a:lnTo>
                    <a:pt x="38614" y="42975"/>
                  </a:lnTo>
                  <a:lnTo>
                    <a:pt x="78364" y="44013"/>
                  </a:lnTo>
                  <a:lnTo>
                    <a:pt x="118836" y="42439"/>
                  </a:lnTo>
                  <a:lnTo>
                    <a:pt x="165869" y="39386"/>
                  </a:lnTo>
                  <a:lnTo>
                    <a:pt x="203014" y="38671"/>
                  </a:lnTo>
                  <a:lnTo>
                    <a:pt x="245393" y="38354"/>
                  </a:lnTo>
                  <a:lnTo>
                    <a:pt x="290098" y="36331"/>
                  </a:lnTo>
                  <a:lnTo>
                    <a:pt x="337249" y="33081"/>
                  </a:lnTo>
                  <a:lnTo>
                    <a:pt x="362663" y="31226"/>
                  </a:lnTo>
                  <a:lnTo>
                    <a:pt x="388780" y="29284"/>
                  </a:lnTo>
                  <a:lnTo>
                    <a:pt x="415362" y="27989"/>
                  </a:lnTo>
                  <a:lnTo>
                    <a:pt x="442256" y="27126"/>
                  </a:lnTo>
                  <a:lnTo>
                    <a:pt x="469357" y="26551"/>
                  </a:lnTo>
                  <a:lnTo>
                    <a:pt x="496597" y="25462"/>
                  </a:lnTo>
                  <a:lnTo>
                    <a:pt x="523929" y="24030"/>
                  </a:lnTo>
                  <a:lnTo>
                    <a:pt x="551323" y="22370"/>
                  </a:lnTo>
                  <a:lnTo>
                    <a:pt x="580168" y="21263"/>
                  </a:lnTo>
                  <a:lnTo>
                    <a:pt x="609981" y="20526"/>
                  </a:lnTo>
                  <a:lnTo>
                    <a:pt x="640441" y="20034"/>
                  </a:lnTo>
                  <a:lnTo>
                    <a:pt x="671330" y="19000"/>
                  </a:lnTo>
                  <a:lnTo>
                    <a:pt x="702507" y="17606"/>
                  </a:lnTo>
                  <a:lnTo>
                    <a:pt x="733875" y="15970"/>
                  </a:lnTo>
                  <a:lnTo>
                    <a:pt x="764664" y="14880"/>
                  </a:lnTo>
                  <a:lnTo>
                    <a:pt x="795067" y="14154"/>
                  </a:lnTo>
                  <a:lnTo>
                    <a:pt x="825215" y="13669"/>
                  </a:lnTo>
                  <a:lnTo>
                    <a:pt x="853075" y="13346"/>
                  </a:lnTo>
                  <a:lnTo>
                    <a:pt x="879410" y="13131"/>
                  </a:lnTo>
                  <a:lnTo>
                    <a:pt x="904726" y="12987"/>
                  </a:lnTo>
                  <a:lnTo>
                    <a:pt x="930775" y="12186"/>
                  </a:lnTo>
                  <a:lnTo>
                    <a:pt x="957315" y="10946"/>
                  </a:lnTo>
                  <a:lnTo>
                    <a:pt x="984180" y="9414"/>
                  </a:lnTo>
                  <a:lnTo>
                    <a:pt x="1011262" y="8393"/>
                  </a:lnTo>
                  <a:lnTo>
                    <a:pt x="1038489" y="7712"/>
                  </a:lnTo>
                  <a:lnTo>
                    <a:pt x="1065813" y="7258"/>
                  </a:lnTo>
                  <a:lnTo>
                    <a:pt x="1091789" y="6955"/>
                  </a:lnTo>
                  <a:lnTo>
                    <a:pt x="1116868" y="6753"/>
                  </a:lnTo>
                  <a:lnTo>
                    <a:pt x="1141349" y="6619"/>
                  </a:lnTo>
                  <a:lnTo>
                    <a:pt x="1187364" y="6470"/>
                  </a:lnTo>
                  <a:lnTo>
                    <a:pt x="1231334" y="6403"/>
                  </a:lnTo>
                  <a:lnTo>
                    <a:pt x="1274395" y="6374"/>
                  </a:lnTo>
                  <a:lnTo>
                    <a:pt x="1315170" y="6361"/>
                  </a:lnTo>
                  <a:lnTo>
                    <a:pt x="1354458" y="6355"/>
                  </a:lnTo>
                  <a:lnTo>
                    <a:pt x="1393087" y="6352"/>
                  </a:lnTo>
                  <a:lnTo>
                    <a:pt x="1429540" y="6351"/>
                  </a:lnTo>
                  <a:lnTo>
                    <a:pt x="1463851" y="6350"/>
                  </a:lnTo>
                  <a:lnTo>
                    <a:pt x="1510227" y="6350"/>
                  </a:lnTo>
                  <a:lnTo>
                    <a:pt x="1551096" y="6350"/>
                  </a:lnTo>
                  <a:lnTo>
                    <a:pt x="1589309" y="6350"/>
                  </a:lnTo>
                  <a:lnTo>
                    <a:pt x="1624698" y="5644"/>
                  </a:lnTo>
                  <a:lnTo>
                    <a:pt x="1698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085"/>
            <p:cNvSpPr/>
            <p:nvPr>
              <p:custDataLst>
                <p:tags r:id="rId67"/>
              </p:custDataLst>
            </p:nvPr>
          </p:nvSpPr>
          <p:spPr>
            <a:xfrm>
              <a:off x="8464550" y="874479"/>
              <a:ext cx="152401" cy="185972"/>
            </a:xfrm>
            <a:custGeom>
              <a:avLst/>
              <a:gdLst/>
              <a:ahLst/>
              <a:cxnLst/>
              <a:rect l="0" t="0" r="0" b="0"/>
              <a:pathLst>
                <a:path w="152401" h="185972">
                  <a:moveTo>
                    <a:pt x="152400" y="8171"/>
                  </a:moveTo>
                  <a:lnTo>
                    <a:pt x="152400" y="8171"/>
                  </a:lnTo>
                  <a:lnTo>
                    <a:pt x="152398" y="1429"/>
                  </a:lnTo>
                  <a:lnTo>
                    <a:pt x="150989" y="149"/>
                  </a:lnTo>
                  <a:lnTo>
                    <a:pt x="148637" y="0"/>
                  </a:lnTo>
                  <a:lnTo>
                    <a:pt x="145658" y="607"/>
                  </a:lnTo>
                  <a:lnTo>
                    <a:pt x="134723" y="8203"/>
                  </a:lnTo>
                  <a:lnTo>
                    <a:pt x="90594" y="54667"/>
                  </a:lnTo>
                  <a:lnTo>
                    <a:pt x="46585" y="101133"/>
                  </a:lnTo>
                  <a:lnTo>
                    <a:pt x="15970" y="148355"/>
                  </a:lnTo>
                  <a:lnTo>
                    <a:pt x="5359" y="166359"/>
                  </a:lnTo>
                  <a:lnTo>
                    <a:pt x="0" y="18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086"/>
            <p:cNvSpPr/>
            <p:nvPr>
              <p:custDataLst>
                <p:tags r:id="rId68"/>
              </p:custDataLst>
            </p:nvPr>
          </p:nvSpPr>
          <p:spPr>
            <a:xfrm>
              <a:off x="8426448" y="860229"/>
              <a:ext cx="120653" cy="187522"/>
            </a:xfrm>
            <a:custGeom>
              <a:avLst/>
              <a:gdLst/>
              <a:ahLst/>
              <a:cxnLst/>
              <a:rect l="0" t="0" r="0" b="0"/>
              <a:pathLst>
                <a:path w="120653" h="1875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707" y="418"/>
                  </a:lnTo>
                  <a:lnTo>
                    <a:pt x="5071" y="8454"/>
                  </a:lnTo>
                  <a:lnTo>
                    <a:pt x="12245" y="23927"/>
                  </a:lnTo>
                  <a:lnTo>
                    <a:pt x="41094" y="65696"/>
                  </a:lnTo>
                  <a:lnTo>
                    <a:pt x="67465" y="107247"/>
                  </a:lnTo>
                  <a:lnTo>
                    <a:pt x="103331" y="154352"/>
                  </a:lnTo>
                  <a:lnTo>
                    <a:pt x="120652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087"/>
            <p:cNvSpPr/>
            <p:nvPr>
              <p:custDataLst>
                <p:tags r:id="rId69"/>
              </p:custDataLst>
            </p:nvPr>
          </p:nvSpPr>
          <p:spPr>
            <a:xfrm>
              <a:off x="8140700" y="638463"/>
              <a:ext cx="120651" cy="110838"/>
            </a:xfrm>
            <a:custGeom>
              <a:avLst/>
              <a:gdLst/>
              <a:ahLst/>
              <a:cxnLst/>
              <a:rect l="0" t="0" r="0" b="0"/>
              <a:pathLst>
                <a:path w="120651" h="110838">
                  <a:moveTo>
                    <a:pt x="0" y="21937"/>
                  </a:moveTo>
                  <a:lnTo>
                    <a:pt x="0" y="21937"/>
                  </a:lnTo>
                  <a:lnTo>
                    <a:pt x="0" y="16470"/>
                  </a:lnTo>
                  <a:lnTo>
                    <a:pt x="6742" y="15849"/>
                  </a:lnTo>
                  <a:lnTo>
                    <a:pt x="8021" y="17878"/>
                  </a:lnTo>
                  <a:lnTo>
                    <a:pt x="4628" y="56074"/>
                  </a:lnTo>
                  <a:lnTo>
                    <a:pt x="271" y="94142"/>
                  </a:lnTo>
                  <a:lnTo>
                    <a:pt x="180" y="94063"/>
                  </a:lnTo>
                  <a:lnTo>
                    <a:pt x="759" y="86503"/>
                  </a:lnTo>
                  <a:lnTo>
                    <a:pt x="12216" y="55970"/>
                  </a:lnTo>
                  <a:lnTo>
                    <a:pt x="35109" y="14067"/>
                  </a:lnTo>
                  <a:lnTo>
                    <a:pt x="38222" y="8224"/>
                  </a:lnTo>
                  <a:lnTo>
                    <a:pt x="41711" y="4328"/>
                  </a:lnTo>
                  <a:lnTo>
                    <a:pt x="49347" y="0"/>
                  </a:lnTo>
                  <a:lnTo>
                    <a:pt x="52653" y="962"/>
                  </a:lnTo>
                  <a:lnTo>
                    <a:pt x="68673" y="23356"/>
                  </a:lnTo>
                  <a:lnTo>
                    <a:pt x="89024" y="65807"/>
                  </a:lnTo>
                  <a:lnTo>
                    <a:pt x="120650" y="110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088"/>
            <p:cNvSpPr/>
            <p:nvPr>
              <p:custDataLst>
                <p:tags r:id="rId70"/>
              </p:custDataLst>
            </p:nvPr>
          </p:nvSpPr>
          <p:spPr>
            <a:xfrm>
              <a:off x="8229600" y="1022350"/>
              <a:ext cx="11819" cy="50801"/>
            </a:xfrm>
            <a:custGeom>
              <a:avLst/>
              <a:gdLst/>
              <a:ahLst/>
              <a:cxnLst/>
              <a:rect l="0" t="0" r="0" b="0"/>
              <a:pathLst>
                <a:path w="11819" h="508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706"/>
                  </a:lnTo>
                  <a:lnTo>
                    <a:pt x="11376" y="1881"/>
                  </a:lnTo>
                  <a:lnTo>
                    <a:pt x="11818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089"/>
            <p:cNvSpPr/>
            <p:nvPr>
              <p:custDataLst>
                <p:tags r:id="rId71"/>
              </p:custDataLst>
            </p:nvPr>
          </p:nvSpPr>
          <p:spPr>
            <a:xfrm>
              <a:off x="8020134" y="818283"/>
              <a:ext cx="144352" cy="376355"/>
            </a:xfrm>
            <a:custGeom>
              <a:avLst/>
              <a:gdLst/>
              <a:ahLst/>
              <a:cxnLst/>
              <a:rect l="0" t="0" r="0" b="0"/>
              <a:pathLst>
                <a:path w="144352" h="376355">
                  <a:moveTo>
                    <a:pt x="25316" y="153267"/>
                  </a:moveTo>
                  <a:lnTo>
                    <a:pt x="25316" y="153267"/>
                  </a:lnTo>
                  <a:lnTo>
                    <a:pt x="15189" y="172682"/>
                  </a:lnTo>
                  <a:lnTo>
                    <a:pt x="12955" y="216092"/>
                  </a:lnTo>
                  <a:lnTo>
                    <a:pt x="12717" y="256940"/>
                  </a:lnTo>
                  <a:lnTo>
                    <a:pt x="9274" y="298050"/>
                  </a:lnTo>
                  <a:lnTo>
                    <a:pt x="6154" y="340433"/>
                  </a:lnTo>
                  <a:lnTo>
                    <a:pt x="876" y="375714"/>
                  </a:lnTo>
                  <a:lnTo>
                    <a:pt x="557" y="376354"/>
                  </a:lnTo>
                  <a:lnTo>
                    <a:pt x="0" y="350166"/>
                  </a:lnTo>
                  <a:lnTo>
                    <a:pt x="3312" y="316500"/>
                  </a:lnTo>
                  <a:lnTo>
                    <a:pt x="12132" y="269601"/>
                  </a:lnTo>
                  <a:lnTo>
                    <a:pt x="20312" y="232343"/>
                  </a:lnTo>
                  <a:lnTo>
                    <a:pt x="27204" y="186575"/>
                  </a:lnTo>
                  <a:lnTo>
                    <a:pt x="37086" y="139539"/>
                  </a:lnTo>
                  <a:lnTo>
                    <a:pt x="48703" y="93902"/>
                  </a:lnTo>
                  <a:lnTo>
                    <a:pt x="61199" y="51184"/>
                  </a:lnTo>
                  <a:lnTo>
                    <a:pt x="76221" y="7202"/>
                  </a:lnTo>
                  <a:lnTo>
                    <a:pt x="82277" y="625"/>
                  </a:lnTo>
                  <a:lnTo>
                    <a:pt x="85867" y="0"/>
                  </a:lnTo>
                  <a:lnTo>
                    <a:pt x="89673" y="995"/>
                  </a:lnTo>
                  <a:lnTo>
                    <a:pt x="93620" y="3069"/>
                  </a:lnTo>
                  <a:lnTo>
                    <a:pt x="99888" y="14781"/>
                  </a:lnTo>
                  <a:lnTo>
                    <a:pt x="109660" y="47673"/>
                  </a:lnTo>
                  <a:lnTo>
                    <a:pt x="108247" y="90076"/>
                  </a:lnTo>
                  <a:lnTo>
                    <a:pt x="101173" y="121447"/>
                  </a:lnTo>
                  <a:lnTo>
                    <a:pt x="90050" y="138937"/>
                  </a:lnTo>
                  <a:lnTo>
                    <a:pt x="90345" y="138775"/>
                  </a:lnTo>
                  <a:lnTo>
                    <a:pt x="92552" y="136713"/>
                  </a:lnTo>
                  <a:lnTo>
                    <a:pt x="95887" y="135326"/>
                  </a:lnTo>
                  <a:lnTo>
                    <a:pt x="97763" y="134956"/>
                  </a:lnTo>
                  <a:lnTo>
                    <a:pt x="107145" y="137807"/>
                  </a:lnTo>
                  <a:lnTo>
                    <a:pt x="118863" y="146491"/>
                  </a:lnTo>
                  <a:lnTo>
                    <a:pt x="140514" y="181283"/>
                  </a:lnTo>
                  <a:lnTo>
                    <a:pt x="144351" y="198492"/>
                  </a:lnTo>
                  <a:lnTo>
                    <a:pt x="141486" y="210761"/>
                  </a:lnTo>
                  <a:lnTo>
                    <a:pt x="135508" y="221859"/>
                  </a:lnTo>
                  <a:lnTo>
                    <a:pt x="128147" y="229143"/>
                  </a:lnTo>
                  <a:lnTo>
                    <a:pt x="112699" y="237211"/>
                  </a:lnTo>
                  <a:lnTo>
                    <a:pt x="107561" y="237452"/>
                  </a:lnTo>
                  <a:lnTo>
                    <a:pt x="98088" y="233956"/>
                  </a:lnTo>
                  <a:lnTo>
                    <a:pt x="82466" y="21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090"/>
            <p:cNvSpPr/>
            <p:nvPr>
              <p:custDataLst>
                <p:tags r:id="rId72"/>
              </p:custDataLst>
            </p:nvPr>
          </p:nvSpPr>
          <p:spPr>
            <a:xfrm>
              <a:off x="7794429" y="920750"/>
              <a:ext cx="28772" cy="158751"/>
            </a:xfrm>
            <a:custGeom>
              <a:avLst/>
              <a:gdLst/>
              <a:ahLst/>
              <a:cxnLst/>
              <a:rect l="0" t="0" r="0" b="0"/>
              <a:pathLst>
                <a:path w="28772" h="1587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13082" y="32493"/>
                  </a:lnTo>
                  <a:lnTo>
                    <a:pt x="15677" y="73711"/>
                  </a:lnTo>
                  <a:lnTo>
                    <a:pt x="21063" y="116343"/>
                  </a:lnTo>
                  <a:lnTo>
                    <a:pt x="2877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091"/>
            <p:cNvSpPr/>
            <p:nvPr>
              <p:custDataLst>
                <p:tags r:id="rId73"/>
              </p:custDataLst>
            </p:nvPr>
          </p:nvSpPr>
          <p:spPr>
            <a:xfrm>
              <a:off x="7734300" y="9906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9"/>
                  </a:lnTo>
                  <a:lnTo>
                    <a:pt x="10831" y="1986"/>
                  </a:lnTo>
                  <a:lnTo>
                    <a:pt x="17712" y="588"/>
                  </a:lnTo>
                  <a:lnTo>
                    <a:pt x="63460" y="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092"/>
            <p:cNvSpPr/>
            <p:nvPr>
              <p:custDataLst>
                <p:tags r:id="rId74"/>
              </p:custDataLst>
            </p:nvPr>
          </p:nvSpPr>
          <p:spPr>
            <a:xfrm>
              <a:off x="7277100" y="810329"/>
              <a:ext cx="115261" cy="358969"/>
            </a:xfrm>
            <a:custGeom>
              <a:avLst/>
              <a:gdLst/>
              <a:ahLst/>
              <a:cxnLst/>
              <a:rect l="0" t="0" r="0" b="0"/>
              <a:pathLst>
                <a:path w="115261" h="358969">
                  <a:moveTo>
                    <a:pt x="0" y="129471"/>
                  </a:moveTo>
                  <a:lnTo>
                    <a:pt x="0" y="129471"/>
                  </a:lnTo>
                  <a:lnTo>
                    <a:pt x="3370" y="132842"/>
                  </a:lnTo>
                  <a:lnTo>
                    <a:pt x="5958" y="161177"/>
                  </a:lnTo>
                  <a:lnTo>
                    <a:pt x="6298" y="207468"/>
                  </a:lnTo>
                  <a:lnTo>
                    <a:pt x="6341" y="251939"/>
                  </a:lnTo>
                  <a:lnTo>
                    <a:pt x="6348" y="295699"/>
                  </a:lnTo>
                  <a:lnTo>
                    <a:pt x="6350" y="333730"/>
                  </a:lnTo>
                  <a:lnTo>
                    <a:pt x="6350" y="358968"/>
                  </a:lnTo>
                  <a:lnTo>
                    <a:pt x="6350" y="315458"/>
                  </a:lnTo>
                  <a:lnTo>
                    <a:pt x="6350" y="274185"/>
                  </a:lnTo>
                  <a:lnTo>
                    <a:pt x="6350" y="240826"/>
                  </a:lnTo>
                  <a:lnTo>
                    <a:pt x="6350" y="204362"/>
                  </a:lnTo>
                  <a:lnTo>
                    <a:pt x="7055" y="169811"/>
                  </a:lnTo>
                  <a:lnTo>
                    <a:pt x="11419" y="128410"/>
                  </a:lnTo>
                  <a:lnTo>
                    <a:pt x="17181" y="82747"/>
                  </a:lnTo>
                  <a:lnTo>
                    <a:pt x="23568" y="36202"/>
                  </a:lnTo>
                  <a:lnTo>
                    <a:pt x="28408" y="9212"/>
                  </a:lnTo>
                  <a:lnTo>
                    <a:pt x="32147" y="1939"/>
                  </a:lnTo>
                  <a:lnTo>
                    <a:pt x="34130" y="0"/>
                  </a:lnTo>
                  <a:lnTo>
                    <a:pt x="36865" y="824"/>
                  </a:lnTo>
                  <a:lnTo>
                    <a:pt x="43666" y="7383"/>
                  </a:lnTo>
                  <a:lnTo>
                    <a:pt x="52057" y="22976"/>
                  </a:lnTo>
                  <a:lnTo>
                    <a:pt x="56479" y="70422"/>
                  </a:lnTo>
                  <a:lnTo>
                    <a:pt x="57017" y="99071"/>
                  </a:lnTo>
                  <a:lnTo>
                    <a:pt x="53328" y="109139"/>
                  </a:lnTo>
                  <a:lnTo>
                    <a:pt x="46203" y="120359"/>
                  </a:lnTo>
                  <a:lnTo>
                    <a:pt x="47030" y="120574"/>
                  </a:lnTo>
                  <a:lnTo>
                    <a:pt x="58910" y="117411"/>
                  </a:lnTo>
                  <a:lnTo>
                    <a:pt x="72252" y="120332"/>
                  </a:lnTo>
                  <a:lnTo>
                    <a:pt x="89612" y="129037"/>
                  </a:lnTo>
                  <a:lnTo>
                    <a:pt x="101419" y="140553"/>
                  </a:lnTo>
                  <a:lnTo>
                    <a:pt x="112756" y="159644"/>
                  </a:lnTo>
                  <a:lnTo>
                    <a:pt x="115260" y="173220"/>
                  </a:lnTo>
                  <a:lnTo>
                    <a:pt x="114939" y="179804"/>
                  </a:lnTo>
                  <a:lnTo>
                    <a:pt x="110821" y="190882"/>
                  </a:lnTo>
                  <a:lnTo>
                    <a:pt x="96679" y="209492"/>
                  </a:lnTo>
                  <a:lnTo>
                    <a:pt x="84832" y="214425"/>
                  </a:lnTo>
                  <a:lnTo>
                    <a:pt x="64343" y="217591"/>
                  </a:lnTo>
                  <a:lnTo>
                    <a:pt x="61945" y="217146"/>
                  </a:lnTo>
                  <a:lnTo>
                    <a:pt x="60347" y="216143"/>
                  </a:lnTo>
                  <a:lnTo>
                    <a:pt x="59281" y="214769"/>
                  </a:lnTo>
                  <a:lnTo>
                    <a:pt x="59275" y="213147"/>
                  </a:lnTo>
                  <a:lnTo>
                    <a:pt x="63500" y="20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093"/>
            <p:cNvSpPr/>
            <p:nvPr>
              <p:custDataLst>
                <p:tags r:id="rId75"/>
              </p:custDataLst>
            </p:nvPr>
          </p:nvSpPr>
          <p:spPr>
            <a:xfrm>
              <a:off x="7455271" y="996950"/>
              <a:ext cx="34899" cy="73796"/>
            </a:xfrm>
            <a:custGeom>
              <a:avLst/>
              <a:gdLst/>
              <a:ahLst/>
              <a:cxnLst/>
              <a:rect l="0" t="0" r="0" b="0"/>
              <a:pathLst>
                <a:path w="34899" h="73796">
                  <a:moveTo>
                    <a:pt x="31379" y="31750"/>
                  </a:moveTo>
                  <a:lnTo>
                    <a:pt x="31379" y="31750"/>
                  </a:lnTo>
                  <a:lnTo>
                    <a:pt x="28008" y="28379"/>
                  </a:lnTo>
                  <a:lnTo>
                    <a:pt x="24472" y="26724"/>
                  </a:lnTo>
                  <a:lnTo>
                    <a:pt x="22541" y="26283"/>
                  </a:lnTo>
                  <a:lnTo>
                    <a:pt x="16452" y="22290"/>
                  </a:lnTo>
                  <a:lnTo>
                    <a:pt x="14372" y="21916"/>
                  </a:lnTo>
                  <a:lnTo>
                    <a:pt x="12281" y="22372"/>
                  </a:lnTo>
                  <a:lnTo>
                    <a:pt x="5964" y="26384"/>
                  </a:lnTo>
                  <a:lnTo>
                    <a:pt x="3853" y="28173"/>
                  </a:lnTo>
                  <a:lnTo>
                    <a:pt x="1506" y="35805"/>
                  </a:lnTo>
                  <a:lnTo>
                    <a:pt x="0" y="54580"/>
                  </a:lnTo>
                  <a:lnTo>
                    <a:pt x="3556" y="63298"/>
                  </a:lnTo>
                  <a:lnTo>
                    <a:pt x="9135" y="70466"/>
                  </a:lnTo>
                  <a:lnTo>
                    <a:pt x="13966" y="73652"/>
                  </a:lnTo>
                  <a:lnTo>
                    <a:pt x="16243" y="73795"/>
                  </a:lnTo>
                  <a:lnTo>
                    <a:pt x="20653" y="72074"/>
                  </a:lnTo>
                  <a:lnTo>
                    <a:pt x="24965" y="65194"/>
                  </a:lnTo>
                  <a:lnTo>
                    <a:pt x="34898" y="37487"/>
                  </a:lnTo>
                  <a:lnTo>
                    <a:pt x="31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094"/>
            <p:cNvSpPr/>
            <p:nvPr>
              <p:custDataLst>
                <p:tags r:id="rId76"/>
              </p:custDataLst>
            </p:nvPr>
          </p:nvSpPr>
          <p:spPr>
            <a:xfrm>
              <a:off x="7330709" y="597338"/>
              <a:ext cx="111492" cy="107513"/>
            </a:xfrm>
            <a:custGeom>
              <a:avLst/>
              <a:gdLst/>
              <a:ahLst/>
              <a:cxnLst/>
              <a:rect l="0" t="0" r="0" b="0"/>
              <a:pathLst>
                <a:path w="111492" h="107513">
                  <a:moveTo>
                    <a:pt x="16241" y="44012"/>
                  </a:moveTo>
                  <a:lnTo>
                    <a:pt x="16241" y="44012"/>
                  </a:lnTo>
                  <a:lnTo>
                    <a:pt x="21708" y="38545"/>
                  </a:lnTo>
                  <a:lnTo>
                    <a:pt x="10304" y="49949"/>
                  </a:lnTo>
                  <a:lnTo>
                    <a:pt x="6546" y="57469"/>
                  </a:lnTo>
                  <a:lnTo>
                    <a:pt x="1923" y="80297"/>
                  </a:lnTo>
                  <a:lnTo>
                    <a:pt x="0" y="84128"/>
                  </a:lnTo>
                  <a:lnTo>
                    <a:pt x="474" y="84161"/>
                  </a:lnTo>
                  <a:lnTo>
                    <a:pt x="1497" y="83478"/>
                  </a:lnTo>
                  <a:lnTo>
                    <a:pt x="20028" y="40265"/>
                  </a:lnTo>
                  <a:lnTo>
                    <a:pt x="41748" y="4251"/>
                  </a:lnTo>
                  <a:lnTo>
                    <a:pt x="45240" y="1277"/>
                  </a:lnTo>
                  <a:lnTo>
                    <a:pt x="48979" y="0"/>
                  </a:lnTo>
                  <a:lnTo>
                    <a:pt x="56191" y="462"/>
                  </a:lnTo>
                  <a:lnTo>
                    <a:pt x="61748" y="3019"/>
                  </a:lnTo>
                  <a:lnTo>
                    <a:pt x="68844" y="11797"/>
                  </a:lnTo>
                  <a:lnTo>
                    <a:pt x="87297" y="55463"/>
                  </a:lnTo>
                  <a:lnTo>
                    <a:pt x="111491" y="107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210"/>
          <p:cNvGrpSpPr/>
          <p:nvPr/>
        </p:nvGrpSpPr>
        <p:grpSpPr>
          <a:xfrm>
            <a:off x="6534150" y="600449"/>
            <a:ext cx="520701" cy="555252"/>
            <a:chOff x="6534150" y="600449"/>
            <a:chExt cx="520701" cy="555252"/>
          </a:xfrm>
        </p:grpSpPr>
        <p:sp>
          <p:nvSpPr>
            <p:cNvPr id="340" name="SMARTInkShape-1095"/>
            <p:cNvSpPr/>
            <p:nvPr>
              <p:custDataLst>
                <p:tags r:id="rId57"/>
              </p:custDataLst>
            </p:nvPr>
          </p:nvSpPr>
          <p:spPr>
            <a:xfrm>
              <a:off x="6950180" y="1035050"/>
              <a:ext cx="104671" cy="24179"/>
            </a:xfrm>
            <a:custGeom>
              <a:avLst/>
              <a:gdLst/>
              <a:ahLst/>
              <a:cxnLst/>
              <a:rect l="0" t="0" r="0" b="0"/>
              <a:pathLst>
                <a:path w="104671" h="24179">
                  <a:moveTo>
                    <a:pt x="9420" y="6350"/>
                  </a:moveTo>
                  <a:lnTo>
                    <a:pt x="9420" y="6350"/>
                  </a:lnTo>
                  <a:lnTo>
                    <a:pt x="581" y="15188"/>
                  </a:lnTo>
                  <a:lnTo>
                    <a:pt x="0" y="17181"/>
                  </a:lnTo>
                  <a:lnTo>
                    <a:pt x="317" y="19215"/>
                  </a:lnTo>
                  <a:lnTo>
                    <a:pt x="1236" y="21277"/>
                  </a:lnTo>
                  <a:lnTo>
                    <a:pt x="2551" y="22651"/>
                  </a:lnTo>
                  <a:lnTo>
                    <a:pt x="5896" y="24178"/>
                  </a:lnTo>
                  <a:lnTo>
                    <a:pt x="45373" y="13306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096"/>
            <p:cNvSpPr/>
            <p:nvPr>
              <p:custDataLst>
                <p:tags r:id="rId58"/>
              </p:custDataLst>
            </p:nvPr>
          </p:nvSpPr>
          <p:spPr>
            <a:xfrm>
              <a:off x="6921500" y="952655"/>
              <a:ext cx="107951" cy="12546"/>
            </a:xfrm>
            <a:custGeom>
              <a:avLst/>
              <a:gdLst/>
              <a:ahLst/>
              <a:cxnLst/>
              <a:rect l="0" t="0" r="0" b="0"/>
              <a:pathLst>
                <a:path w="107951" h="12546">
                  <a:moveTo>
                    <a:pt x="0" y="12545"/>
                  </a:moveTo>
                  <a:lnTo>
                    <a:pt x="0" y="12545"/>
                  </a:lnTo>
                  <a:lnTo>
                    <a:pt x="0" y="5803"/>
                  </a:lnTo>
                  <a:lnTo>
                    <a:pt x="705" y="3817"/>
                  </a:lnTo>
                  <a:lnTo>
                    <a:pt x="1881" y="2493"/>
                  </a:lnTo>
                  <a:lnTo>
                    <a:pt x="3370" y="1610"/>
                  </a:lnTo>
                  <a:lnTo>
                    <a:pt x="35974" y="0"/>
                  </a:lnTo>
                  <a:lnTo>
                    <a:pt x="81480" y="5326"/>
                  </a:lnTo>
                  <a:lnTo>
                    <a:pt x="107950" y="1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097"/>
            <p:cNvSpPr/>
            <p:nvPr>
              <p:custDataLst>
                <p:tags r:id="rId59"/>
              </p:custDataLst>
            </p:nvPr>
          </p:nvSpPr>
          <p:spPr>
            <a:xfrm>
              <a:off x="6604349" y="600449"/>
              <a:ext cx="126652" cy="136152"/>
            </a:xfrm>
            <a:custGeom>
              <a:avLst/>
              <a:gdLst/>
              <a:ahLst/>
              <a:cxnLst/>
              <a:rect l="0" t="0" r="0" b="0"/>
              <a:pathLst>
                <a:path w="126652" h="136152">
                  <a:moveTo>
                    <a:pt x="25051" y="40901"/>
                  </a:moveTo>
                  <a:lnTo>
                    <a:pt x="25051" y="40901"/>
                  </a:lnTo>
                  <a:lnTo>
                    <a:pt x="25051" y="37530"/>
                  </a:lnTo>
                  <a:lnTo>
                    <a:pt x="24346" y="36537"/>
                  </a:lnTo>
                  <a:lnTo>
                    <a:pt x="23170" y="35875"/>
                  </a:lnTo>
                  <a:lnTo>
                    <a:pt x="21680" y="35434"/>
                  </a:lnTo>
                  <a:lnTo>
                    <a:pt x="19982" y="37256"/>
                  </a:lnTo>
                  <a:lnTo>
                    <a:pt x="16212" y="44925"/>
                  </a:lnTo>
                  <a:lnTo>
                    <a:pt x="7508" y="89951"/>
                  </a:lnTo>
                  <a:lnTo>
                    <a:pt x="434" y="118097"/>
                  </a:lnTo>
                  <a:lnTo>
                    <a:pt x="173" y="118471"/>
                  </a:lnTo>
                  <a:lnTo>
                    <a:pt x="0" y="118014"/>
                  </a:lnTo>
                  <a:lnTo>
                    <a:pt x="425" y="105731"/>
                  </a:lnTo>
                  <a:lnTo>
                    <a:pt x="11869" y="62853"/>
                  </a:lnTo>
                  <a:lnTo>
                    <a:pt x="23832" y="25665"/>
                  </a:lnTo>
                  <a:lnTo>
                    <a:pt x="33681" y="10846"/>
                  </a:lnTo>
                  <a:lnTo>
                    <a:pt x="43234" y="2849"/>
                  </a:lnTo>
                  <a:lnTo>
                    <a:pt x="47755" y="716"/>
                  </a:lnTo>
                  <a:lnTo>
                    <a:pt x="51476" y="0"/>
                  </a:lnTo>
                  <a:lnTo>
                    <a:pt x="57491" y="1086"/>
                  </a:lnTo>
                  <a:lnTo>
                    <a:pt x="71587" y="15777"/>
                  </a:lnTo>
                  <a:lnTo>
                    <a:pt x="89591" y="57958"/>
                  </a:lnTo>
                  <a:lnTo>
                    <a:pt x="109854" y="103172"/>
                  </a:lnTo>
                  <a:lnTo>
                    <a:pt x="126651" y="136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098"/>
            <p:cNvSpPr/>
            <p:nvPr>
              <p:custDataLst>
                <p:tags r:id="rId60"/>
              </p:custDataLst>
            </p:nvPr>
          </p:nvSpPr>
          <p:spPr>
            <a:xfrm>
              <a:off x="6739510" y="996950"/>
              <a:ext cx="29591" cy="49333"/>
            </a:xfrm>
            <a:custGeom>
              <a:avLst/>
              <a:gdLst/>
              <a:ahLst/>
              <a:cxnLst/>
              <a:rect l="0" t="0" r="0" b="0"/>
              <a:pathLst>
                <a:path w="29591" h="49333">
                  <a:moveTo>
                    <a:pt x="29590" y="19050"/>
                  </a:moveTo>
                  <a:lnTo>
                    <a:pt x="29590" y="19050"/>
                  </a:lnTo>
                  <a:lnTo>
                    <a:pt x="22848" y="15679"/>
                  </a:lnTo>
                  <a:lnTo>
                    <a:pt x="20156" y="16803"/>
                  </a:lnTo>
                  <a:lnTo>
                    <a:pt x="12292" y="26380"/>
                  </a:lnTo>
                  <a:lnTo>
                    <a:pt x="5204" y="29364"/>
                  </a:lnTo>
                  <a:lnTo>
                    <a:pt x="2749" y="31570"/>
                  </a:lnTo>
                  <a:lnTo>
                    <a:pt x="21" y="37785"/>
                  </a:lnTo>
                  <a:lnTo>
                    <a:pt x="0" y="40712"/>
                  </a:lnTo>
                  <a:lnTo>
                    <a:pt x="1858" y="45846"/>
                  </a:lnTo>
                  <a:lnTo>
                    <a:pt x="3341" y="47497"/>
                  </a:lnTo>
                  <a:lnTo>
                    <a:pt x="6870" y="49332"/>
                  </a:lnTo>
                  <a:lnTo>
                    <a:pt x="8799" y="49116"/>
                  </a:lnTo>
                  <a:lnTo>
                    <a:pt x="12824" y="46994"/>
                  </a:lnTo>
                  <a:lnTo>
                    <a:pt x="19057" y="38462"/>
                  </a:lnTo>
                  <a:lnTo>
                    <a:pt x="22001" y="23626"/>
                  </a:lnTo>
                  <a:lnTo>
                    <a:pt x="23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099"/>
            <p:cNvSpPr/>
            <p:nvPr>
              <p:custDataLst>
                <p:tags r:id="rId61"/>
              </p:custDataLst>
            </p:nvPr>
          </p:nvSpPr>
          <p:spPr>
            <a:xfrm>
              <a:off x="6750050" y="11112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100"/>
            <p:cNvSpPr/>
            <p:nvPr>
              <p:custDataLst>
                <p:tags r:id="rId62"/>
              </p:custDataLst>
            </p:nvPr>
          </p:nvSpPr>
          <p:spPr>
            <a:xfrm>
              <a:off x="6642527" y="846315"/>
              <a:ext cx="111181" cy="252236"/>
            </a:xfrm>
            <a:custGeom>
              <a:avLst/>
              <a:gdLst/>
              <a:ahLst/>
              <a:cxnLst/>
              <a:rect l="0" t="0" r="0" b="0"/>
              <a:pathLst>
                <a:path w="111181" h="252236">
                  <a:moveTo>
                    <a:pt x="107523" y="10935"/>
                  </a:moveTo>
                  <a:lnTo>
                    <a:pt x="107523" y="10935"/>
                  </a:lnTo>
                  <a:lnTo>
                    <a:pt x="110893" y="4193"/>
                  </a:lnTo>
                  <a:lnTo>
                    <a:pt x="111180" y="2207"/>
                  </a:lnTo>
                  <a:lnTo>
                    <a:pt x="110668" y="883"/>
                  </a:lnTo>
                  <a:lnTo>
                    <a:pt x="109619" y="0"/>
                  </a:lnTo>
                  <a:lnTo>
                    <a:pt x="108214" y="117"/>
                  </a:lnTo>
                  <a:lnTo>
                    <a:pt x="61717" y="26809"/>
                  </a:lnTo>
                  <a:lnTo>
                    <a:pt x="29514" y="49662"/>
                  </a:lnTo>
                  <a:lnTo>
                    <a:pt x="4443" y="75845"/>
                  </a:lnTo>
                  <a:lnTo>
                    <a:pt x="1737" y="82352"/>
                  </a:lnTo>
                  <a:lnTo>
                    <a:pt x="0" y="98028"/>
                  </a:lnTo>
                  <a:lnTo>
                    <a:pt x="5359" y="145373"/>
                  </a:lnTo>
                  <a:lnTo>
                    <a:pt x="7693" y="183436"/>
                  </a:lnTo>
                  <a:lnTo>
                    <a:pt x="11670" y="225301"/>
                  </a:lnTo>
                  <a:lnTo>
                    <a:pt x="12800" y="243314"/>
                  </a:lnTo>
                  <a:lnTo>
                    <a:pt x="14036" y="246287"/>
                  </a:lnTo>
                  <a:lnTo>
                    <a:pt x="18623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101"/>
            <p:cNvSpPr/>
            <p:nvPr>
              <p:custDataLst>
                <p:tags r:id="rId63"/>
              </p:custDataLst>
            </p:nvPr>
          </p:nvSpPr>
          <p:spPr>
            <a:xfrm>
              <a:off x="6534150" y="83185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31" y="3371"/>
                  </a:lnTo>
                  <a:lnTo>
                    <a:pt x="27320" y="18951"/>
                  </a:lnTo>
                  <a:lnTo>
                    <a:pt x="60596" y="66083"/>
                  </a:lnTo>
                  <a:lnTo>
                    <a:pt x="95339" y="110769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SMARTInkShape-1102"/>
          <p:cNvSpPr/>
          <p:nvPr>
            <p:custDataLst>
              <p:tags r:id="rId7"/>
            </p:custDataLst>
          </p:nvPr>
        </p:nvSpPr>
        <p:spPr>
          <a:xfrm>
            <a:off x="5740400" y="31750"/>
            <a:ext cx="508001" cy="5715001"/>
          </a:xfrm>
          <a:custGeom>
            <a:avLst/>
            <a:gdLst/>
            <a:ahLst/>
            <a:cxnLst/>
            <a:rect l="0" t="0" r="0" b="0"/>
            <a:pathLst>
              <a:path w="508001" h="5715001">
                <a:moveTo>
                  <a:pt x="508000" y="0"/>
                </a:moveTo>
                <a:lnTo>
                  <a:pt x="508000" y="0"/>
                </a:lnTo>
                <a:lnTo>
                  <a:pt x="508000" y="3371"/>
                </a:lnTo>
                <a:lnTo>
                  <a:pt x="497065" y="45634"/>
                </a:lnTo>
                <a:lnTo>
                  <a:pt x="490579" y="90937"/>
                </a:lnTo>
                <a:lnTo>
                  <a:pt x="486617" y="136137"/>
                </a:lnTo>
                <a:lnTo>
                  <a:pt x="482503" y="183507"/>
                </a:lnTo>
                <a:lnTo>
                  <a:pt x="480419" y="207005"/>
                </a:lnTo>
                <a:lnTo>
                  <a:pt x="479030" y="232548"/>
                </a:lnTo>
                <a:lnTo>
                  <a:pt x="478103" y="259454"/>
                </a:lnTo>
                <a:lnTo>
                  <a:pt x="477486" y="287269"/>
                </a:lnTo>
                <a:lnTo>
                  <a:pt x="476367" y="316396"/>
                </a:lnTo>
                <a:lnTo>
                  <a:pt x="474918" y="346397"/>
                </a:lnTo>
                <a:lnTo>
                  <a:pt x="473244" y="376982"/>
                </a:lnTo>
                <a:lnTo>
                  <a:pt x="471424" y="408660"/>
                </a:lnTo>
                <a:lnTo>
                  <a:pt x="469505" y="441068"/>
                </a:lnTo>
                <a:lnTo>
                  <a:pt x="467520" y="473962"/>
                </a:lnTo>
                <a:lnTo>
                  <a:pt x="465491" y="507180"/>
                </a:lnTo>
                <a:lnTo>
                  <a:pt x="463433" y="540615"/>
                </a:lnTo>
                <a:lnTo>
                  <a:pt x="461356" y="574193"/>
                </a:lnTo>
                <a:lnTo>
                  <a:pt x="459265" y="608573"/>
                </a:lnTo>
                <a:lnTo>
                  <a:pt x="457166" y="643488"/>
                </a:lnTo>
                <a:lnTo>
                  <a:pt x="455061" y="678758"/>
                </a:lnTo>
                <a:lnTo>
                  <a:pt x="452951" y="712856"/>
                </a:lnTo>
                <a:lnTo>
                  <a:pt x="450840" y="746170"/>
                </a:lnTo>
                <a:lnTo>
                  <a:pt x="448726" y="778964"/>
                </a:lnTo>
                <a:lnTo>
                  <a:pt x="446612" y="812115"/>
                </a:lnTo>
                <a:lnTo>
                  <a:pt x="444497" y="845504"/>
                </a:lnTo>
                <a:lnTo>
                  <a:pt x="442381" y="879053"/>
                </a:lnTo>
                <a:lnTo>
                  <a:pt x="438854" y="914118"/>
                </a:lnTo>
                <a:lnTo>
                  <a:pt x="434386" y="950196"/>
                </a:lnTo>
                <a:lnTo>
                  <a:pt x="429290" y="986947"/>
                </a:lnTo>
                <a:lnTo>
                  <a:pt x="424481" y="1023443"/>
                </a:lnTo>
                <a:lnTo>
                  <a:pt x="419866" y="1059767"/>
                </a:lnTo>
                <a:lnTo>
                  <a:pt x="415378" y="1095978"/>
                </a:lnTo>
                <a:lnTo>
                  <a:pt x="411679" y="1132113"/>
                </a:lnTo>
                <a:lnTo>
                  <a:pt x="408510" y="1168198"/>
                </a:lnTo>
                <a:lnTo>
                  <a:pt x="405689" y="1204248"/>
                </a:lnTo>
                <a:lnTo>
                  <a:pt x="402398" y="1241688"/>
                </a:lnTo>
                <a:lnTo>
                  <a:pt x="398793" y="1280053"/>
                </a:lnTo>
                <a:lnTo>
                  <a:pt x="394979" y="1319035"/>
                </a:lnTo>
                <a:lnTo>
                  <a:pt x="391025" y="1359840"/>
                </a:lnTo>
                <a:lnTo>
                  <a:pt x="386976" y="1401860"/>
                </a:lnTo>
                <a:lnTo>
                  <a:pt x="382868" y="1444690"/>
                </a:lnTo>
                <a:lnTo>
                  <a:pt x="378716" y="1487355"/>
                </a:lnTo>
                <a:lnTo>
                  <a:pt x="374540" y="1529909"/>
                </a:lnTo>
                <a:lnTo>
                  <a:pt x="370344" y="1572389"/>
                </a:lnTo>
                <a:lnTo>
                  <a:pt x="366840" y="1614820"/>
                </a:lnTo>
                <a:lnTo>
                  <a:pt x="363799" y="1657219"/>
                </a:lnTo>
                <a:lnTo>
                  <a:pt x="361066" y="1699596"/>
                </a:lnTo>
                <a:lnTo>
                  <a:pt x="357833" y="1741959"/>
                </a:lnTo>
                <a:lnTo>
                  <a:pt x="354266" y="1784311"/>
                </a:lnTo>
                <a:lnTo>
                  <a:pt x="350476" y="1826657"/>
                </a:lnTo>
                <a:lnTo>
                  <a:pt x="347246" y="1868999"/>
                </a:lnTo>
                <a:lnTo>
                  <a:pt x="344386" y="1911338"/>
                </a:lnTo>
                <a:lnTo>
                  <a:pt x="341774" y="1953676"/>
                </a:lnTo>
                <a:lnTo>
                  <a:pt x="339327" y="1998834"/>
                </a:lnTo>
                <a:lnTo>
                  <a:pt x="336990" y="2045873"/>
                </a:lnTo>
                <a:lnTo>
                  <a:pt x="334727" y="2094165"/>
                </a:lnTo>
                <a:lnTo>
                  <a:pt x="332512" y="2143293"/>
                </a:lnTo>
                <a:lnTo>
                  <a:pt x="330329" y="2192979"/>
                </a:lnTo>
                <a:lnTo>
                  <a:pt x="328170" y="2243036"/>
                </a:lnTo>
                <a:lnTo>
                  <a:pt x="325318" y="2295457"/>
                </a:lnTo>
                <a:lnTo>
                  <a:pt x="322007" y="2349455"/>
                </a:lnTo>
                <a:lnTo>
                  <a:pt x="318388" y="2404503"/>
                </a:lnTo>
                <a:lnTo>
                  <a:pt x="315270" y="2459546"/>
                </a:lnTo>
                <a:lnTo>
                  <a:pt x="312485" y="2514586"/>
                </a:lnTo>
                <a:lnTo>
                  <a:pt x="309924" y="2569624"/>
                </a:lnTo>
                <a:lnTo>
                  <a:pt x="307510" y="2623955"/>
                </a:lnTo>
                <a:lnTo>
                  <a:pt x="305195" y="2677814"/>
                </a:lnTo>
                <a:lnTo>
                  <a:pt x="302947" y="2731360"/>
                </a:lnTo>
                <a:lnTo>
                  <a:pt x="300037" y="2786106"/>
                </a:lnTo>
                <a:lnTo>
                  <a:pt x="296686" y="2841654"/>
                </a:lnTo>
                <a:lnTo>
                  <a:pt x="293041" y="2897736"/>
                </a:lnTo>
                <a:lnTo>
                  <a:pt x="289906" y="2953469"/>
                </a:lnTo>
                <a:lnTo>
                  <a:pt x="287109" y="3008968"/>
                </a:lnTo>
                <a:lnTo>
                  <a:pt x="284539" y="3064312"/>
                </a:lnTo>
                <a:lnTo>
                  <a:pt x="281415" y="3119553"/>
                </a:lnTo>
                <a:lnTo>
                  <a:pt x="277921" y="3174724"/>
                </a:lnTo>
                <a:lnTo>
                  <a:pt x="274181" y="3229849"/>
                </a:lnTo>
                <a:lnTo>
                  <a:pt x="270982" y="3286355"/>
                </a:lnTo>
                <a:lnTo>
                  <a:pt x="268143" y="3343781"/>
                </a:lnTo>
                <a:lnTo>
                  <a:pt x="265545" y="3401821"/>
                </a:lnTo>
                <a:lnTo>
                  <a:pt x="262402" y="3458153"/>
                </a:lnTo>
                <a:lnTo>
                  <a:pt x="258896" y="3513346"/>
                </a:lnTo>
                <a:lnTo>
                  <a:pt x="255146" y="3567781"/>
                </a:lnTo>
                <a:lnTo>
                  <a:pt x="251943" y="3622415"/>
                </a:lnTo>
                <a:lnTo>
                  <a:pt x="249100" y="3677182"/>
                </a:lnTo>
                <a:lnTo>
                  <a:pt x="246501" y="3732038"/>
                </a:lnTo>
                <a:lnTo>
                  <a:pt x="243356" y="3785542"/>
                </a:lnTo>
                <a:lnTo>
                  <a:pt x="239847" y="3838145"/>
                </a:lnTo>
                <a:lnTo>
                  <a:pt x="236099" y="3890147"/>
                </a:lnTo>
                <a:lnTo>
                  <a:pt x="232189" y="3942453"/>
                </a:lnTo>
                <a:lnTo>
                  <a:pt x="228170" y="3994964"/>
                </a:lnTo>
                <a:lnTo>
                  <a:pt x="224080" y="4047609"/>
                </a:lnTo>
                <a:lnTo>
                  <a:pt x="219942" y="4099639"/>
                </a:lnTo>
                <a:lnTo>
                  <a:pt x="215772" y="4151259"/>
                </a:lnTo>
                <a:lnTo>
                  <a:pt x="211581" y="4202607"/>
                </a:lnTo>
                <a:lnTo>
                  <a:pt x="207377" y="4254476"/>
                </a:lnTo>
                <a:lnTo>
                  <a:pt x="203161" y="4306694"/>
                </a:lnTo>
                <a:lnTo>
                  <a:pt x="198942" y="4359147"/>
                </a:lnTo>
                <a:lnTo>
                  <a:pt x="194718" y="4410342"/>
                </a:lnTo>
                <a:lnTo>
                  <a:pt x="190489" y="4460700"/>
                </a:lnTo>
                <a:lnTo>
                  <a:pt x="186260" y="4510500"/>
                </a:lnTo>
                <a:lnTo>
                  <a:pt x="181324" y="4557106"/>
                </a:lnTo>
                <a:lnTo>
                  <a:pt x="175916" y="4601582"/>
                </a:lnTo>
                <a:lnTo>
                  <a:pt x="170193" y="4644638"/>
                </a:lnTo>
                <a:lnTo>
                  <a:pt x="164968" y="4688158"/>
                </a:lnTo>
                <a:lnTo>
                  <a:pt x="160073" y="4731989"/>
                </a:lnTo>
                <a:lnTo>
                  <a:pt x="155399" y="4776026"/>
                </a:lnTo>
                <a:lnTo>
                  <a:pt x="150871" y="4816673"/>
                </a:lnTo>
                <a:lnTo>
                  <a:pt x="146441" y="4855060"/>
                </a:lnTo>
                <a:lnTo>
                  <a:pt x="142079" y="4891939"/>
                </a:lnTo>
                <a:lnTo>
                  <a:pt x="137757" y="4927815"/>
                </a:lnTo>
                <a:lnTo>
                  <a:pt x="133466" y="4963022"/>
                </a:lnTo>
                <a:lnTo>
                  <a:pt x="129194" y="4997781"/>
                </a:lnTo>
                <a:lnTo>
                  <a:pt x="124935" y="5032947"/>
                </a:lnTo>
                <a:lnTo>
                  <a:pt x="120684" y="5068388"/>
                </a:lnTo>
                <a:lnTo>
                  <a:pt x="116439" y="5104009"/>
                </a:lnTo>
                <a:lnTo>
                  <a:pt x="112199" y="5137633"/>
                </a:lnTo>
                <a:lnTo>
                  <a:pt x="107960" y="5169928"/>
                </a:lnTo>
                <a:lnTo>
                  <a:pt x="103724" y="5201335"/>
                </a:lnTo>
                <a:lnTo>
                  <a:pt x="99487" y="5230740"/>
                </a:lnTo>
                <a:lnTo>
                  <a:pt x="95253" y="5258810"/>
                </a:lnTo>
                <a:lnTo>
                  <a:pt x="91019" y="5285990"/>
                </a:lnTo>
                <a:lnTo>
                  <a:pt x="86784" y="5313282"/>
                </a:lnTo>
                <a:lnTo>
                  <a:pt x="82552" y="5340649"/>
                </a:lnTo>
                <a:lnTo>
                  <a:pt x="78317" y="5368066"/>
                </a:lnTo>
                <a:lnTo>
                  <a:pt x="74789" y="5394105"/>
                </a:lnTo>
                <a:lnTo>
                  <a:pt x="71731" y="5419225"/>
                </a:lnTo>
                <a:lnTo>
                  <a:pt x="65747" y="5465717"/>
                </a:lnTo>
                <a:lnTo>
                  <a:pt x="58383" y="5505195"/>
                </a:lnTo>
                <a:lnTo>
                  <a:pt x="50407" y="5541554"/>
                </a:lnTo>
                <a:lnTo>
                  <a:pt x="42158" y="5575824"/>
                </a:lnTo>
                <a:lnTo>
                  <a:pt x="30287" y="5622179"/>
                </a:lnTo>
                <a:lnTo>
                  <a:pt x="21988" y="5661627"/>
                </a:lnTo>
                <a:lnTo>
                  <a:pt x="14355" y="5690406"/>
                </a:lnTo>
                <a:lnTo>
                  <a:pt x="0" y="5715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1" name="SMARTInkShape-Group212"/>
          <p:cNvGrpSpPr/>
          <p:nvPr/>
        </p:nvGrpSpPr>
        <p:grpSpPr>
          <a:xfrm>
            <a:off x="4288680" y="1670624"/>
            <a:ext cx="1384592" cy="467889"/>
            <a:chOff x="4288680" y="1670624"/>
            <a:chExt cx="1384592" cy="467889"/>
          </a:xfrm>
        </p:grpSpPr>
        <p:sp>
          <p:nvSpPr>
            <p:cNvPr id="349" name="SMARTInkShape-1103"/>
            <p:cNvSpPr/>
            <p:nvPr>
              <p:custDataLst>
                <p:tags r:id="rId45"/>
              </p:custDataLst>
            </p:nvPr>
          </p:nvSpPr>
          <p:spPr>
            <a:xfrm>
              <a:off x="5556250" y="1684515"/>
              <a:ext cx="117022" cy="347486"/>
            </a:xfrm>
            <a:custGeom>
              <a:avLst/>
              <a:gdLst/>
              <a:ahLst/>
              <a:cxnLst/>
              <a:rect l="0" t="0" r="0" b="0"/>
              <a:pathLst>
                <a:path w="117022" h="347486">
                  <a:moveTo>
                    <a:pt x="95250" y="10935"/>
                  </a:moveTo>
                  <a:lnTo>
                    <a:pt x="95250" y="10935"/>
                  </a:lnTo>
                  <a:lnTo>
                    <a:pt x="95250" y="0"/>
                  </a:lnTo>
                  <a:lnTo>
                    <a:pt x="101992" y="8871"/>
                  </a:lnTo>
                  <a:lnTo>
                    <a:pt x="111842" y="43087"/>
                  </a:lnTo>
                  <a:lnTo>
                    <a:pt x="117021" y="86157"/>
                  </a:lnTo>
                  <a:lnTo>
                    <a:pt x="115420" y="132549"/>
                  </a:lnTo>
                  <a:lnTo>
                    <a:pt x="112515" y="171695"/>
                  </a:lnTo>
                  <a:lnTo>
                    <a:pt x="99189" y="218102"/>
                  </a:lnTo>
                  <a:lnTo>
                    <a:pt x="81835" y="264072"/>
                  </a:lnTo>
                  <a:lnTo>
                    <a:pt x="50706" y="307599"/>
                  </a:lnTo>
                  <a:lnTo>
                    <a:pt x="0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104"/>
            <p:cNvSpPr/>
            <p:nvPr>
              <p:custDataLst>
                <p:tags r:id="rId46"/>
              </p:custDataLst>
            </p:nvPr>
          </p:nvSpPr>
          <p:spPr>
            <a:xfrm>
              <a:off x="5524532" y="1816100"/>
              <a:ext cx="19019" cy="36879"/>
            </a:xfrm>
            <a:custGeom>
              <a:avLst/>
              <a:gdLst/>
              <a:ahLst/>
              <a:cxnLst/>
              <a:rect l="0" t="0" r="0" b="0"/>
              <a:pathLst>
                <a:path w="19019" h="36879">
                  <a:moveTo>
                    <a:pt x="19018" y="19050"/>
                  </a:moveTo>
                  <a:lnTo>
                    <a:pt x="19018" y="19050"/>
                  </a:lnTo>
                  <a:lnTo>
                    <a:pt x="4091" y="19050"/>
                  </a:lnTo>
                  <a:lnTo>
                    <a:pt x="2717" y="19755"/>
                  </a:lnTo>
                  <a:lnTo>
                    <a:pt x="1800" y="20931"/>
                  </a:lnTo>
                  <a:lnTo>
                    <a:pt x="782" y="24119"/>
                  </a:lnTo>
                  <a:lnTo>
                    <a:pt x="0" y="36878"/>
                  </a:lnTo>
                  <a:lnTo>
                    <a:pt x="6719" y="34367"/>
                  </a:lnTo>
                  <a:lnTo>
                    <a:pt x="11904" y="29150"/>
                  </a:lnTo>
                  <a:lnTo>
                    <a:pt x="15857" y="22833"/>
                  </a:lnTo>
                  <a:lnTo>
                    <a:pt x="18080" y="15310"/>
                  </a:lnTo>
                  <a:lnTo>
                    <a:pt x="18602" y="10803"/>
                  </a:lnTo>
                  <a:lnTo>
                    <a:pt x="16951" y="6447"/>
                  </a:lnTo>
                  <a:lnTo>
                    <a:pt x="12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105"/>
            <p:cNvSpPr/>
            <p:nvPr>
              <p:custDataLst>
                <p:tags r:id="rId47"/>
              </p:custDataLst>
            </p:nvPr>
          </p:nvSpPr>
          <p:spPr>
            <a:xfrm>
              <a:off x="5511800" y="18986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883" y="14306"/>
                  </a:lnTo>
                  <a:lnTo>
                    <a:pt x="3261" y="391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106"/>
            <p:cNvSpPr/>
            <p:nvPr>
              <p:custDataLst>
                <p:tags r:id="rId48"/>
              </p:custDataLst>
            </p:nvPr>
          </p:nvSpPr>
          <p:spPr>
            <a:xfrm>
              <a:off x="5334000" y="1722615"/>
              <a:ext cx="171451" cy="220486"/>
            </a:xfrm>
            <a:custGeom>
              <a:avLst/>
              <a:gdLst/>
              <a:ahLst/>
              <a:cxnLst/>
              <a:rect l="0" t="0" r="0" b="0"/>
              <a:pathLst>
                <a:path w="171451" h="220486">
                  <a:moveTo>
                    <a:pt x="171450" y="10935"/>
                  </a:moveTo>
                  <a:lnTo>
                    <a:pt x="171450" y="10935"/>
                  </a:lnTo>
                  <a:lnTo>
                    <a:pt x="171450" y="4193"/>
                  </a:lnTo>
                  <a:lnTo>
                    <a:pt x="170039" y="2207"/>
                  </a:lnTo>
                  <a:lnTo>
                    <a:pt x="167687" y="883"/>
                  </a:lnTo>
                  <a:lnTo>
                    <a:pt x="164708" y="0"/>
                  </a:lnTo>
                  <a:lnTo>
                    <a:pt x="143660" y="2129"/>
                  </a:lnTo>
                  <a:lnTo>
                    <a:pt x="126878" y="11019"/>
                  </a:lnTo>
                  <a:lnTo>
                    <a:pt x="111423" y="25084"/>
                  </a:lnTo>
                  <a:lnTo>
                    <a:pt x="79513" y="70308"/>
                  </a:lnTo>
                  <a:lnTo>
                    <a:pt x="53545" y="109342"/>
                  </a:lnTo>
                  <a:lnTo>
                    <a:pt x="29995" y="151234"/>
                  </a:lnTo>
                  <a:lnTo>
                    <a:pt x="5676" y="198146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107"/>
            <p:cNvSpPr/>
            <p:nvPr>
              <p:custDataLst>
                <p:tags r:id="rId49"/>
              </p:custDataLst>
            </p:nvPr>
          </p:nvSpPr>
          <p:spPr>
            <a:xfrm>
              <a:off x="5295900" y="1740783"/>
              <a:ext cx="146051" cy="151518"/>
            </a:xfrm>
            <a:custGeom>
              <a:avLst/>
              <a:gdLst/>
              <a:ahLst/>
              <a:cxnLst/>
              <a:rect l="0" t="0" r="0" b="0"/>
              <a:pathLst>
                <a:path w="146051" h="151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1933" y="1391"/>
                  </a:lnTo>
                  <a:lnTo>
                    <a:pt x="24386" y="11404"/>
                  </a:lnTo>
                  <a:lnTo>
                    <a:pt x="66457" y="52927"/>
                  </a:lnTo>
                  <a:lnTo>
                    <a:pt x="99271" y="95748"/>
                  </a:lnTo>
                  <a:lnTo>
                    <a:pt x="14605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108"/>
            <p:cNvSpPr/>
            <p:nvPr>
              <p:custDataLst>
                <p:tags r:id="rId50"/>
              </p:custDataLst>
            </p:nvPr>
          </p:nvSpPr>
          <p:spPr>
            <a:xfrm>
              <a:off x="5162550" y="18859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5580"/>
                  </a:lnTo>
                  <a:lnTo>
                    <a:pt x="12192" y="37922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109"/>
            <p:cNvSpPr/>
            <p:nvPr>
              <p:custDataLst>
                <p:tags r:id="rId51"/>
              </p:custDataLst>
            </p:nvPr>
          </p:nvSpPr>
          <p:spPr>
            <a:xfrm>
              <a:off x="4991983" y="1670624"/>
              <a:ext cx="143553" cy="388849"/>
            </a:xfrm>
            <a:custGeom>
              <a:avLst/>
              <a:gdLst/>
              <a:ahLst/>
              <a:cxnLst/>
              <a:rect l="0" t="0" r="0" b="0"/>
              <a:pathLst>
                <a:path w="143553" h="388849">
                  <a:moveTo>
                    <a:pt x="5467" y="177226"/>
                  </a:moveTo>
                  <a:lnTo>
                    <a:pt x="5467" y="177226"/>
                  </a:lnTo>
                  <a:lnTo>
                    <a:pt x="8838" y="177226"/>
                  </a:lnTo>
                  <a:lnTo>
                    <a:pt x="9125" y="177932"/>
                  </a:lnTo>
                  <a:lnTo>
                    <a:pt x="7563" y="180597"/>
                  </a:lnTo>
                  <a:lnTo>
                    <a:pt x="5651" y="222039"/>
                  </a:lnTo>
                  <a:lnTo>
                    <a:pt x="5503" y="264630"/>
                  </a:lnTo>
                  <a:lnTo>
                    <a:pt x="5472" y="307931"/>
                  </a:lnTo>
                  <a:lnTo>
                    <a:pt x="5467" y="355511"/>
                  </a:lnTo>
                  <a:lnTo>
                    <a:pt x="0" y="388848"/>
                  </a:lnTo>
                  <a:lnTo>
                    <a:pt x="4259" y="363051"/>
                  </a:lnTo>
                  <a:lnTo>
                    <a:pt x="11971" y="317727"/>
                  </a:lnTo>
                  <a:lnTo>
                    <a:pt x="17295" y="286238"/>
                  </a:lnTo>
                  <a:lnTo>
                    <a:pt x="26140" y="240335"/>
                  </a:lnTo>
                  <a:lnTo>
                    <a:pt x="37698" y="194984"/>
                  </a:lnTo>
                  <a:lnTo>
                    <a:pt x="45191" y="160424"/>
                  </a:lnTo>
                  <a:lnTo>
                    <a:pt x="54788" y="118312"/>
                  </a:lnTo>
                  <a:lnTo>
                    <a:pt x="64782" y="84720"/>
                  </a:lnTo>
                  <a:lnTo>
                    <a:pt x="78937" y="40220"/>
                  </a:lnTo>
                  <a:lnTo>
                    <a:pt x="93729" y="3892"/>
                  </a:lnTo>
                  <a:lnTo>
                    <a:pt x="96058" y="287"/>
                  </a:lnTo>
                  <a:lnTo>
                    <a:pt x="98316" y="0"/>
                  </a:lnTo>
                  <a:lnTo>
                    <a:pt x="100527" y="1925"/>
                  </a:lnTo>
                  <a:lnTo>
                    <a:pt x="102708" y="5325"/>
                  </a:lnTo>
                  <a:lnTo>
                    <a:pt x="103248" y="16629"/>
                  </a:lnTo>
                  <a:lnTo>
                    <a:pt x="97846" y="56995"/>
                  </a:lnTo>
                  <a:lnTo>
                    <a:pt x="90690" y="100273"/>
                  </a:lnTo>
                  <a:lnTo>
                    <a:pt x="88369" y="129445"/>
                  </a:lnTo>
                  <a:lnTo>
                    <a:pt x="88957" y="131967"/>
                  </a:lnTo>
                  <a:lnTo>
                    <a:pt x="90055" y="132942"/>
                  </a:lnTo>
                  <a:lnTo>
                    <a:pt x="106324" y="132786"/>
                  </a:lnTo>
                  <a:lnTo>
                    <a:pt x="114028" y="136543"/>
                  </a:lnTo>
                  <a:lnTo>
                    <a:pt x="130472" y="150453"/>
                  </a:lnTo>
                  <a:lnTo>
                    <a:pt x="139715" y="169372"/>
                  </a:lnTo>
                  <a:lnTo>
                    <a:pt x="143552" y="189480"/>
                  </a:lnTo>
                  <a:lnTo>
                    <a:pt x="140685" y="202428"/>
                  </a:lnTo>
                  <a:lnTo>
                    <a:pt x="131139" y="219736"/>
                  </a:lnTo>
                  <a:lnTo>
                    <a:pt x="122705" y="228575"/>
                  </a:lnTo>
                  <a:lnTo>
                    <a:pt x="111900" y="234855"/>
                  </a:lnTo>
                  <a:lnTo>
                    <a:pt x="93917" y="238986"/>
                  </a:lnTo>
                  <a:lnTo>
                    <a:pt x="83349" y="238071"/>
                  </a:lnTo>
                  <a:lnTo>
                    <a:pt x="78555" y="236840"/>
                  </a:lnTo>
                  <a:lnTo>
                    <a:pt x="62617" y="221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110"/>
            <p:cNvSpPr/>
            <p:nvPr>
              <p:custDataLst>
                <p:tags r:id="rId52"/>
              </p:custDataLst>
            </p:nvPr>
          </p:nvSpPr>
          <p:spPr>
            <a:xfrm>
              <a:off x="4885540" y="1828800"/>
              <a:ext cx="16661" cy="139701"/>
            </a:xfrm>
            <a:custGeom>
              <a:avLst/>
              <a:gdLst/>
              <a:ahLst/>
              <a:cxnLst/>
              <a:rect l="0" t="0" r="0" b="0"/>
              <a:pathLst>
                <a:path w="16661" h="139701">
                  <a:moveTo>
                    <a:pt x="10310" y="0"/>
                  </a:moveTo>
                  <a:lnTo>
                    <a:pt x="10310" y="0"/>
                  </a:lnTo>
                  <a:lnTo>
                    <a:pt x="184" y="19415"/>
                  </a:lnTo>
                  <a:lnTo>
                    <a:pt x="0" y="52962"/>
                  </a:lnTo>
                  <a:lnTo>
                    <a:pt x="8508" y="99637"/>
                  </a:lnTo>
                  <a:lnTo>
                    <a:pt x="1666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111"/>
            <p:cNvSpPr/>
            <p:nvPr>
              <p:custDataLst>
                <p:tags r:id="rId53"/>
              </p:custDataLst>
            </p:nvPr>
          </p:nvSpPr>
          <p:spPr>
            <a:xfrm>
              <a:off x="4781550" y="18796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44143" y="0"/>
                  </a:lnTo>
                  <a:lnTo>
                    <a:pt x="85023" y="4364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12"/>
            <p:cNvSpPr/>
            <p:nvPr>
              <p:custDataLst>
                <p:tags r:id="rId54"/>
              </p:custDataLst>
            </p:nvPr>
          </p:nvSpPr>
          <p:spPr>
            <a:xfrm>
              <a:off x="4585586" y="1949450"/>
              <a:ext cx="42213" cy="74301"/>
            </a:xfrm>
            <a:custGeom>
              <a:avLst/>
              <a:gdLst/>
              <a:ahLst/>
              <a:cxnLst/>
              <a:rect l="0" t="0" r="0" b="0"/>
              <a:pathLst>
                <a:path w="42213" h="74301">
                  <a:moveTo>
                    <a:pt x="18164" y="19050"/>
                  </a:moveTo>
                  <a:lnTo>
                    <a:pt x="18164" y="19050"/>
                  </a:lnTo>
                  <a:lnTo>
                    <a:pt x="14793" y="19050"/>
                  </a:lnTo>
                  <a:lnTo>
                    <a:pt x="11257" y="15287"/>
                  </a:lnTo>
                  <a:lnTo>
                    <a:pt x="6607" y="8115"/>
                  </a:lnTo>
                  <a:lnTo>
                    <a:pt x="6228" y="8232"/>
                  </a:lnTo>
                  <a:lnTo>
                    <a:pt x="4985" y="11768"/>
                  </a:lnTo>
                  <a:lnTo>
                    <a:pt x="2194" y="15343"/>
                  </a:lnTo>
                  <a:lnTo>
                    <a:pt x="26" y="28065"/>
                  </a:lnTo>
                  <a:lnTo>
                    <a:pt x="0" y="46962"/>
                  </a:lnTo>
                  <a:lnTo>
                    <a:pt x="2565" y="58266"/>
                  </a:lnTo>
                  <a:lnTo>
                    <a:pt x="7937" y="66583"/>
                  </a:lnTo>
                  <a:lnTo>
                    <a:pt x="11347" y="69789"/>
                  </a:lnTo>
                  <a:lnTo>
                    <a:pt x="18897" y="73350"/>
                  </a:lnTo>
                  <a:lnTo>
                    <a:pt x="22887" y="74300"/>
                  </a:lnTo>
                  <a:lnTo>
                    <a:pt x="26251" y="73522"/>
                  </a:lnTo>
                  <a:lnTo>
                    <a:pt x="31871" y="68895"/>
                  </a:lnTo>
                  <a:lnTo>
                    <a:pt x="39002" y="54985"/>
                  </a:lnTo>
                  <a:lnTo>
                    <a:pt x="42212" y="40829"/>
                  </a:lnTo>
                  <a:lnTo>
                    <a:pt x="39200" y="30141"/>
                  </a:lnTo>
                  <a:lnTo>
                    <a:pt x="245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113"/>
            <p:cNvSpPr/>
            <p:nvPr>
              <p:custDataLst>
                <p:tags r:id="rId55"/>
              </p:custDataLst>
            </p:nvPr>
          </p:nvSpPr>
          <p:spPr>
            <a:xfrm>
              <a:off x="4451634" y="1746059"/>
              <a:ext cx="110109" cy="392454"/>
            </a:xfrm>
            <a:custGeom>
              <a:avLst/>
              <a:gdLst/>
              <a:ahLst/>
              <a:cxnLst/>
              <a:rect l="0" t="0" r="0" b="0"/>
              <a:pathLst>
                <a:path w="110109" h="392454">
                  <a:moveTo>
                    <a:pt x="44166" y="146241"/>
                  </a:moveTo>
                  <a:lnTo>
                    <a:pt x="44166" y="146241"/>
                  </a:lnTo>
                  <a:lnTo>
                    <a:pt x="44166" y="142583"/>
                  </a:lnTo>
                  <a:lnTo>
                    <a:pt x="44166" y="144145"/>
                  </a:lnTo>
                  <a:lnTo>
                    <a:pt x="30682" y="152362"/>
                  </a:lnTo>
                  <a:lnTo>
                    <a:pt x="22180" y="165424"/>
                  </a:lnTo>
                  <a:lnTo>
                    <a:pt x="16756" y="184400"/>
                  </a:lnTo>
                  <a:lnTo>
                    <a:pt x="13702" y="222145"/>
                  </a:lnTo>
                  <a:lnTo>
                    <a:pt x="12797" y="260453"/>
                  </a:lnTo>
                  <a:lnTo>
                    <a:pt x="10610" y="305679"/>
                  </a:lnTo>
                  <a:lnTo>
                    <a:pt x="6963" y="345735"/>
                  </a:lnTo>
                  <a:lnTo>
                    <a:pt x="678" y="391733"/>
                  </a:lnTo>
                  <a:lnTo>
                    <a:pt x="357" y="392453"/>
                  </a:lnTo>
                  <a:lnTo>
                    <a:pt x="0" y="387607"/>
                  </a:lnTo>
                  <a:lnTo>
                    <a:pt x="9206" y="341902"/>
                  </a:lnTo>
                  <a:lnTo>
                    <a:pt x="14047" y="311048"/>
                  </a:lnTo>
                  <a:lnTo>
                    <a:pt x="18551" y="276638"/>
                  </a:lnTo>
                  <a:lnTo>
                    <a:pt x="22904" y="239473"/>
                  </a:lnTo>
                  <a:lnTo>
                    <a:pt x="27190" y="199437"/>
                  </a:lnTo>
                  <a:lnTo>
                    <a:pt x="33570" y="154085"/>
                  </a:lnTo>
                  <a:lnTo>
                    <a:pt x="43300" y="108192"/>
                  </a:lnTo>
                  <a:lnTo>
                    <a:pt x="55120" y="65587"/>
                  </a:lnTo>
                  <a:lnTo>
                    <a:pt x="69058" y="21163"/>
                  </a:lnTo>
                  <a:lnTo>
                    <a:pt x="75765" y="4523"/>
                  </a:lnTo>
                  <a:lnTo>
                    <a:pt x="77933" y="963"/>
                  </a:lnTo>
                  <a:lnTo>
                    <a:pt x="80082" y="0"/>
                  </a:lnTo>
                  <a:lnTo>
                    <a:pt x="82221" y="769"/>
                  </a:lnTo>
                  <a:lnTo>
                    <a:pt x="84352" y="2693"/>
                  </a:lnTo>
                  <a:lnTo>
                    <a:pt x="86721" y="8594"/>
                  </a:lnTo>
                  <a:lnTo>
                    <a:pt x="88506" y="56067"/>
                  </a:lnTo>
                  <a:lnTo>
                    <a:pt x="79768" y="100796"/>
                  </a:lnTo>
                  <a:lnTo>
                    <a:pt x="70786" y="118756"/>
                  </a:lnTo>
                  <a:lnTo>
                    <a:pt x="71085" y="120157"/>
                  </a:lnTo>
                  <a:lnTo>
                    <a:pt x="73299" y="123594"/>
                  </a:lnTo>
                  <a:lnTo>
                    <a:pt x="99663" y="141797"/>
                  </a:lnTo>
                  <a:lnTo>
                    <a:pt x="107176" y="155037"/>
                  </a:lnTo>
                  <a:lnTo>
                    <a:pt x="109456" y="160572"/>
                  </a:lnTo>
                  <a:lnTo>
                    <a:pt x="110108" y="174247"/>
                  </a:lnTo>
                  <a:lnTo>
                    <a:pt x="107340" y="188322"/>
                  </a:lnTo>
                  <a:lnTo>
                    <a:pt x="101406" y="199281"/>
                  </a:lnTo>
                  <a:lnTo>
                    <a:pt x="92184" y="206974"/>
                  </a:lnTo>
                  <a:lnTo>
                    <a:pt x="72388" y="217661"/>
                  </a:lnTo>
                  <a:lnTo>
                    <a:pt x="63530" y="218435"/>
                  </a:lnTo>
                  <a:lnTo>
                    <a:pt x="54889" y="217838"/>
                  </a:lnTo>
                  <a:lnTo>
                    <a:pt x="43501" y="220058"/>
                  </a:lnTo>
                  <a:lnTo>
                    <a:pt x="44166" y="21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114"/>
            <p:cNvSpPr/>
            <p:nvPr>
              <p:custDataLst>
                <p:tags r:id="rId56"/>
              </p:custDataLst>
            </p:nvPr>
          </p:nvSpPr>
          <p:spPr>
            <a:xfrm>
              <a:off x="4288680" y="1749530"/>
              <a:ext cx="86471" cy="263421"/>
            </a:xfrm>
            <a:custGeom>
              <a:avLst/>
              <a:gdLst/>
              <a:ahLst/>
              <a:cxnLst/>
              <a:rect l="0" t="0" r="0" b="0"/>
              <a:pathLst>
                <a:path w="86471" h="263421">
                  <a:moveTo>
                    <a:pt x="86470" y="9420"/>
                  </a:moveTo>
                  <a:lnTo>
                    <a:pt x="86470" y="9420"/>
                  </a:lnTo>
                  <a:lnTo>
                    <a:pt x="83099" y="9420"/>
                  </a:lnTo>
                  <a:lnTo>
                    <a:pt x="79563" y="7538"/>
                  </a:lnTo>
                  <a:lnTo>
                    <a:pt x="71543" y="582"/>
                  </a:lnTo>
                  <a:lnTo>
                    <a:pt x="68758" y="0"/>
                  </a:lnTo>
                  <a:lnTo>
                    <a:pt x="61900" y="1235"/>
                  </a:lnTo>
                  <a:lnTo>
                    <a:pt x="50105" y="9268"/>
                  </a:lnTo>
                  <a:lnTo>
                    <a:pt x="34183" y="38422"/>
                  </a:lnTo>
                  <a:lnTo>
                    <a:pt x="17844" y="82671"/>
                  </a:lnTo>
                  <a:lnTo>
                    <a:pt x="5772" y="121749"/>
                  </a:lnTo>
                  <a:lnTo>
                    <a:pt x="0" y="151123"/>
                  </a:lnTo>
                  <a:lnTo>
                    <a:pt x="1662" y="190087"/>
                  </a:lnTo>
                  <a:lnTo>
                    <a:pt x="9993" y="223896"/>
                  </a:lnTo>
                  <a:lnTo>
                    <a:pt x="21398" y="245046"/>
                  </a:lnTo>
                  <a:lnTo>
                    <a:pt x="37089" y="255489"/>
                  </a:lnTo>
                  <a:lnTo>
                    <a:pt x="54644" y="262717"/>
                  </a:lnTo>
                  <a:lnTo>
                    <a:pt x="73770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2" name="SMARTInkShape-1115"/>
          <p:cNvSpPr/>
          <p:nvPr>
            <p:custDataLst>
              <p:tags r:id="rId8"/>
            </p:custDataLst>
          </p:nvPr>
        </p:nvSpPr>
        <p:spPr>
          <a:xfrm>
            <a:off x="3765811" y="1930400"/>
            <a:ext cx="183890" cy="6328"/>
          </a:xfrm>
          <a:custGeom>
            <a:avLst/>
            <a:gdLst/>
            <a:ahLst/>
            <a:cxnLst/>
            <a:rect l="0" t="0" r="0" b="0"/>
            <a:pathLst>
              <a:path w="183890" h="6328">
                <a:moveTo>
                  <a:pt x="6089" y="0"/>
                </a:moveTo>
                <a:lnTo>
                  <a:pt x="6089" y="0"/>
                </a:lnTo>
                <a:lnTo>
                  <a:pt x="2718" y="0"/>
                </a:lnTo>
                <a:lnTo>
                  <a:pt x="1725" y="705"/>
                </a:lnTo>
                <a:lnTo>
                  <a:pt x="1063" y="1881"/>
                </a:lnTo>
                <a:lnTo>
                  <a:pt x="0" y="5467"/>
                </a:lnTo>
                <a:lnTo>
                  <a:pt x="619" y="5761"/>
                </a:lnTo>
                <a:lnTo>
                  <a:pt x="45833" y="6327"/>
                </a:lnTo>
                <a:lnTo>
                  <a:pt x="93197" y="5640"/>
                </a:lnTo>
                <a:lnTo>
                  <a:pt x="138759" y="882"/>
                </a:lnTo>
                <a:lnTo>
                  <a:pt x="18388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SMARTInkShape-Group214"/>
          <p:cNvGrpSpPr/>
          <p:nvPr/>
        </p:nvGrpSpPr>
        <p:grpSpPr>
          <a:xfrm>
            <a:off x="3270250" y="1733811"/>
            <a:ext cx="239798" cy="329940"/>
            <a:chOff x="3270250" y="1733811"/>
            <a:chExt cx="239798" cy="329940"/>
          </a:xfrm>
        </p:grpSpPr>
        <p:sp>
          <p:nvSpPr>
            <p:cNvPr id="363" name="SMARTInkShape-1116"/>
            <p:cNvSpPr/>
            <p:nvPr>
              <p:custDataLst>
                <p:tags r:id="rId41"/>
              </p:custDataLst>
            </p:nvPr>
          </p:nvSpPr>
          <p:spPr>
            <a:xfrm>
              <a:off x="3467100" y="1898650"/>
              <a:ext cx="42948" cy="27948"/>
            </a:xfrm>
            <a:custGeom>
              <a:avLst/>
              <a:gdLst/>
              <a:ahLst/>
              <a:cxnLst/>
              <a:rect l="0" t="0" r="0" b="0"/>
              <a:pathLst>
                <a:path w="42948" h="27948">
                  <a:moveTo>
                    <a:pt x="31750" y="0"/>
                  </a:moveTo>
                  <a:lnTo>
                    <a:pt x="31750" y="0"/>
                  </a:lnTo>
                  <a:lnTo>
                    <a:pt x="22911" y="0"/>
                  </a:lnTo>
                  <a:lnTo>
                    <a:pt x="20918" y="2117"/>
                  </a:lnTo>
                  <a:lnTo>
                    <a:pt x="15448" y="13798"/>
                  </a:lnTo>
                  <a:lnTo>
                    <a:pt x="13922" y="19773"/>
                  </a:lnTo>
                  <a:lnTo>
                    <a:pt x="14220" y="22354"/>
                  </a:lnTo>
                  <a:lnTo>
                    <a:pt x="16433" y="27104"/>
                  </a:lnTo>
                  <a:lnTo>
                    <a:pt x="18011" y="27947"/>
                  </a:lnTo>
                  <a:lnTo>
                    <a:pt x="19769" y="27804"/>
                  </a:lnTo>
                  <a:lnTo>
                    <a:pt x="36839" y="18703"/>
                  </a:lnTo>
                  <a:lnTo>
                    <a:pt x="41067" y="14663"/>
                  </a:lnTo>
                  <a:lnTo>
                    <a:pt x="42947" y="10515"/>
                  </a:lnTo>
                  <a:lnTo>
                    <a:pt x="41331" y="8421"/>
                  </a:lnTo>
                  <a:lnTo>
                    <a:pt x="33891" y="4213"/>
                  </a:lnTo>
                  <a:lnTo>
                    <a:pt x="23529" y="3754"/>
                  </a:lnTo>
                  <a:lnTo>
                    <a:pt x="13279" y="590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117"/>
            <p:cNvSpPr/>
            <p:nvPr>
              <p:custDataLst>
                <p:tags r:id="rId42"/>
              </p:custDataLst>
            </p:nvPr>
          </p:nvSpPr>
          <p:spPr>
            <a:xfrm>
              <a:off x="3467100" y="20066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118"/>
            <p:cNvSpPr/>
            <p:nvPr>
              <p:custDataLst>
                <p:tags r:id="rId43"/>
              </p:custDataLst>
            </p:nvPr>
          </p:nvSpPr>
          <p:spPr>
            <a:xfrm>
              <a:off x="3378470" y="1756332"/>
              <a:ext cx="94098" cy="256619"/>
            </a:xfrm>
            <a:custGeom>
              <a:avLst/>
              <a:gdLst/>
              <a:ahLst/>
              <a:cxnLst/>
              <a:rect l="0" t="0" r="0" b="0"/>
              <a:pathLst>
                <a:path w="94098" h="256619">
                  <a:moveTo>
                    <a:pt x="88630" y="34368"/>
                  </a:moveTo>
                  <a:lnTo>
                    <a:pt x="88630" y="34368"/>
                  </a:lnTo>
                  <a:lnTo>
                    <a:pt x="92994" y="24229"/>
                  </a:lnTo>
                  <a:lnTo>
                    <a:pt x="94097" y="16691"/>
                  </a:lnTo>
                  <a:lnTo>
                    <a:pt x="92706" y="10519"/>
                  </a:lnTo>
                  <a:lnTo>
                    <a:pt x="90442" y="5424"/>
                  </a:lnTo>
                  <a:lnTo>
                    <a:pt x="89435" y="808"/>
                  </a:lnTo>
                  <a:lnTo>
                    <a:pt x="87756" y="0"/>
                  </a:lnTo>
                  <a:lnTo>
                    <a:pt x="64282" y="5505"/>
                  </a:lnTo>
                  <a:lnTo>
                    <a:pt x="52879" y="13073"/>
                  </a:lnTo>
                  <a:lnTo>
                    <a:pt x="10099" y="59126"/>
                  </a:lnTo>
                  <a:lnTo>
                    <a:pt x="4339" y="72183"/>
                  </a:lnTo>
                  <a:lnTo>
                    <a:pt x="0" y="116901"/>
                  </a:lnTo>
                  <a:lnTo>
                    <a:pt x="6213" y="159969"/>
                  </a:lnTo>
                  <a:lnTo>
                    <a:pt x="11472" y="199676"/>
                  </a:lnTo>
                  <a:lnTo>
                    <a:pt x="25130" y="256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119"/>
            <p:cNvSpPr/>
            <p:nvPr>
              <p:custDataLst>
                <p:tags r:id="rId44"/>
              </p:custDataLst>
            </p:nvPr>
          </p:nvSpPr>
          <p:spPr>
            <a:xfrm>
              <a:off x="3270250" y="1733811"/>
              <a:ext cx="114301" cy="126740"/>
            </a:xfrm>
            <a:custGeom>
              <a:avLst/>
              <a:gdLst/>
              <a:ahLst/>
              <a:cxnLst/>
              <a:rect l="0" t="0" r="0" b="0"/>
              <a:pathLst>
                <a:path w="114301" h="1267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6742" y="0"/>
                  </a:lnTo>
                  <a:lnTo>
                    <a:pt x="13815" y="3618"/>
                  </a:lnTo>
                  <a:lnTo>
                    <a:pt x="53077" y="40930"/>
                  </a:lnTo>
                  <a:lnTo>
                    <a:pt x="85331" y="85242"/>
                  </a:lnTo>
                  <a:lnTo>
                    <a:pt x="114300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215"/>
          <p:cNvGrpSpPr/>
          <p:nvPr/>
        </p:nvGrpSpPr>
        <p:grpSpPr>
          <a:xfrm>
            <a:off x="2758592" y="1879600"/>
            <a:ext cx="200509" cy="114000"/>
            <a:chOff x="2758592" y="1879600"/>
            <a:chExt cx="200509" cy="114000"/>
          </a:xfrm>
        </p:grpSpPr>
        <p:sp>
          <p:nvSpPr>
            <p:cNvPr id="368" name="SMARTInkShape-1120"/>
            <p:cNvSpPr/>
            <p:nvPr>
              <p:custDataLst>
                <p:tags r:id="rId39"/>
              </p:custDataLst>
            </p:nvPr>
          </p:nvSpPr>
          <p:spPr>
            <a:xfrm>
              <a:off x="2780656" y="1968500"/>
              <a:ext cx="178445" cy="25100"/>
            </a:xfrm>
            <a:custGeom>
              <a:avLst/>
              <a:gdLst/>
              <a:ahLst/>
              <a:cxnLst/>
              <a:rect l="0" t="0" r="0" b="0"/>
              <a:pathLst>
                <a:path w="178445" h="25100">
                  <a:moveTo>
                    <a:pt x="26044" y="0"/>
                  </a:moveTo>
                  <a:lnTo>
                    <a:pt x="26044" y="0"/>
                  </a:lnTo>
                  <a:lnTo>
                    <a:pt x="2900" y="17677"/>
                  </a:lnTo>
                  <a:lnTo>
                    <a:pt x="737" y="20251"/>
                  </a:lnTo>
                  <a:lnTo>
                    <a:pt x="0" y="21967"/>
                  </a:lnTo>
                  <a:lnTo>
                    <a:pt x="215" y="23112"/>
                  </a:lnTo>
                  <a:lnTo>
                    <a:pt x="45795" y="25099"/>
                  </a:lnTo>
                  <a:lnTo>
                    <a:pt x="89752" y="21548"/>
                  </a:lnTo>
                  <a:lnTo>
                    <a:pt x="134056" y="13440"/>
                  </a:lnTo>
                  <a:lnTo>
                    <a:pt x="1784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121"/>
            <p:cNvSpPr/>
            <p:nvPr>
              <p:custDataLst>
                <p:tags r:id="rId40"/>
              </p:custDataLst>
            </p:nvPr>
          </p:nvSpPr>
          <p:spPr>
            <a:xfrm>
              <a:off x="2758592" y="1879600"/>
              <a:ext cx="162409" cy="12701"/>
            </a:xfrm>
            <a:custGeom>
              <a:avLst/>
              <a:gdLst/>
              <a:ahLst/>
              <a:cxnLst/>
              <a:rect l="0" t="0" r="0" b="0"/>
              <a:pathLst>
                <a:path w="16240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8"/>
                  </a:lnTo>
                  <a:lnTo>
                    <a:pt x="1562" y="8838"/>
                  </a:lnTo>
                  <a:lnTo>
                    <a:pt x="8371" y="10984"/>
                  </a:lnTo>
                  <a:lnTo>
                    <a:pt x="51237" y="12474"/>
                  </a:lnTo>
                  <a:lnTo>
                    <a:pt x="87841" y="12633"/>
                  </a:lnTo>
                  <a:lnTo>
                    <a:pt x="126830" y="12680"/>
                  </a:lnTo>
                  <a:lnTo>
                    <a:pt x="16240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216"/>
          <p:cNvGrpSpPr/>
          <p:nvPr/>
        </p:nvGrpSpPr>
        <p:grpSpPr>
          <a:xfrm>
            <a:off x="2082852" y="1735244"/>
            <a:ext cx="298207" cy="379307"/>
            <a:chOff x="2082852" y="1735244"/>
            <a:chExt cx="298207" cy="379307"/>
          </a:xfrm>
        </p:grpSpPr>
        <p:sp>
          <p:nvSpPr>
            <p:cNvPr id="371" name="SMARTInkShape-1122"/>
            <p:cNvSpPr/>
            <p:nvPr>
              <p:custDataLst>
                <p:tags r:id="rId36"/>
              </p:custDataLst>
            </p:nvPr>
          </p:nvSpPr>
          <p:spPr>
            <a:xfrm>
              <a:off x="2330450" y="1917700"/>
              <a:ext cx="50609" cy="25039"/>
            </a:xfrm>
            <a:custGeom>
              <a:avLst/>
              <a:gdLst/>
              <a:ahLst/>
              <a:cxnLst/>
              <a:rect l="0" t="0" r="0" b="0"/>
              <a:pathLst>
                <a:path w="50609" h="25039">
                  <a:moveTo>
                    <a:pt x="44450" y="6350"/>
                  </a:moveTo>
                  <a:lnTo>
                    <a:pt x="44450" y="6350"/>
                  </a:lnTo>
                  <a:lnTo>
                    <a:pt x="23435" y="6350"/>
                  </a:lnTo>
                  <a:lnTo>
                    <a:pt x="21973" y="7056"/>
                  </a:lnTo>
                  <a:lnTo>
                    <a:pt x="20999" y="8231"/>
                  </a:lnTo>
                  <a:lnTo>
                    <a:pt x="19916" y="11419"/>
                  </a:lnTo>
                  <a:lnTo>
                    <a:pt x="19435" y="15188"/>
                  </a:lnTo>
                  <a:lnTo>
                    <a:pt x="20718" y="17181"/>
                  </a:lnTo>
                  <a:lnTo>
                    <a:pt x="25906" y="21277"/>
                  </a:lnTo>
                  <a:lnTo>
                    <a:pt x="31034" y="23568"/>
                  </a:lnTo>
                  <a:lnTo>
                    <a:pt x="43446" y="25038"/>
                  </a:lnTo>
                  <a:lnTo>
                    <a:pt x="45897" y="23747"/>
                  </a:lnTo>
                  <a:lnTo>
                    <a:pt x="47532" y="21476"/>
                  </a:lnTo>
                  <a:lnTo>
                    <a:pt x="50154" y="11063"/>
                  </a:lnTo>
                  <a:lnTo>
                    <a:pt x="50608" y="4375"/>
                  </a:lnTo>
                  <a:lnTo>
                    <a:pt x="47850" y="29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123"/>
            <p:cNvSpPr/>
            <p:nvPr>
              <p:custDataLst>
                <p:tags r:id="rId37"/>
              </p:custDataLst>
            </p:nvPr>
          </p:nvSpPr>
          <p:spPr>
            <a:xfrm>
              <a:off x="2343150" y="20066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392" y="4833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124"/>
            <p:cNvSpPr/>
            <p:nvPr>
              <p:custDataLst>
                <p:tags r:id="rId38"/>
              </p:custDataLst>
            </p:nvPr>
          </p:nvSpPr>
          <p:spPr>
            <a:xfrm>
              <a:off x="2082852" y="1735244"/>
              <a:ext cx="241249" cy="252072"/>
            </a:xfrm>
            <a:custGeom>
              <a:avLst/>
              <a:gdLst/>
              <a:ahLst/>
              <a:cxnLst/>
              <a:rect l="0" t="0" r="0" b="0"/>
              <a:pathLst>
                <a:path w="241249" h="252072">
                  <a:moveTo>
                    <a:pt x="241248" y="23706"/>
                  </a:moveTo>
                  <a:lnTo>
                    <a:pt x="241248" y="23706"/>
                  </a:lnTo>
                  <a:lnTo>
                    <a:pt x="241248" y="11496"/>
                  </a:lnTo>
                  <a:lnTo>
                    <a:pt x="239837" y="8511"/>
                  </a:lnTo>
                  <a:lnTo>
                    <a:pt x="234506" y="3312"/>
                  </a:lnTo>
                  <a:lnTo>
                    <a:pt x="223670" y="531"/>
                  </a:lnTo>
                  <a:lnTo>
                    <a:pt x="210152" y="0"/>
                  </a:lnTo>
                  <a:lnTo>
                    <a:pt x="164350" y="10645"/>
                  </a:lnTo>
                  <a:lnTo>
                    <a:pt x="136854" y="25481"/>
                  </a:lnTo>
                  <a:lnTo>
                    <a:pt x="109306" y="50162"/>
                  </a:lnTo>
                  <a:lnTo>
                    <a:pt x="95537" y="72624"/>
                  </a:lnTo>
                  <a:lnTo>
                    <a:pt x="91821" y="86369"/>
                  </a:lnTo>
                  <a:lnTo>
                    <a:pt x="92947" y="92998"/>
                  </a:lnTo>
                  <a:lnTo>
                    <a:pt x="99842" y="106008"/>
                  </a:lnTo>
                  <a:lnTo>
                    <a:pt x="113725" y="115083"/>
                  </a:lnTo>
                  <a:lnTo>
                    <a:pt x="144962" y="125371"/>
                  </a:lnTo>
                  <a:lnTo>
                    <a:pt x="147424" y="128171"/>
                  </a:lnTo>
                  <a:lnTo>
                    <a:pt x="149065" y="131450"/>
                  </a:lnTo>
                  <a:lnTo>
                    <a:pt x="148749" y="134341"/>
                  </a:lnTo>
                  <a:lnTo>
                    <a:pt x="147126" y="136974"/>
                  </a:lnTo>
                  <a:lnTo>
                    <a:pt x="144633" y="139434"/>
                  </a:lnTo>
                  <a:lnTo>
                    <a:pt x="100741" y="157523"/>
                  </a:lnTo>
                  <a:lnTo>
                    <a:pt x="61617" y="174626"/>
                  </a:lnTo>
                  <a:lnTo>
                    <a:pt x="20708" y="198776"/>
                  </a:lnTo>
                  <a:lnTo>
                    <a:pt x="3826" y="218650"/>
                  </a:lnTo>
                  <a:lnTo>
                    <a:pt x="25" y="230527"/>
                  </a:lnTo>
                  <a:lnTo>
                    <a:pt x="0" y="235670"/>
                  </a:lnTo>
                  <a:lnTo>
                    <a:pt x="3510" y="239804"/>
                  </a:lnTo>
                  <a:lnTo>
                    <a:pt x="16818" y="246279"/>
                  </a:lnTo>
                  <a:lnTo>
                    <a:pt x="54812" y="251116"/>
                  </a:lnTo>
                  <a:lnTo>
                    <a:pt x="96706" y="252071"/>
                  </a:lnTo>
                  <a:lnTo>
                    <a:pt x="136105" y="248888"/>
                  </a:lnTo>
                  <a:lnTo>
                    <a:pt x="184098" y="245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217"/>
          <p:cNvGrpSpPr/>
          <p:nvPr/>
        </p:nvGrpSpPr>
        <p:grpSpPr>
          <a:xfrm>
            <a:off x="1035050" y="1714500"/>
            <a:ext cx="468119" cy="222251"/>
            <a:chOff x="1035050" y="1714500"/>
            <a:chExt cx="468119" cy="222251"/>
          </a:xfrm>
        </p:grpSpPr>
        <p:sp>
          <p:nvSpPr>
            <p:cNvPr id="375" name="SMARTInkShape-1125"/>
            <p:cNvSpPr/>
            <p:nvPr>
              <p:custDataLst>
                <p:tags r:id="rId33"/>
              </p:custDataLst>
            </p:nvPr>
          </p:nvSpPr>
          <p:spPr>
            <a:xfrm>
              <a:off x="1340305" y="1714500"/>
              <a:ext cx="162864" cy="222251"/>
            </a:xfrm>
            <a:custGeom>
              <a:avLst/>
              <a:gdLst/>
              <a:ahLst/>
              <a:cxnLst/>
              <a:rect l="0" t="0" r="0" b="0"/>
              <a:pathLst>
                <a:path w="162864" h="222251">
                  <a:moveTo>
                    <a:pt x="37645" y="0"/>
                  </a:moveTo>
                  <a:lnTo>
                    <a:pt x="37645" y="0"/>
                  </a:lnTo>
                  <a:lnTo>
                    <a:pt x="13226" y="3371"/>
                  </a:lnTo>
                  <a:lnTo>
                    <a:pt x="3744" y="8789"/>
                  </a:lnTo>
                  <a:lnTo>
                    <a:pt x="228" y="12209"/>
                  </a:lnTo>
                  <a:lnTo>
                    <a:pt x="0" y="15195"/>
                  </a:lnTo>
                  <a:lnTo>
                    <a:pt x="1965" y="17891"/>
                  </a:lnTo>
                  <a:lnTo>
                    <a:pt x="27069" y="30659"/>
                  </a:lnTo>
                  <a:lnTo>
                    <a:pt x="68247" y="46063"/>
                  </a:lnTo>
                  <a:lnTo>
                    <a:pt x="107875" y="65663"/>
                  </a:lnTo>
                  <a:lnTo>
                    <a:pt x="148050" y="100515"/>
                  </a:lnTo>
                  <a:lnTo>
                    <a:pt x="155623" y="112172"/>
                  </a:lnTo>
                  <a:lnTo>
                    <a:pt x="160635" y="126760"/>
                  </a:lnTo>
                  <a:lnTo>
                    <a:pt x="162863" y="142651"/>
                  </a:lnTo>
                  <a:lnTo>
                    <a:pt x="158209" y="159121"/>
                  </a:lnTo>
                  <a:lnTo>
                    <a:pt x="144715" y="182577"/>
                  </a:lnTo>
                  <a:lnTo>
                    <a:pt x="116581" y="212948"/>
                  </a:lnTo>
                  <a:lnTo>
                    <a:pt x="9479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126"/>
            <p:cNvSpPr/>
            <p:nvPr>
              <p:custDataLst>
                <p:tags r:id="rId34"/>
              </p:custDataLst>
            </p:nvPr>
          </p:nvSpPr>
          <p:spPr>
            <a:xfrm>
              <a:off x="1059414" y="1803400"/>
              <a:ext cx="394737" cy="78428"/>
            </a:xfrm>
            <a:custGeom>
              <a:avLst/>
              <a:gdLst/>
              <a:ahLst/>
              <a:cxnLst/>
              <a:rect l="0" t="0" r="0" b="0"/>
              <a:pathLst>
                <a:path w="394737" h="78428">
                  <a:moveTo>
                    <a:pt x="20086" y="63500"/>
                  </a:moveTo>
                  <a:lnTo>
                    <a:pt x="20086" y="63500"/>
                  </a:lnTo>
                  <a:lnTo>
                    <a:pt x="2409" y="72338"/>
                  </a:lnTo>
                  <a:lnTo>
                    <a:pt x="540" y="74331"/>
                  </a:lnTo>
                  <a:lnTo>
                    <a:pt x="0" y="76365"/>
                  </a:lnTo>
                  <a:lnTo>
                    <a:pt x="345" y="78427"/>
                  </a:lnTo>
                  <a:lnTo>
                    <a:pt x="24428" y="77957"/>
                  </a:lnTo>
                  <a:lnTo>
                    <a:pt x="69585" y="73350"/>
                  </a:lnTo>
                  <a:lnTo>
                    <a:pt x="108643" y="67642"/>
                  </a:lnTo>
                  <a:lnTo>
                    <a:pt x="148345" y="61108"/>
                  </a:lnTo>
                  <a:lnTo>
                    <a:pt x="194496" y="53462"/>
                  </a:lnTo>
                  <a:lnTo>
                    <a:pt x="234276" y="46728"/>
                  </a:lnTo>
                  <a:lnTo>
                    <a:pt x="281562" y="36250"/>
                  </a:lnTo>
                  <a:lnTo>
                    <a:pt x="3947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127"/>
            <p:cNvSpPr/>
            <p:nvPr>
              <p:custDataLst>
                <p:tags r:id="rId35"/>
              </p:custDataLst>
            </p:nvPr>
          </p:nvSpPr>
          <p:spPr>
            <a:xfrm>
              <a:off x="1035050" y="1746250"/>
              <a:ext cx="368301" cy="31412"/>
            </a:xfrm>
            <a:custGeom>
              <a:avLst/>
              <a:gdLst/>
              <a:ahLst/>
              <a:cxnLst/>
              <a:rect l="0" t="0" r="0" b="0"/>
              <a:pathLst>
                <a:path w="368301" h="31412">
                  <a:moveTo>
                    <a:pt x="0" y="19050"/>
                  </a:moveTo>
                  <a:lnTo>
                    <a:pt x="0" y="19050"/>
                  </a:lnTo>
                  <a:lnTo>
                    <a:pt x="0" y="27888"/>
                  </a:lnTo>
                  <a:lnTo>
                    <a:pt x="2117" y="29176"/>
                  </a:lnTo>
                  <a:lnTo>
                    <a:pt x="36628" y="31411"/>
                  </a:lnTo>
                  <a:lnTo>
                    <a:pt x="78038" y="28279"/>
                  </a:lnTo>
                  <a:lnTo>
                    <a:pt x="109707" y="24798"/>
                  </a:lnTo>
                  <a:lnTo>
                    <a:pt x="144009" y="20193"/>
                  </a:lnTo>
                  <a:lnTo>
                    <a:pt x="182772" y="13443"/>
                  </a:lnTo>
                  <a:lnTo>
                    <a:pt x="224037" y="8452"/>
                  </a:lnTo>
                  <a:lnTo>
                    <a:pt x="270992" y="3602"/>
                  </a:lnTo>
                  <a:lnTo>
                    <a:pt x="315009" y="1067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218"/>
          <p:cNvGrpSpPr/>
          <p:nvPr/>
        </p:nvGrpSpPr>
        <p:grpSpPr>
          <a:xfrm>
            <a:off x="4650242" y="749689"/>
            <a:ext cx="213859" cy="272662"/>
            <a:chOff x="4650242" y="749689"/>
            <a:chExt cx="213859" cy="272662"/>
          </a:xfrm>
        </p:grpSpPr>
        <p:sp>
          <p:nvSpPr>
            <p:cNvPr id="379" name="SMARTInkShape-1128"/>
            <p:cNvSpPr/>
            <p:nvPr>
              <p:custDataLst>
                <p:tags r:id="rId30"/>
              </p:custDataLst>
            </p:nvPr>
          </p:nvSpPr>
          <p:spPr>
            <a:xfrm>
              <a:off x="4857750" y="873812"/>
              <a:ext cx="6351" cy="15189"/>
            </a:xfrm>
            <a:custGeom>
              <a:avLst/>
              <a:gdLst/>
              <a:ahLst/>
              <a:cxnLst/>
              <a:rect l="0" t="0" r="0" b="0"/>
              <a:pathLst>
                <a:path w="6351" h="15189">
                  <a:moveTo>
                    <a:pt x="6350" y="8838"/>
                  </a:moveTo>
                  <a:lnTo>
                    <a:pt x="6350" y="8838"/>
                  </a:lnTo>
                  <a:lnTo>
                    <a:pt x="6350" y="5467"/>
                  </a:lnTo>
                  <a:lnTo>
                    <a:pt x="4468" y="1930"/>
                  </a:lnTo>
                  <a:lnTo>
                    <a:pt x="2979" y="0"/>
                  </a:lnTo>
                  <a:lnTo>
                    <a:pt x="1986" y="829"/>
                  </a:lnTo>
                  <a:lnTo>
                    <a:pt x="0" y="1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129"/>
            <p:cNvSpPr/>
            <p:nvPr>
              <p:custDataLst>
                <p:tags r:id="rId31"/>
              </p:custDataLst>
            </p:nvPr>
          </p:nvSpPr>
          <p:spPr>
            <a:xfrm>
              <a:off x="4838700" y="9461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6" y="38500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130"/>
            <p:cNvSpPr/>
            <p:nvPr>
              <p:custDataLst>
                <p:tags r:id="rId32"/>
              </p:custDataLst>
            </p:nvPr>
          </p:nvSpPr>
          <p:spPr>
            <a:xfrm>
              <a:off x="4650242" y="749689"/>
              <a:ext cx="181847" cy="208511"/>
            </a:xfrm>
            <a:custGeom>
              <a:avLst/>
              <a:gdLst/>
              <a:ahLst/>
              <a:cxnLst/>
              <a:rect l="0" t="0" r="0" b="0"/>
              <a:pathLst>
                <a:path w="181847" h="208511">
                  <a:moveTo>
                    <a:pt x="175758" y="37711"/>
                  </a:moveTo>
                  <a:lnTo>
                    <a:pt x="175758" y="37711"/>
                  </a:lnTo>
                  <a:lnTo>
                    <a:pt x="181225" y="26776"/>
                  </a:lnTo>
                  <a:lnTo>
                    <a:pt x="181846" y="18792"/>
                  </a:lnTo>
                  <a:lnTo>
                    <a:pt x="180110" y="13310"/>
                  </a:lnTo>
                  <a:lnTo>
                    <a:pt x="178659" y="10860"/>
                  </a:lnTo>
                  <a:lnTo>
                    <a:pt x="171403" y="6257"/>
                  </a:lnTo>
                  <a:lnTo>
                    <a:pt x="160417" y="2565"/>
                  </a:lnTo>
                  <a:lnTo>
                    <a:pt x="122215" y="0"/>
                  </a:lnTo>
                  <a:lnTo>
                    <a:pt x="90514" y="6468"/>
                  </a:lnTo>
                  <a:lnTo>
                    <a:pt x="64423" y="20693"/>
                  </a:lnTo>
                  <a:lnTo>
                    <a:pt x="50028" y="31571"/>
                  </a:lnTo>
                  <a:lnTo>
                    <a:pt x="41294" y="46005"/>
                  </a:lnTo>
                  <a:lnTo>
                    <a:pt x="37609" y="67058"/>
                  </a:lnTo>
                  <a:lnTo>
                    <a:pt x="38504" y="72798"/>
                  </a:lnTo>
                  <a:lnTo>
                    <a:pt x="43259" y="81057"/>
                  </a:lnTo>
                  <a:lnTo>
                    <a:pt x="76468" y="101085"/>
                  </a:lnTo>
                  <a:lnTo>
                    <a:pt x="77815" y="103244"/>
                  </a:lnTo>
                  <a:lnTo>
                    <a:pt x="76596" y="106094"/>
                  </a:lnTo>
                  <a:lnTo>
                    <a:pt x="51515" y="128970"/>
                  </a:lnTo>
                  <a:lnTo>
                    <a:pt x="12404" y="154855"/>
                  </a:lnTo>
                  <a:lnTo>
                    <a:pt x="4849" y="165975"/>
                  </a:lnTo>
                  <a:lnTo>
                    <a:pt x="0" y="184135"/>
                  </a:lnTo>
                  <a:lnTo>
                    <a:pt x="730" y="188950"/>
                  </a:lnTo>
                  <a:lnTo>
                    <a:pt x="2629" y="192864"/>
                  </a:lnTo>
                  <a:lnTo>
                    <a:pt x="5305" y="196180"/>
                  </a:lnTo>
                  <a:lnTo>
                    <a:pt x="22556" y="204217"/>
                  </a:lnTo>
                  <a:lnTo>
                    <a:pt x="63792" y="208510"/>
                  </a:lnTo>
                  <a:lnTo>
                    <a:pt x="82956" y="207460"/>
                  </a:lnTo>
                  <a:lnTo>
                    <a:pt x="128903" y="193249"/>
                  </a:lnTo>
                  <a:lnTo>
                    <a:pt x="144008" y="190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219"/>
          <p:cNvGrpSpPr/>
          <p:nvPr/>
        </p:nvGrpSpPr>
        <p:grpSpPr>
          <a:xfrm>
            <a:off x="4152900" y="819150"/>
            <a:ext cx="165101" cy="146051"/>
            <a:chOff x="4152900" y="819150"/>
            <a:chExt cx="165101" cy="146051"/>
          </a:xfrm>
        </p:grpSpPr>
        <p:sp>
          <p:nvSpPr>
            <p:cNvPr id="383" name="SMARTInkShape-1131"/>
            <p:cNvSpPr/>
            <p:nvPr>
              <p:custDataLst>
                <p:tags r:id="rId28"/>
              </p:custDataLst>
            </p:nvPr>
          </p:nvSpPr>
          <p:spPr>
            <a:xfrm>
              <a:off x="4229492" y="819150"/>
              <a:ext cx="12309" cy="146051"/>
            </a:xfrm>
            <a:custGeom>
              <a:avLst/>
              <a:gdLst/>
              <a:ahLst/>
              <a:cxnLst/>
              <a:rect l="0" t="0" r="0" b="0"/>
              <a:pathLst>
                <a:path w="12309" h="14605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5"/>
                  </a:lnTo>
                  <a:lnTo>
                    <a:pt x="932" y="1881"/>
                  </a:lnTo>
                  <a:lnTo>
                    <a:pt x="0" y="8789"/>
                  </a:lnTo>
                  <a:lnTo>
                    <a:pt x="488" y="16606"/>
                  </a:lnTo>
                  <a:lnTo>
                    <a:pt x="5098" y="55077"/>
                  </a:lnTo>
                  <a:lnTo>
                    <a:pt x="5845" y="99167"/>
                  </a:lnTo>
                  <a:lnTo>
                    <a:pt x="1230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132"/>
            <p:cNvSpPr/>
            <p:nvPr>
              <p:custDataLst>
                <p:tags r:id="rId29"/>
              </p:custDataLst>
            </p:nvPr>
          </p:nvSpPr>
          <p:spPr>
            <a:xfrm>
              <a:off x="4152900" y="869950"/>
              <a:ext cx="165101" cy="6317"/>
            </a:xfrm>
            <a:custGeom>
              <a:avLst/>
              <a:gdLst/>
              <a:ahLst/>
              <a:cxnLst/>
              <a:rect l="0" t="0" r="0" b="0"/>
              <a:pathLst>
                <a:path w="165101" h="6317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8334" y="5958"/>
                  </a:lnTo>
                  <a:lnTo>
                    <a:pt x="87464" y="6234"/>
                  </a:lnTo>
                  <a:lnTo>
                    <a:pt x="127280" y="63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220"/>
          <p:cNvGrpSpPr/>
          <p:nvPr/>
        </p:nvGrpSpPr>
        <p:grpSpPr>
          <a:xfrm>
            <a:off x="2667000" y="694177"/>
            <a:ext cx="1128460" cy="458869"/>
            <a:chOff x="2667000" y="694177"/>
            <a:chExt cx="1128460" cy="458869"/>
          </a:xfrm>
        </p:grpSpPr>
        <p:sp>
          <p:nvSpPr>
            <p:cNvPr id="386" name="SMARTInkShape-1133"/>
            <p:cNvSpPr/>
            <p:nvPr>
              <p:custDataLst>
                <p:tags r:id="rId20"/>
              </p:custDataLst>
            </p:nvPr>
          </p:nvSpPr>
          <p:spPr>
            <a:xfrm>
              <a:off x="3754672" y="831850"/>
              <a:ext cx="40788" cy="42239"/>
            </a:xfrm>
            <a:custGeom>
              <a:avLst/>
              <a:gdLst/>
              <a:ahLst/>
              <a:cxnLst/>
              <a:rect l="0" t="0" r="0" b="0"/>
              <a:pathLst>
                <a:path w="40788" h="42239">
                  <a:moveTo>
                    <a:pt x="36278" y="0"/>
                  </a:moveTo>
                  <a:lnTo>
                    <a:pt x="36278" y="0"/>
                  </a:lnTo>
                  <a:lnTo>
                    <a:pt x="10957" y="11537"/>
                  </a:lnTo>
                  <a:lnTo>
                    <a:pt x="4328" y="18298"/>
                  </a:lnTo>
                  <a:lnTo>
                    <a:pt x="911" y="24125"/>
                  </a:lnTo>
                  <a:lnTo>
                    <a:pt x="0" y="26666"/>
                  </a:lnTo>
                  <a:lnTo>
                    <a:pt x="869" y="33254"/>
                  </a:lnTo>
                  <a:lnTo>
                    <a:pt x="2089" y="36986"/>
                  </a:lnTo>
                  <a:lnTo>
                    <a:pt x="4313" y="39474"/>
                  </a:lnTo>
                  <a:lnTo>
                    <a:pt x="10547" y="42238"/>
                  </a:lnTo>
                  <a:lnTo>
                    <a:pt x="25362" y="40424"/>
                  </a:lnTo>
                  <a:lnTo>
                    <a:pt x="36414" y="35417"/>
                  </a:lnTo>
                  <a:lnTo>
                    <a:pt x="39866" y="31498"/>
                  </a:lnTo>
                  <a:lnTo>
                    <a:pt x="40787" y="29466"/>
                  </a:lnTo>
                  <a:lnTo>
                    <a:pt x="39989" y="26699"/>
                  </a:lnTo>
                  <a:lnTo>
                    <a:pt x="172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134"/>
            <p:cNvSpPr/>
            <p:nvPr>
              <p:custDataLst>
                <p:tags r:id="rId21"/>
              </p:custDataLst>
            </p:nvPr>
          </p:nvSpPr>
          <p:spPr>
            <a:xfrm>
              <a:off x="3752850" y="9398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8344" y="14503"/>
                  </a:lnTo>
                  <a:lnTo>
                    <a:pt x="2749" y="6162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135"/>
            <p:cNvSpPr/>
            <p:nvPr>
              <p:custDataLst>
                <p:tags r:id="rId22"/>
              </p:custDataLst>
            </p:nvPr>
          </p:nvSpPr>
          <p:spPr>
            <a:xfrm>
              <a:off x="3568700" y="694177"/>
              <a:ext cx="184151" cy="251974"/>
            </a:xfrm>
            <a:custGeom>
              <a:avLst/>
              <a:gdLst/>
              <a:ahLst/>
              <a:cxnLst/>
              <a:rect l="0" t="0" r="0" b="0"/>
              <a:pathLst>
                <a:path w="184151" h="251974">
                  <a:moveTo>
                    <a:pt x="184150" y="17023"/>
                  </a:moveTo>
                  <a:lnTo>
                    <a:pt x="184150" y="17023"/>
                  </a:lnTo>
                  <a:lnTo>
                    <a:pt x="184150" y="13652"/>
                  </a:lnTo>
                  <a:lnTo>
                    <a:pt x="177408" y="4814"/>
                  </a:lnTo>
                  <a:lnTo>
                    <a:pt x="168454" y="1013"/>
                  </a:lnTo>
                  <a:lnTo>
                    <a:pt x="163102" y="0"/>
                  </a:lnTo>
                  <a:lnTo>
                    <a:pt x="151512" y="2637"/>
                  </a:lnTo>
                  <a:lnTo>
                    <a:pt x="126824" y="15828"/>
                  </a:lnTo>
                  <a:lnTo>
                    <a:pt x="86904" y="58233"/>
                  </a:lnTo>
                  <a:lnTo>
                    <a:pt x="63105" y="96555"/>
                  </a:lnTo>
                  <a:lnTo>
                    <a:pt x="36768" y="143364"/>
                  </a:lnTo>
                  <a:lnTo>
                    <a:pt x="18291" y="186435"/>
                  </a:lnTo>
                  <a:lnTo>
                    <a:pt x="0" y="2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136"/>
            <p:cNvSpPr/>
            <p:nvPr>
              <p:custDataLst>
                <p:tags r:id="rId23"/>
              </p:custDataLst>
            </p:nvPr>
          </p:nvSpPr>
          <p:spPr>
            <a:xfrm>
              <a:off x="3537833" y="711200"/>
              <a:ext cx="138818" cy="190501"/>
            </a:xfrm>
            <a:custGeom>
              <a:avLst/>
              <a:gdLst/>
              <a:ahLst/>
              <a:cxnLst/>
              <a:rect l="0" t="0" r="0" b="0"/>
              <a:pathLst>
                <a:path w="138818" h="1905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31743" y="26515"/>
                  </a:lnTo>
                  <a:lnTo>
                    <a:pt x="62732" y="71112"/>
                  </a:lnTo>
                  <a:lnTo>
                    <a:pt x="85654" y="113499"/>
                  </a:lnTo>
                  <a:lnTo>
                    <a:pt x="107854" y="150073"/>
                  </a:lnTo>
                  <a:lnTo>
                    <a:pt x="13881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137"/>
            <p:cNvSpPr/>
            <p:nvPr>
              <p:custDataLst>
                <p:tags r:id="rId24"/>
              </p:custDataLst>
            </p:nvPr>
          </p:nvSpPr>
          <p:spPr>
            <a:xfrm>
              <a:off x="3314700" y="952500"/>
              <a:ext cx="11557" cy="69851"/>
            </a:xfrm>
            <a:custGeom>
              <a:avLst/>
              <a:gdLst/>
              <a:ahLst/>
              <a:cxnLst/>
              <a:rect l="0" t="0" r="0" b="0"/>
              <a:pathLst>
                <a:path w="11557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8838" y="5467"/>
                  </a:lnTo>
                  <a:lnTo>
                    <a:pt x="10126" y="5056"/>
                  </a:lnTo>
                  <a:lnTo>
                    <a:pt x="10984" y="4076"/>
                  </a:lnTo>
                  <a:lnTo>
                    <a:pt x="11556" y="2717"/>
                  </a:lnTo>
                  <a:lnTo>
                    <a:pt x="11232" y="2517"/>
                  </a:lnTo>
                  <a:lnTo>
                    <a:pt x="8990" y="4176"/>
                  </a:lnTo>
                  <a:lnTo>
                    <a:pt x="7132" y="15819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138"/>
            <p:cNvSpPr/>
            <p:nvPr>
              <p:custDataLst>
                <p:tags r:id="rId25"/>
              </p:custDataLst>
            </p:nvPr>
          </p:nvSpPr>
          <p:spPr>
            <a:xfrm>
              <a:off x="3092551" y="694210"/>
              <a:ext cx="139951" cy="458836"/>
            </a:xfrm>
            <a:custGeom>
              <a:avLst/>
              <a:gdLst/>
              <a:ahLst/>
              <a:cxnLst/>
              <a:rect l="0" t="0" r="0" b="0"/>
              <a:pathLst>
                <a:path w="139951" h="458836">
                  <a:moveTo>
                    <a:pt x="18949" y="201140"/>
                  </a:moveTo>
                  <a:lnTo>
                    <a:pt x="18949" y="201140"/>
                  </a:lnTo>
                  <a:lnTo>
                    <a:pt x="13482" y="201140"/>
                  </a:lnTo>
                  <a:lnTo>
                    <a:pt x="12677" y="225559"/>
                  </a:lnTo>
                  <a:lnTo>
                    <a:pt x="16978" y="262591"/>
                  </a:lnTo>
                  <a:lnTo>
                    <a:pt x="18560" y="304295"/>
                  </a:lnTo>
                  <a:lnTo>
                    <a:pt x="18872" y="343656"/>
                  </a:lnTo>
                  <a:lnTo>
                    <a:pt x="18228" y="390080"/>
                  </a:lnTo>
                  <a:lnTo>
                    <a:pt x="13479" y="435440"/>
                  </a:lnTo>
                  <a:lnTo>
                    <a:pt x="12860" y="456045"/>
                  </a:lnTo>
                  <a:lnTo>
                    <a:pt x="12067" y="458566"/>
                  </a:lnTo>
                  <a:lnTo>
                    <a:pt x="10833" y="458835"/>
                  </a:lnTo>
                  <a:lnTo>
                    <a:pt x="9305" y="457603"/>
                  </a:lnTo>
                  <a:lnTo>
                    <a:pt x="3783" y="442386"/>
                  </a:lnTo>
                  <a:lnTo>
                    <a:pt x="666" y="403232"/>
                  </a:lnTo>
                  <a:lnTo>
                    <a:pt x="126" y="371399"/>
                  </a:lnTo>
                  <a:lnTo>
                    <a:pt x="0" y="337959"/>
                  </a:lnTo>
                  <a:lnTo>
                    <a:pt x="1825" y="297697"/>
                  </a:lnTo>
                  <a:lnTo>
                    <a:pt x="4988" y="254637"/>
                  </a:lnTo>
                  <a:lnTo>
                    <a:pt x="8746" y="211981"/>
                  </a:lnTo>
                  <a:lnTo>
                    <a:pt x="14828" y="165155"/>
                  </a:lnTo>
                  <a:lnTo>
                    <a:pt x="27841" y="118825"/>
                  </a:lnTo>
                  <a:lnTo>
                    <a:pt x="41062" y="75833"/>
                  </a:lnTo>
                  <a:lnTo>
                    <a:pt x="54230" y="30652"/>
                  </a:lnTo>
                  <a:lnTo>
                    <a:pt x="68914" y="5751"/>
                  </a:lnTo>
                  <a:lnTo>
                    <a:pt x="73426" y="1031"/>
                  </a:lnTo>
                  <a:lnTo>
                    <a:pt x="77844" y="0"/>
                  </a:lnTo>
                  <a:lnTo>
                    <a:pt x="82201" y="1430"/>
                  </a:lnTo>
                  <a:lnTo>
                    <a:pt x="86517" y="4500"/>
                  </a:lnTo>
                  <a:lnTo>
                    <a:pt x="93194" y="13556"/>
                  </a:lnTo>
                  <a:lnTo>
                    <a:pt x="98513" y="26752"/>
                  </a:lnTo>
                  <a:lnTo>
                    <a:pt x="104064" y="55866"/>
                  </a:lnTo>
                  <a:lnTo>
                    <a:pt x="98605" y="102569"/>
                  </a:lnTo>
                  <a:lnTo>
                    <a:pt x="88697" y="145861"/>
                  </a:lnTo>
                  <a:lnTo>
                    <a:pt x="83272" y="165847"/>
                  </a:lnTo>
                  <a:lnTo>
                    <a:pt x="82814" y="170873"/>
                  </a:lnTo>
                  <a:lnTo>
                    <a:pt x="83398" y="172495"/>
                  </a:lnTo>
                  <a:lnTo>
                    <a:pt x="84493" y="173577"/>
                  </a:lnTo>
                  <a:lnTo>
                    <a:pt x="85928" y="174298"/>
                  </a:lnTo>
                  <a:lnTo>
                    <a:pt x="87591" y="174073"/>
                  </a:lnTo>
                  <a:lnTo>
                    <a:pt x="91319" y="171942"/>
                  </a:lnTo>
                  <a:lnTo>
                    <a:pt x="107498" y="173517"/>
                  </a:lnTo>
                  <a:lnTo>
                    <a:pt x="118511" y="180396"/>
                  </a:lnTo>
                  <a:lnTo>
                    <a:pt x="137079" y="202060"/>
                  </a:lnTo>
                  <a:lnTo>
                    <a:pt x="139331" y="208103"/>
                  </a:lnTo>
                  <a:lnTo>
                    <a:pt x="139950" y="220462"/>
                  </a:lnTo>
                  <a:lnTo>
                    <a:pt x="136332" y="235950"/>
                  </a:lnTo>
                  <a:lnTo>
                    <a:pt x="120678" y="252847"/>
                  </a:lnTo>
                  <a:lnTo>
                    <a:pt x="101537" y="264517"/>
                  </a:lnTo>
                  <a:lnTo>
                    <a:pt x="88816" y="266231"/>
                  </a:lnTo>
                  <a:lnTo>
                    <a:pt x="71635" y="263230"/>
                  </a:lnTo>
                  <a:lnTo>
                    <a:pt x="66773" y="261583"/>
                  </a:lnTo>
                  <a:lnTo>
                    <a:pt x="64237" y="259780"/>
                  </a:lnTo>
                  <a:lnTo>
                    <a:pt x="63399" y="25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139"/>
            <p:cNvSpPr/>
            <p:nvPr>
              <p:custDataLst>
                <p:tags r:id="rId26"/>
              </p:custDataLst>
            </p:nvPr>
          </p:nvSpPr>
          <p:spPr>
            <a:xfrm>
              <a:off x="2758008" y="825500"/>
              <a:ext cx="23293" cy="196851"/>
            </a:xfrm>
            <a:custGeom>
              <a:avLst/>
              <a:gdLst/>
              <a:ahLst/>
              <a:cxnLst/>
              <a:rect l="0" t="0" r="0" b="0"/>
              <a:pathLst>
                <a:path w="23293" h="196851">
                  <a:moveTo>
                    <a:pt x="23292" y="0"/>
                  </a:moveTo>
                  <a:lnTo>
                    <a:pt x="23292" y="0"/>
                  </a:lnTo>
                  <a:lnTo>
                    <a:pt x="19921" y="0"/>
                  </a:lnTo>
                  <a:lnTo>
                    <a:pt x="16384" y="1881"/>
                  </a:lnTo>
                  <a:lnTo>
                    <a:pt x="4994" y="12209"/>
                  </a:lnTo>
                  <a:lnTo>
                    <a:pt x="1049" y="23536"/>
                  </a:lnTo>
                  <a:lnTo>
                    <a:pt x="0" y="37977"/>
                  </a:lnTo>
                  <a:lnTo>
                    <a:pt x="3544" y="85321"/>
                  </a:lnTo>
                  <a:lnTo>
                    <a:pt x="9174" y="128828"/>
                  </a:lnTo>
                  <a:lnTo>
                    <a:pt x="2329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140"/>
            <p:cNvSpPr/>
            <p:nvPr>
              <p:custDataLst>
                <p:tags r:id="rId27"/>
              </p:custDataLst>
            </p:nvPr>
          </p:nvSpPr>
          <p:spPr>
            <a:xfrm>
              <a:off x="2667000" y="901700"/>
              <a:ext cx="165101" cy="11647"/>
            </a:xfrm>
            <a:custGeom>
              <a:avLst/>
              <a:gdLst/>
              <a:ahLst/>
              <a:cxnLst/>
              <a:rect l="0" t="0" r="0" b="0"/>
              <a:pathLst>
                <a:path w="165101" h="11647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9459" y="10052"/>
                  </a:lnTo>
                  <a:lnTo>
                    <a:pt x="63554" y="11646"/>
                  </a:lnTo>
                  <a:lnTo>
                    <a:pt x="100597" y="8233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221"/>
          <p:cNvGrpSpPr/>
          <p:nvPr/>
        </p:nvGrpSpPr>
        <p:grpSpPr>
          <a:xfrm>
            <a:off x="2082800" y="714880"/>
            <a:ext cx="253164" cy="431202"/>
            <a:chOff x="2082800" y="714880"/>
            <a:chExt cx="253164" cy="431202"/>
          </a:xfrm>
        </p:grpSpPr>
        <p:sp>
          <p:nvSpPr>
            <p:cNvPr id="395" name="SMARTInkShape-1141"/>
            <p:cNvSpPr/>
            <p:nvPr>
              <p:custDataLst>
                <p:tags r:id="rId18"/>
              </p:custDataLst>
            </p:nvPr>
          </p:nvSpPr>
          <p:spPr>
            <a:xfrm>
              <a:off x="2274629" y="958850"/>
              <a:ext cx="61335" cy="72022"/>
            </a:xfrm>
            <a:custGeom>
              <a:avLst/>
              <a:gdLst/>
              <a:ahLst/>
              <a:cxnLst/>
              <a:rect l="0" t="0" r="0" b="0"/>
              <a:pathLst>
                <a:path w="61335" h="72022">
                  <a:moveTo>
                    <a:pt x="36771" y="0"/>
                  </a:moveTo>
                  <a:lnTo>
                    <a:pt x="36771" y="0"/>
                  </a:lnTo>
                  <a:lnTo>
                    <a:pt x="36771" y="5467"/>
                  </a:lnTo>
                  <a:lnTo>
                    <a:pt x="36065" y="5761"/>
                  </a:lnTo>
                  <a:lnTo>
                    <a:pt x="22024" y="8197"/>
                  </a:lnTo>
                  <a:lnTo>
                    <a:pt x="12646" y="13247"/>
                  </a:lnTo>
                  <a:lnTo>
                    <a:pt x="10104" y="15182"/>
                  </a:lnTo>
                  <a:lnTo>
                    <a:pt x="3156" y="28017"/>
                  </a:lnTo>
                  <a:lnTo>
                    <a:pt x="0" y="48596"/>
                  </a:lnTo>
                  <a:lnTo>
                    <a:pt x="968" y="54270"/>
                  </a:lnTo>
                  <a:lnTo>
                    <a:pt x="5807" y="62455"/>
                  </a:lnTo>
                  <a:lnTo>
                    <a:pt x="19835" y="71030"/>
                  </a:lnTo>
                  <a:lnTo>
                    <a:pt x="31360" y="72021"/>
                  </a:lnTo>
                  <a:lnTo>
                    <a:pt x="42833" y="69404"/>
                  </a:lnTo>
                  <a:lnTo>
                    <a:pt x="52636" y="63537"/>
                  </a:lnTo>
                  <a:lnTo>
                    <a:pt x="55814" y="59291"/>
                  </a:lnTo>
                  <a:lnTo>
                    <a:pt x="60288" y="43909"/>
                  </a:lnTo>
                  <a:lnTo>
                    <a:pt x="61334" y="34567"/>
                  </a:lnTo>
                  <a:lnTo>
                    <a:pt x="304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142"/>
            <p:cNvSpPr/>
            <p:nvPr>
              <p:custDataLst>
                <p:tags r:id="rId19"/>
              </p:custDataLst>
            </p:nvPr>
          </p:nvSpPr>
          <p:spPr>
            <a:xfrm>
              <a:off x="2082800" y="714880"/>
              <a:ext cx="159949" cy="431202"/>
            </a:xfrm>
            <a:custGeom>
              <a:avLst/>
              <a:gdLst/>
              <a:ahLst/>
              <a:cxnLst/>
              <a:rect l="0" t="0" r="0" b="0"/>
              <a:pathLst>
                <a:path w="159949" h="431202">
                  <a:moveTo>
                    <a:pt x="0" y="193170"/>
                  </a:moveTo>
                  <a:lnTo>
                    <a:pt x="0" y="193170"/>
                  </a:lnTo>
                  <a:lnTo>
                    <a:pt x="5467" y="216314"/>
                  </a:lnTo>
                  <a:lnTo>
                    <a:pt x="6234" y="262087"/>
                  </a:lnTo>
                  <a:lnTo>
                    <a:pt x="6316" y="300843"/>
                  </a:lnTo>
                  <a:lnTo>
                    <a:pt x="8221" y="342901"/>
                  </a:lnTo>
                  <a:lnTo>
                    <a:pt x="11373" y="387348"/>
                  </a:lnTo>
                  <a:lnTo>
                    <a:pt x="12622" y="431201"/>
                  </a:lnTo>
                  <a:lnTo>
                    <a:pt x="11990" y="387988"/>
                  </a:lnTo>
                  <a:lnTo>
                    <a:pt x="5791" y="342947"/>
                  </a:lnTo>
                  <a:lnTo>
                    <a:pt x="1716" y="297756"/>
                  </a:lnTo>
                  <a:lnTo>
                    <a:pt x="508" y="251910"/>
                  </a:lnTo>
                  <a:lnTo>
                    <a:pt x="226" y="216455"/>
                  </a:lnTo>
                  <a:lnTo>
                    <a:pt x="100" y="179530"/>
                  </a:lnTo>
                  <a:lnTo>
                    <a:pt x="45" y="145715"/>
                  </a:lnTo>
                  <a:lnTo>
                    <a:pt x="13" y="106437"/>
                  </a:lnTo>
                  <a:lnTo>
                    <a:pt x="3767" y="75749"/>
                  </a:lnTo>
                  <a:lnTo>
                    <a:pt x="17678" y="30825"/>
                  </a:lnTo>
                  <a:lnTo>
                    <a:pt x="27612" y="14948"/>
                  </a:lnTo>
                  <a:lnTo>
                    <a:pt x="33225" y="8739"/>
                  </a:lnTo>
                  <a:lnTo>
                    <a:pt x="46987" y="1839"/>
                  </a:lnTo>
                  <a:lnTo>
                    <a:pt x="54608" y="0"/>
                  </a:lnTo>
                  <a:lnTo>
                    <a:pt x="61100" y="890"/>
                  </a:lnTo>
                  <a:lnTo>
                    <a:pt x="72075" y="7523"/>
                  </a:lnTo>
                  <a:lnTo>
                    <a:pt x="79776" y="23171"/>
                  </a:lnTo>
                  <a:lnTo>
                    <a:pt x="82817" y="33271"/>
                  </a:lnTo>
                  <a:lnTo>
                    <a:pt x="82434" y="55781"/>
                  </a:lnTo>
                  <a:lnTo>
                    <a:pt x="71246" y="102066"/>
                  </a:lnTo>
                  <a:lnTo>
                    <a:pt x="57782" y="133936"/>
                  </a:lnTo>
                  <a:lnTo>
                    <a:pt x="63075" y="136975"/>
                  </a:lnTo>
                  <a:lnTo>
                    <a:pt x="106784" y="154402"/>
                  </a:lnTo>
                  <a:lnTo>
                    <a:pt x="131238" y="169598"/>
                  </a:lnTo>
                  <a:lnTo>
                    <a:pt x="136176" y="171105"/>
                  </a:lnTo>
                  <a:lnTo>
                    <a:pt x="145424" y="178424"/>
                  </a:lnTo>
                  <a:lnTo>
                    <a:pt x="153533" y="188733"/>
                  </a:lnTo>
                  <a:lnTo>
                    <a:pt x="159489" y="200370"/>
                  </a:lnTo>
                  <a:lnTo>
                    <a:pt x="159948" y="206437"/>
                  </a:lnTo>
                  <a:lnTo>
                    <a:pt x="156695" y="218822"/>
                  </a:lnTo>
                  <a:lnTo>
                    <a:pt x="143560" y="237695"/>
                  </a:lnTo>
                  <a:lnTo>
                    <a:pt x="126262" y="249950"/>
                  </a:lnTo>
                  <a:lnTo>
                    <a:pt x="111102" y="258050"/>
                  </a:lnTo>
                  <a:lnTo>
                    <a:pt x="98297" y="258930"/>
                  </a:lnTo>
                  <a:lnTo>
                    <a:pt x="77193" y="257116"/>
                  </a:lnTo>
                  <a:lnTo>
                    <a:pt x="75451" y="256262"/>
                  </a:lnTo>
                  <a:lnTo>
                    <a:pt x="76200" y="25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222"/>
          <p:cNvGrpSpPr/>
          <p:nvPr/>
        </p:nvGrpSpPr>
        <p:grpSpPr>
          <a:xfrm>
            <a:off x="1397000" y="889000"/>
            <a:ext cx="209551" cy="118363"/>
            <a:chOff x="1397000" y="889000"/>
            <a:chExt cx="209551" cy="118363"/>
          </a:xfrm>
        </p:grpSpPr>
        <p:sp>
          <p:nvSpPr>
            <p:cNvPr id="398" name="SMARTInkShape-1143"/>
            <p:cNvSpPr/>
            <p:nvPr>
              <p:custDataLst>
                <p:tags r:id="rId16"/>
              </p:custDataLst>
            </p:nvPr>
          </p:nvSpPr>
          <p:spPr>
            <a:xfrm>
              <a:off x="1431660" y="965200"/>
              <a:ext cx="174891" cy="42163"/>
            </a:xfrm>
            <a:custGeom>
              <a:avLst/>
              <a:gdLst/>
              <a:ahLst/>
              <a:cxnLst/>
              <a:rect l="0" t="0" r="0" b="0"/>
              <a:pathLst>
                <a:path w="174891" h="42163">
                  <a:moveTo>
                    <a:pt x="22490" y="19050"/>
                  </a:moveTo>
                  <a:lnTo>
                    <a:pt x="22490" y="19050"/>
                  </a:lnTo>
                  <a:lnTo>
                    <a:pt x="19119" y="25792"/>
                  </a:lnTo>
                  <a:lnTo>
                    <a:pt x="0" y="42162"/>
                  </a:lnTo>
                  <a:lnTo>
                    <a:pt x="44908" y="29943"/>
                  </a:lnTo>
                  <a:lnTo>
                    <a:pt x="84009" y="23375"/>
                  </a:lnTo>
                  <a:lnTo>
                    <a:pt x="127671" y="14129"/>
                  </a:lnTo>
                  <a:lnTo>
                    <a:pt x="174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144"/>
            <p:cNvSpPr/>
            <p:nvPr>
              <p:custDataLst>
                <p:tags r:id="rId17"/>
              </p:custDataLst>
            </p:nvPr>
          </p:nvSpPr>
          <p:spPr>
            <a:xfrm>
              <a:off x="1397000" y="8890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2"/>
                  </a:lnTo>
                  <a:lnTo>
                    <a:pt x="39232" y="6316"/>
                  </a:lnTo>
                  <a:lnTo>
                    <a:pt x="76535" y="6340"/>
                  </a:lnTo>
                  <a:lnTo>
                    <a:pt x="121583" y="1985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223"/>
          <p:cNvGrpSpPr/>
          <p:nvPr/>
        </p:nvGrpSpPr>
        <p:grpSpPr>
          <a:xfrm>
            <a:off x="704850" y="591694"/>
            <a:ext cx="349251" cy="494157"/>
            <a:chOff x="704850" y="591694"/>
            <a:chExt cx="349251" cy="494157"/>
          </a:xfrm>
        </p:grpSpPr>
        <p:sp>
          <p:nvSpPr>
            <p:cNvPr id="401" name="SMARTInkShape-1145"/>
            <p:cNvSpPr/>
            <p:nvPr>
              <p:custDataLst>
                <p:tags r:id="rId12"/>
              </p:custDataLst>
            </p:nvPr>
          </p:nvSpPr>
          <p:spPr>
            <a:xfrm>
              <a:off x="1041400" y="882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12700" y="9329"/>
                  </a:lnTo>
                  <a:lnTo>
                    <a:pt x="11994" y="8336"/>
                  </a:lnTo>
                  <a:lnTo>
                    <a:pt x="10818" y="7674"/>
                  </a:lnTo>
                  <a:lnTo>
                    <a:pt x="9329" y="7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146"/>
            <p:cNvSpPr/>
            <p:nvPr>
              <p:custDataLst>
                <p:tags r:id="rId13"/>
              </p:custDataLst>
            </p:nvPr>
          </p:nvSpPr>
          <p:spPr>
            <a:xfrm>
              <a:off x="1028700" y="9842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3371" y="8838"/>
                  </a:lnTo>
                  <a:lnTo>
                    <a:pt x="5026" y="14747"/>
                  </a:lnTo>
                  <a:lnTo>
                    <a:pt x="15111" y="62226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147"/>
            <p:cNvSpPr/>
            <p:nvPr>
              <p:custDataLst>
                <p:tags r:id="rId14"/>
              </p:custDataLst>
            </p:nvPr>
          </p:nvSpPr>
          <p:spPr>
            <a:xfrm>
              <a:off x="864212" y="630133"/>
              <a:ext cx="88211" cy="385868"/>
            </a:xfrm>
            <a:custGeom>
              <a:avLst/>
              <a:gdLst/>
              <a:ahLst/>
              <a:cxnLst/>
              <a:rect l="0" t="0" r="0" b="0"/>
              <a:pathLst>
                <a:path w="88211" h="385868">
                  <a:moveTo>
                    <a:pt x="81938" y="23917"/>
                  </a:moveTo>
                  <a:lnTo>
                    <a:pt x="81938" y="23917"/>
                  </a:lnTo>
                  <a:lnTo>
                    <a:pt x="85309" y="20546"/>
                  </a:lnTo>
                  <a:lnTo>
                    <a:pt x="86964" y="15128"/>
                  </a:lnTo>
                  <a:lnTo>
                    <a:pt x="88210" y="0"/>
                  </a:lnTo>
                  <a:lnTo>
                    <a:pt x="87531" y="211"/>
                  </a:lnTo>
                  <a:lnTo>
                    <a:pt x="64521" y="22321"/>
                  </a:lnTo>
                  <a:lnTo>
                    <a:pt x="40630" y="59995"/>
                  </a:lnTo>
                  <a:lnTo>
                    <a:pt x="22954" y="102229"/>
                  </a:lnTo>
                  <a:lnTo>
                    <a:pt x="10287" y="147772"/>
                  </a:lnTo>
                  <a:lnTo>
                    <a:pt x="6637" y="195294"/>
                  </a:lnTo>
                  <a:lnTo>
                    <a:pt x="5299" y="230702"/>
                  </a:lnTo>
                  <a:lnTo>
                    <a:pt x="1453" y="273883"/>
                  </a:lnTo>
                  <a:lnTo>
                    <a:pt x="0" y="310667"/>
                  </a:lnTo>
                  <a:lnTo>
                    <a:pt x="1390" y="353139"/>
                  </a:lnTo>
                  <a:lnTo>
                    <a:pt x="5871" y="379257"/>
                  </a:lnTo>
                  <a:lnTo>
                    <a:pt x="12088" y="38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148"/>
            <p:cNvSpPr/>
            <p:nvPr>
              <p:custDataLst>
                <p:tags r:id="rId15"/>
              </p:custDataLst>
            </p:nvPr>
          </p:nvSpPr>
          <p:spPr>
            <a:xfrm>
              <a:off x="704850" y="591694"/>
              <a:ext cx="152401" cy="170307"/>
            </a:xfrm>
            <a:custGeom>
              <a:avLst/>
              <a:gdLst/>
              <a:ahLst/>
              <a:cxnLst/>
              <a:rect l="0" t="0" r="0" b="0"/>
              <a:pathLst>
                <a:path w="152401" h="1703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3371" y="2718"/>
                  </a:lnTo>
                  <a:lnTo>
                    <a:pt x="6908" y="572"/>
                  </a:lnTo>
                  <a:lnTo>
                    <a:pt x="8838" y="0"/>
                  </a:lnTo>
                  <a:lnTo>
                    <a:pt x="28411" y="9308"/>
                  </a:lnTo>
                  <a:lnTo>
                    <a:pt x="64942" y="46285"/>
                  </a:lnTo>
                  <a:lnTo>
                    <a:pt x="96590" y="87181"/>
                  </a:lnTo>
                  <a:lnTo>
                    <a:pt x="127176" y="128176"/>
                  </a:lnTo>
                  <a:lnTo>
                    <a:pt x="152400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6" name="SMARTInkShape-1149"/>
          <p:cNvSpPr/>
          <p:nvPr>
            <p:custDataLst>
              <p:tags r:id="rId9"/>
            </p:custDataLst>
          </p:nvPr>
        </p:nvSpPr>
        <p:spPr>
          <a:xfrm>
            <a:off x="590574" y="2137300"/>
            <a:ext cx="1091802" cy="536044"/>
          </a:xfrm>
          <a:custGeom>
            <a:avLst/>
            <a:gdLst/>
            <a:ahLst/>
            <a:cxnLst/>
            <a:rect l="0" t="0" r="0" b="0"/>
            <a:pathLst>
              <a:path w="1091802" h="536044">
                <a:moveTo>
                  <a:pt x="19026" y="517000"/>
                </a:moveTo>
                <a:lnTo>
                  <a:pt x="19026" y="517000"/>
                </a:lnTo>
                <a:lnTo>
                  <a:pt x="0" y="536026"/>
                </a:lnTo>
                <a:lnTo>
                  <a:pt x="3354" y="536043"/>
                </a:lnTo>
                <a:lnTo>
                  <a:pt x="6887" y="534165"/>
                </a:lnTo>
                <a:lnTo>
                  <a:pt x="10808" y="531684"/>
                </a:lnTo>
                <a:lnTo>
                  <a:pt x="14903" y="530582"/>
                </a:lnTo>
                <a:lnTo>
                  <a:pt x="19075" y="526329"/>
                </a:lnTo>
                <a:lnTo>
                  <a:pt x="23987" y="520440"/>
                </a:lnTo>
                <a:lnTo>
                  <a:pt x="35391" y="513159"/>
                </a:lnTo>
                <a:lnTo>
                  <a:pt x="78272" y="491065"/>
                </a:lnTo>
                <a:lnTo>
                  <a:pt x="119491" y="469657"/>
                </a:lnTo>
                <a:lnTo>
                  <a:pt x="161219" y="446578"/>
                </a:lnTo>
                <a:lnTo>
                  <a:pt x="197565" y="426049"/>
                </a:lnTo>
                <a:lnTo>
                  <a:pt x="237026" y="402093"/>
                </a:lnTo>
                <a:lnTo>
                  <a:pt x="281880" y="379001"/>
                </a:lnTo>
                <a:lnTo>
                  <a:pt x="314355" y="364650"/>
                </a:lnTo>
                <a:lnTo>
                  <a:pt x="347604" y="348865"/>
                </a:lnTo>
                <a:lnTo>
                  <a:pt x="383077" y="332442"/>
                </a:lnTo>
                <a:lnTo>
                  <a:pt x="420715" y="315735"/>
                </a:lnTo>
                <a:lnTo>
                  <a:pt x="460962" y="298903"/>
                </a:lnTo>
                <a:lnTo>
                  <a:pt x="500486" y="282014"/>
                </a:lnTo>
                <a:lnTo>
                  <a:pt x="539220" y="265100"/>
                </a:lnTo>
                <a:lnTo>
                  <a:pt x="577601" y="248176"/>
                </a:lnTo>
                <a:lnTo>
                  <a:pt x="615826" y="233128"/>
                </a:lnTo>
                <a:lnTo>
                  <a:pt x="653276" y="219385"/>
                </a:lnTo>
                <a:lnTo>
                  <a:pt x="688735" y="206221"/>
                </a:lnTo>
                <a:lnTo>
                  <a:pt x="723310" y="193315"/>
                </a:lnTo>
                <a:lnTo>
                  <a:pt x="756785" y="180523"/>
                </a:lnTo>
                <a:lnTo>
                  <a:pt x="803398" y="162127"/>
                </a:lnTo>
                <a:lnTo>
                  <a:pt x="847078" y="147426"/>
                </a:lnTo>
                <a:lnTo>
                  <a:pt x="883696" y="134133"/>
                </a:lnTo>
                <a:lnTo>
                  <a:pt x="929874" y="118881"/>
                </a:lnTo>
                <a:lnTo>
                  <a:pt x="974586" y="102257"/>
                </a:lnTo>
                <a:lnTo>
                  <a:pt x="1019346" y="87513"/>
                </a:lnTo>
                <a:lnTo>
                  <a:pt x="1064806" y="73993"/>
                </a:lnTo>
                <a:lnTo>
                  <a:pt x="1070134" y="72458"/>
                </a:lnTo>
                <a:lnTo>
                  <a:pt x="1079303" y="67605"/>
                </a:lnTo>
                <a:lnTo>
                  <a:pt x="1087908" y="66437"/>
                </a:lnTo>
                <a:lnTo>
                  <a:pt x="1089331" y="65636"/>
                </a:lnTo>
                <a:lnTo>
                  <a:pt x="1090279" y="64396"/>
                </a:lnTo>
                <a:lnTo>
                  <a:pt x="1091801" y="60708"/>
                </a:lnTo>
                <a:lnTo>
                  <a:pt x="1091220" y="60405"/>
                </a:lnTo>
                <a:lnTo>
                  <a:pt x="1088693" y="60069"/>
                </a:lnTo>
                <a:lnTo>
                  <a:pt x="1085219" y="58038"/>
                </a:lnTo>
                <a:lnTo>
                  <a:pt x="1081323" y="55489"/>
                </a:lnTo>
                <a:lnTo>
                  <a:pt x="1075163" y="53348"/>
                </a:lnTo>
                <a:lnTo>
                  <a:pt x="1068163" y="49265"/>
                </a:lnTo>
                <a:lnTo>
                  <a:pt x="1024410" y="37665"/>
                </a:lnTo>
                <a:lnTo>
                  <a:pt x="984930" y="19781"/>
                </a:lnTo>
                <a:lnTo>
                  <a:pt x="939132" y="3039"/>
                </a:lnTo>
                <a:lnTo>
                  <a:pt x="932434" y="0"/>
                </a:lnTo>
                <a:lnTo>
                  <a:pt x="930648" y="178"/>
                </a:lnTo>
                <a:lnTo>
                  <a:pt x="929457" y="1002"/>
                </a:lnTo>
                <a:lnTo>
                  <a:pt x="930780" y="2257"/>
                </a:lnTo>
                <a:lnTo>
                  <a:pt x="937894" y="5533"/>
                </a:lnTo>
                <a:lnTo>
                  <a:pt x="978576" y="14090"/>
                </a:lnTo>
                <a:lnTo>
                  <a:pt x="1022046" y="30519"/>
                </a:lnTo>
                <a:lnTo>
                  <a:pt x="1046467" y="45950"/>
                </a:lnTo>
                <a:lnTo>
                  <a:pt x="1051120" y="50567"/>
                </a:lnTo>
                <a:lnTo>
                  <a:pt x="1061040" y="80661"/>
                </a:lnTo>
                <a:lnTo>
                  <a:pt x="1061705" y="117487"/>
                </a:lnTo>
                <a:lnTo>
                  <a:pt x="1053469" y="140707"/>
                </a:lnTo>
                <a:lnTo>
                  <a:pt x="1031680" y="184911"/>
                </a:lnTo>
                <a:lnTo>
                  <a:pt x="1015976" y="212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SMARTInkShape-1150"/>
          <p:cNvSpPr/>
          <p:nvPr>
            <p:custDataLst>
              <p:tags r:id="rId10"/>
            </p:custDataLst>
          </p:nvPr>
        </p:nvSpPr>
        <p:spPr>
          <a:xfrm>
            <a:off x="750444" y="3314942"/>
            <a:ext cx="980057" cy="460094"/>
          </a:xfrm>
          <a:custGeom>
            <a:avLst/>
            <a:gdLst/>
            <a:ahLst/>
            <a:cxnLst/>
            <a:rect l="0" t="0" r="0" b="0"/>
            <a:pathLst>
              <a:path w="980057" h="460094">
                <a:moveTo>
                  <a:pt x="11556" y="437908"/>
                </a:moveTo>
                <a:lnTo>
                  <a:pt x="11556" y="437908"/>
                </a:lnTo>
                <a:lnTo>
                  <a:pt x="6486" y="451000"/>
                </a:lnTo>
                <a:lnTo>
                  <a:pt x="1430" y="455898"/>
                </a:lnTo>
                <a:lnTo>
                  <a:pt x="0" y="459544"/>
                </a:lnTo>
                <a:lnTo>
                  <a:pt x="324" y="460093"/>
                </a:lnTo>
                <a:lnTo>
                  <a:pt x="1246" y="459754"/>
                </a:lnTo>
                <a:lnTo>
                  <a:pt x="2566" y="458822"/>
                </a:lnTo>
                <a:lnTo>
                  <a:pt x="47793" y="445097"/>
                </a:lnTo>
                <a:lnTo>
                  <a:pt x="94914" y="425844"/>
                </a:lnTo>
                <a:lnTo>
                  <a:pt x="133543" y="409717"/>
                </a:lnTo>
                <a:lnTo>
                  <a:pt x="174073" y="392631"/>
                </a:lnTo>
                <a:lnTo>
                  <a:pt x="217362" y="374163"/>
                </a:lnTo>
                <a:lnTo>
                  <a:pt x="264839" y="351914"/>
                </a:lnTo>
                <a:lnTo>
                  <a:pt x="297928" y="335718"/>
                </a:lnTo>
                <a:lnTo>
                  <a:pt x="332155" y="319112"/>
                </a:lnTo>
                <a:lnTo>
                  <a:pt x="368533" y="302325"/>
                </a:lnTo>
                <a:lnTo>
                  <a:pt x="405868" y="285456"/>
                </a:lnTo>
                <a:lnTo>
                  <a:pt x="443628" y="267846"/>
                </a:lnTo>
                <a:lnTo>
                  <a:pt x="481577" y="248260"/>
                </a:lnTo>
                <a:lnTo>
                  <a:pt x="519610" y="229678"/>
                </a:lnTo>
                <a:lnTo>
                  <a:pt x="556974" y="212011"/>
                </a:lnTo>
                <a:lnTo>
                  <a:pt x="592396" y="194752"/>
                </a:lnTo>
                <a:lnTo>
                  <a:pt x="626953" y="177674"/>
                </a:lnTo>
                <a:lnTo>
                  <a:pt x="661127" y="160676"/>
                </a:lnTo>
                <a:lnTo>
                  <a:pt x="695130" y="143714"/>
                </a:lnTo>
                <a:lnTo>
                  <a:pt x="742636" y="118298"/>
                </a:lnTo>
                <a:lnTo>
                  <a:pt x="784620" y="99635"/>
                </a:lnTo>
                <a:lnTo>
                  <a:pt x="831663" y="76323"/>
                </a:lnTo>
                <a:lnTo>
                  <a:pt x="878690" y="55517"/>
                </a:lnTo>
                <a:lnTo>
                  <a:pt x="916890" y="39327"/>
                </a:lnTo>
                <a:lnTo>
                  <a:pt x="951181" y="26318"/>
                </a:lnTo>
                <a:lnTo>
                  <a:pt x="953356" y="24520"/>
                </a:lnTo>
                <a:lnTo>
                  <a:pt x="954806" y="22616"/>
                </a:lnTo>
                <a:lnTo>
                  <a:pt x="952950" y="22052"/>
                </a:lnTo>
                <a:lnTo>
                  <a:pt x="909142" y="20428"/>
                </a:lnTo>
                <a:lnTo>
                  <a:pt x="868412" y="17246"/>
                </a:lnTo>
                <a:lnTo>
                  <a:pt x="836508" y="10033"/>
                </a:lnTo>
                <a:lnTo>
                  <a:pt x="824585" y="3900"/>
                </a:lnTo>
                <a:lnTo>
                  <a:pt x="824509" y="2519"/>
                </a:lnTo>
                <a:lnTo>
                  <a:pt x="826575" y="1599"/>
                </a:lnTo>
                <a:lnTo>
                  <a:pt x="863140" y="0"/>
                </a:lnTo>
                <a:lnTo>
                  <a:pt x="904600" y="1241"/>
                </a:lnTo>
                <a:lnTo>
                  <a:pt x="951606" y="13587"/>
                </a:lnTo>
                <a:lnTo>
                  <a:pt x="959989" y="17444"/>
                </a:lnTo>
                <a:lnTo>
                  <a:pt x="973067" y="29255"/>
                </a:lnTo>
                <a:lnTo>
                  <a:pt x="978530" y="36356"/>
                </a:lnTo>
                <a:lnTo>
                  <a:pt x="980056" y="43912"/>
                </a:lnTo>
                <a:lnTo>
                  <a:pt x="976105" y="59834"/>
                </a:lnTo>
                <a:lnTo>
                  <a:pt x="956323" y="96004"/>
                </a:lnTo>
                <a:lnTo>
                  <a:pt x="913256" y="1394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SMARTInkShape-1151"/>
          <p:cNvSpPr/>
          <p:nvPr>
            <p:custDataLst>
              <p:tags r:id="rId11"/>
            </p:custDataLst>
          </p:nvPr>
        </p:nvSpPr>
        <p:spPr>
          <a:xfrm>
            <a:off x="2787925" y="3775389"/>
            <a:ext cx="1534361" cy="802953"/>
          </a:xfrm>
          <a:custGeom>
            <a:avLst/>
            <a:gdLst/>
            <a:ahLst/>
            <a:cxnLst/>
            <a:rect l="0" t="0" r="0" b="0"/>
            <a:pathLst>
              <a:path w="1534361" h="802953">
                <a:moveTo>
                  <a:pt x="1345925" y="117161"/>
                </a:moveTo>
                <a:lnTo>
                  <a:pt x="1345925" y="117161"/>
                </a:lnTo>
                <a:lnTo>
                  <a:pt x="1345925" y="111694"/>
                </a:lnTo>
                <a:lnTo>
                  <a:pt x="1342554" y="104331"/>
                </a:lnTo>
                <a:lnTo>
                  <a:pt x="1337136" y="98994"/>
                </a:lnTo>
                <a:lnTo>
                  <a:pt x="1328613" y="94270"/>
                </a:lnTo>
                <a:lnTo>
                  <a:pt x="1281834" y="80506"/>
                </a:lnTo>
                <a:lnTo>
                  <a:pt x="1244464" y="70474"/>
                </a:lnTo>
                <a:lnTo>
                  <a:pt x="1205561" y="62719"/>
                </a:lnTo>
                <a:lnTo>
                  <a:pt x="1165184" y="56658"/>
                </a:lnTo>
                <a:lnTo>
                  <a:pt x="1119540" y="50490"/>
                </a:lnTo>
                <a:lnTo>
                  <a:pt x="1076119" y="40021"/>
                </a:lnTo>
                <a:lnTo>
                  <a:pt x="1035030" y="31745"/>
                </a:lnTo>
                <a:lnTo>
                  <a:pt x="995575" y="25531"/>
                </a:lnTo>
                <a:lnTo>
                  <a:pt x="951193" y="18515"/>
                </a:lnTo>
                <a:lnTo>
                  <a:pt x="906294" y="14554"/>
                </a:lnTo>
                <a:lnTo>
                  <a:pt x="868310" y="10880"/>
                </a:lnTo>
                <a:lnTo>
                  <a:pt x="827911" y="6895"/>
                </a:lnTo>
                <a:lnTo>
                  <a:pt x="786437" y="2773"/>
                </a:lnTo>
                <a:lnTo>
                  <a:pt x="748013" y="0"/>
                </a:lnTo>
                <a:lnTo>
                  <a:pt x="703021" y="1699"/>
                </a:lnTo>
                <a:lnTo>
                  <a:pt x="666255" y="2345"/>
                </a:lnTo>
                <a:lnTo>
                  <a:pt x="626395" y="4513"/>
                </a:lnTo>
                <a:lnTo>
                  <a:pt x="589395" y="7829"/>
                </a:lnTo>
                <a:lnTo>
                  <a:pt x="549170" y="14367"/>
                </a:lnTo>
                <a:lnTo>
                  <a:pt x="516268" y="21146"/>
                </a:lnTo>
                <a:lnTo>
                  <a:pt x="480477" y="28861"/>
                </a:lnTo>
                <a:lnTo>
                  <a:pt x="434035" y="41139"/>
                </a:lnTo>
                <a:lnTo>
                  <a:pt x="394874" y="53713"/>
                </a:lnTo>
                <a:lnTo>
                  <a:pt x="355048" y="66377"/>
                </a:lnTo>
                <a:lnTo>
                  <a:pt x="319729" y="80947"/>
                </a:lnTo>
                <a:lnTo>
                  <a:pt x="279867" y="100551"/>
                </a:lnTo>
                <a:lnTo>
                  <a:pt x="233884" y="132038"/>
                </a:lnTo>
                <a:lnTo>
                  <a:pt x="192072" y="167272"/>
                </a:lnTo>
                <a:lnTo>
                  <a:pt x="148692" y="214631"/>
                </a:lnTo>
                <a:lnTo>
                  <a:pt x="114966" y="261644"/>
                </a:lnTo>
                <a:lnTo>
                  <a:pt x="90693" y="302961"/>
                </a:lnTo>
                <a:lnTo>
                  <a:pt x="68729" y="342246"/>
                </a:lnTo>
                <a:lnTo>
                  <a:pt x="42739" y="386325"/>
                </a:lnTo>
                <a:lnTo>
                  <a:pt x="21862" y="426680"/>
                </a:lnTo>
                <a:lnTo>
                  <a:pt x="6760" y="469123"/>
                </a:lnTo>
                <a:lnTo>
                  <a:pt x="1115" y="512651"/>
                </a:lnTo>
                <a:lnTo>
                  <a:pt x="0" y="550333"/>
                </a:lnTo>
                <a:lnTo>
                  <a:pt x="1218" y="590603"/>
                </a:lnTo>
                <a:lnTo>
                  <a:pt x="11674" y="636888"/>
                </a:lnTo>
                <a:lnTo>
                  <a:pt x="22316" y="669322"/>
                </a:lnTo>
                <a:lnTo>
                  <a:pt x="42969" y="707986"/>
                </a:lnTo>
                <a:lnTo>
                  <a:pt x="82369" y="739497"/>
                </a:lnTo>
                <a:lnTo>
                  <a:pt x="115612" y="759093"/>
                </a:lnTo>
                <a:lnTo>
                  <a:pt x="154398" y="768717"/>
                </a:lnTo>
                <a:lnTo>
                  <a:pt x="187707" y="776218"/>
                </a:lnTo>
                <a:lnTo>
                  <a:pt x="228676" y="781631"/>
                </a:lnTo>
                <a:lnTo>
                  <a:pt x="259525" y="784780"/>
                </a:lnTo>
                <a:lnTo>
                  <a:pt x="306949" y="788637"/>
                </a:lnTo>
                <a:lnTo>
                  <a:pt x="337353" y="790244"/>
                </a:lnTo>
                <a:lnTo>
                  <a:pt x="374384" y="793311"/>
                </a:lnTo>
                <a:lnTo>
                  <a:pt x="414360" y="797025"/>
                </a:lnTo>
                <a:lnTo>
                  <a:pt x="452824" y="800323"/>
                </a:lnTo>
                <a:lnTo>
                  <a:pt x="484030" y="801789"/>
                </a:lnTo>
                <a:lnTo>
                  <a:pt x="521418" y="802440"/>
                </a:lnTo>
                <a:lnTo>
                  <a:pt x="563905" y="802729"/>
                </a:lnTo>
                <a:lnTo>
                  <a:pt x="608659" y="802858"/>
                </a:lnTo>
                <a:lnTo>
                  <a:pt x="654420" y="802915"/>
                </a:lnTo>
                <a:lnTo>
                  <a:pt x="697101" y="802941"/>
                </a:lnTo>
                <a:lnTo>
                  <a:pt x="730180" y="802952"/>
                </a:lnTo>
                <a:lnTo>
                  <a:pt x="768401" y="801075"/>
                </a:lnTo>
                <a:lnTo>
                  <a:pt x="811259" y="797890"/>
                </a:lnTo>
                <a:lnTo>
                  <a:pt x="856177" y="794122"/>
                </a:lnTo>
                <a:lnTo>
                  <a:pt x="890723" y="790096"/>
                </a:lnTo>
                <a:lnTo>
                  <a:pt x="921363" y="785249"/>
                </a:lnTo>
                <a:lnTo>
                  <a:pt x="958499" y="778390"/>
                </a:lnTo>
                <a:lnTo>
                  <a:pt x="998523" y="770639"/>
                </a:lnTo>
                <a:lnTo>
                  <a:pt x="1035596" y="763195"/>
                </a:lnTo>
                <a:lnTo>
                  <a:pt x="1075862" y="753627"/>
                </a:lnTo>
                <a:lnTo>
                  <a:pt x="1122913" y="739425"/>
                </a:lnTo>
                <a:lnTo>
                  <a:pt x="1158414" y="728710"/>
                </a:lnTo>
                <a:lnTo>
                  <a:pt x="1199976" y="712757"/>
                </a:lnTo>
                <a:lnTo>
                  <a:pt x="1244198" y="695330"/>
                </a:lnTo>
                <a:lnTo>
                  <a:pt x="1290457" y="668678"/>
                </a:lnTo>
                <a:lnTo>
                  <a:pt x="1331905" y="639001"/>
                </a:lnTo>
                <a:lnTo>
                  <a:pt x="1375828" y="605111"/>
                </a:lnTo>
                <a:lnTo>
                  <a:pt x="1415923" y="567488"/>
                </a:lnTo>
                <a:lnTo>
                  <a:pt x="1447006" y="526567"/>
                </a:lnTo>
                <a:lnTo>
                  <a:pt x="1470576" y="490820"/>
                </a:lnTo>
                <a:lnTo>
                  <a:pt x="1495979" y="448341"/>
                </a:lnTo>
                <a:lnTo>
                  <a:pt x="1510330" y="422957"/>
                </a:lnTo>
                <a:lnTo>
                  <a:pt x="1524449" y="376453"/>
                </a:lnTo>
                <a:lnTo>
                  <a:pt x="1534360" y="330831"/>
                </a:lnTo>
                <a:lnTo>
                  <a:pt x="1534096" y="310903"/>
                </a:lnTo>
                <a:lnTo>
                  <a:pt x="1521998" y="265589"/>
                </a:lnTo>
                <a:lnTo>
                  <a:pt x="1498008" y="223223"/>
                </a:lnTo>
                <a:lnTo>
                  <a:pt x="1453206" y="193112"/>
                </a:lnTo>
                <a:lnTo>
                  <a:pt x="1408187" y="165942"/>
                </a:lnTo>
                <a:lnTo>
                  <a:pt x="1370566" y="149018"/>
                </a:lnTo>
                <a:lnTo>
                  <a:pt x="1328139" y="135459"/>
                </a:lnTo>
                <a:lnTo>
                  <a:pt x="1287111" y="126659"/>
                </a:lnTo>
                <a:lnTo>
                  <a:pt x="1245329" y="119247"/>
                </a:lnTo>
                <a:lnTo>
                  <a:pt x="1204641" y="121542"/>
                </a:lnTo>
                <a:lnTo>
                  <a:pt x="1163500" y="131589"/>
                </a:lnTo>
                <a:lnTo>
                  <a:pt x="1098275" y="1552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2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SMARTInkShape-Group296"/>
          <p:cNvGrpSpPr/>
          <p:nvPr/>
        </p:nvGrpSpPr>
        <p:grpSpPr>
          <a:xfrm>
            <a:off x="463550" y="5365750"/>
            <a:ext cx="2089045" cy="762001"/>
            <a:chOff x="463550" y="5365750"/>
            <a:chExt cx="2089045" cy="762001"/>
          </a:xfrm>
        </p:grpSpPr>
        <p:sp>
          <p:nvSpPr>
            <p:cNvPr id="276" name="SMARTInkShape-1437"/>
            <p:cNvSpPr/>
            <p:nvPr>
              <p:custDataLst>
                <p:tags r:id="rId201"/>
              </p:custDataLst>
            </p:nvPr>
          </p:nvSpPr>
          <p:spPr>
            <a:xfrm>
              <a:off x="1854924" y="5634477"/>
              <a:ext cx="52474" cy="144266"/>
            </a:xfrm>
            <a:custGeom>
              <a:avLst/>
              <a:gdLst/>
              <a:ahLst/>
              <a:cxnLst/>
              <a:rect l="0" t="0" r="0" b="0"/>
              <a:pathLst>
                <a:path w="52474" h="144266">
                  <a:moveTo>
                    <a:pt x="37376" y="17023"/>
                  </a:moveTo>
                  <a:lnTo>
                    <a:pt x="37376" y="17023"/>
                  </a:lnTo>
                  <a:lnTo>
                    <a:pt x="37376" y="13652"/>
                  </a:lnTo>
                  <a:lnTo>
                    <a:pt x="30634" y="4814"/>
                  </a:lnTo>
                  <a:lnTo>
                    <a:pt x="23561" y="1013"/>
                  </a:lnTo>
                  <a:lnTo>
                    <a:pt x="19699" y="0"/>
                  </a:lnTo>
                  <a:lnTo>
                    <a:pt x="15714" y="734"/>
                  </a:lnTo>
                  <a:lnTo>
                    <a:pt x="7522" y="5315"/>
                  </a:lnTo>
                  <a:lnTo>
                    <a:pt x="2941" y="10173"/>
                  </a:lnTo>
                  <a:lnTo>
                    <a:pt x="1719" y="12457"/>
                  </a:lnTo>
                  <a:lnTo>
                    <a:pt x="0" y="29154"/>
                  </a:lnTo>
                  <a:lnTo>
                    <a:pt x="1170" y="34282"/>
                  </a:lnTo>
                  <a:lnTo>
                    <a:pt x="6232" y="41863"/>
                  </a:lnTo>
                  <a:lnTo>
                    <a:pt x="38358" y="77204"/>
                  </a:lnTo>
                  <a:lnTo>
                    <a:pt x="51765" y="108325"/>
                  </a:lnTo>
                  <a:lnTo>
                    <a:pt x="52473" y="119691"/>
                  </a:lnTo>
                  <a:lnTo>
                    <a:pt x="49686" y="143327"/>
                  </a:lnTo>
                  <a:lnTo>
                    <a:pt x="48405" y="144265"/>
                  </a:lnTo>
                  <a:lnTo>
                    <a:pt x="46845" y="144183"/>
                  </a:lnTo>
                  <a:lnTo>
                    <a:pt x="37376" y="12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438"/>
            <p:cNvSpPr/>
            <p:nvPr>
              <p:custDataLst>
                <p:tags r:id="rId202"/>
              </p:custDataLst>
            </p:nvPr>
          </p:nvSpPr>
          <p:spPr>
            <a:xfrm>
              <a:off x="1598752" y="5572338"/>
              <a:ext cx="109399" cy="276880"/>
            </a:xfrm>
            <a:custGeom>
              <a:avLst/>
              <a:gdLst/>
              <a:ahLst/>
              <a:cxnLst/>
              <a:rect l="0" t="0" r="0" b="0"/>
              <a:pathLst>
                <a:path w="109399" h="276880">
                  <a:moveTo>
                    <a:pt x="39548" y="199812"/>
                  </a:moveTo>
                  <a:lnTo>
                    <a:pt x="39548" y="199812"/>
                  </a:lnTo>
                  <a:lnTo>
                    <a:pt x="38842" y="176752"/>
                  </a:lnTo>
                  <a:lnTo>
                    <a:pt x="34081" y="160600"/>
                  </a:lnTo>
                  <a:lnTo>
                    <a:pt x="32375" y="158854"/>
                  </a:lnTo>
                  <a:lnTo>
                    <a:pt x="26718" y="156914"/>
                  </a:lnTo>
                  <a:lnTo>
                    <a:pt x="23939" y="157808"/>
                  </a:lnTo>
                  <a:lnTo>
                    <a:pt x="18970" y="162563"/>
                  </a:lnTo>
                  <a:lnTo>
                    <a:pt x="8835" y="176546"/>
                  </a:lnTo>
                  <a:lnTo>
                    <a:pt x="266" y="204207"/>
                  </a:lnTo>
                  <a:lnTo>
                    <a:pt x="0" y="232472"/>
                  </a:lnTo>
                  <a:lnTo>
                    <a:pt x="10595" y="265189"/>
                  </a:lnTo>
                  <a:lnTo>
                    <a:pt x="15626" y="274259"/>
                  </a:lnTo>
                  <a:lnTo>
                    <a:pt x="18661" y="276255"/>
                  </a:lnTo>
                  <a:lnTo>
                    <a:pt x="22096" y="276879"/>
                  </a:lnTo>
                  <a:lnTo>
                    <a:pt x="25797" y="276589"/>
                  </a:lnTo>
                  <a:lnTo>
                    <a:pt x="35553" y="266861"/>
                  </a:lnTo>
                  <a:lnTo>
                    <a:pt x="45533" y="250073"/>
                  </a:lnTo>
                  <a:lnTo>
                    <a:pt x="56738" y="202668"/>
                  </a:lnTo>
                  <a:lnTo>
                    <a:pt x="58047" y="168124"/>
                  </a:lnTo>
                  <a:lnTo>
                    <a:pt x="55064" y="126609"/>
                  </a:lnTo>
                  <a:lnTo>
                    <a:pt x="47734" y="82132"/>
                  </a:lnTo>
                  <a:lnTo>
                    <a:pt x="40876" y="46411"/>
                  </a:lnTo>
                  <a:lnTo>
                    <a:pt x="28974" y="635"/>
                  </a:lnTo>
                  <a:lnTo>
                    <a:pt x="28266" y="0"/>
                  </a:lnTo>
                  <a:lnTo>
                    <a:pt x="27035" y="36639"/>
                  </a:lnTo>
                  <a:lnTo>
                    <a:pt x="33645" y="73383"/>
                  </a:lnTo>
                  <a:lnTo>
                    <a:pt x="44541" y="114452"/>
                  </a:lnTo>
                  <a:lnTo>
                    <a:pt x="60159" y="160321"/>
                  </a:lnTo>
                  <a:lnTo>
                    <a:pt x="79804" y="196789"/>
                  </a:lnTo>
                  <a:lnTo>
                    <a:pt x="109398" y="21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439"/>
            <p:cNvSpPr/>
            <p:nvPr>
              <p:custDataLst>
                <p:tags r:id="rId203"/>
              </p:custDataLst>
            </p:nvPr>
          </p:nvSpPr>
          <p:spPr>
            <a:xfrm>
              <a:off x="2089150" y="56134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324" y="2072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440"/>
            <p:cNvSpPr/>
            <p:nvPr>
              <p:custDataLst>
                <p:tags r:id="rId204"/>
              </p:custDataLst>
            </p:nvPr>
          </p:nvSpPr>
          <p:spPr>
            <a:xfrm>
              <a:off x="1741455" y="5704327"/>
              <a:ext cx="87346" cy="95683"/>
            </a:xfrm>
            <a:custGeom>
              <a:avLst/>
              <a:gdLst/>
              <a:ahLst/>
              <a:cxnLst/>
              <a:rect l="0" t="0" r="0" b="0"/>
              <a:pathLst>
                <a:path w="87346" h="95683">
                  <a:moveTo>
                    <a:pt x="36545" y="17023"/>
                  </a:moveTo>
                  <a:lnTo>
                    <a:pt x="36545" y="17023"/>
                  </a:lnTo>
                  <a:lnTo>
                    <a:pt x="36545" y="13652"/>
                  </a:lnTo>
                  <a:lnTo>
                    <a:pt x="33174" y="4814"/>
                  </a:lnTo>
                  <a:lnTo>
                    <a:pt x="30770" y="2533"/>
                  </a:lnTo>
                  <a:lnTo>
                    <a:pt x="24335" y="0"/>
                  </a:lnTo>
                  <a:lnTo>
                    <a:pt x="21350" y="30"/>
                  </a:lnTo>
                  <a:lnTo>
                    <a:pt x="16151" y="1944"/>
                  </a:lnTo>
                  <a:lnTo>
                    <a:pt x="11488" y="8910"/>
                  </a:lnTo>
                  <a:lnTo>
                    <a:pt x="2746" y="37371"/>
                  </a:lnTo>
                  <a:lnTo>
                    <a:pt x="0" y="67530"/>
                  </a:lnTo>
                  <a:lnTo>
                    <a:pt x="3766" y="88824"/>
                  </a:lnTo>
                  <a:lnTo>
                    <a:pt x="7395" y="94795"/>
                  </a:lnTo>
                  <a:lnTo>
                    <a:pt x="10056" y="95682"/>
                  </a:lnTo>
                  <a:lnTo>
                    <a:pt x="16776" y="94786"/>
                  </a:lnTo>
                  <a:lnTo>
                    <a:pt x="19838" y="91442"/>
                  </a:lnTo>
                  <a:lnTo>
                    <a:pt x="34262" y="53648"/>
                  </a:lnTo>
                  <a:lnTo>
                    <a:pt x="42044" y="7611"/>
                  </a:lnTo>
                  <a:lnTo>
                    <a:pt x="42517" y="2256"/>
                  </a:lnTo>
                  <a:lnTo>
                    <a:pt x="43348" y="2241"/>
                  </a:lnTo>
                  <a:lnTo>
                    <a:pt x="47890" y="8958"/>
                  </a:lnTo>
                  <a:lnTo>
                    <a:pt x="64965" y="35719"/>
                  </a:lnTo>
                  <a:lnTo>
                    <a:pt x="87345" y="48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441"/>
            <p:cNvSpPr/>
            <p:nvPr>
              <p:custDataLst>
                <p:tags r:id="rId205"/>
              </p:custDataLst>
            </p:nvPr>
          </p:nvSpPr>
          <p:spPr>
            <a:xfrm>
              <a:off x="1956710" y="5607050"/>
              <a:ext cx="81641" cy="37762"/>
            </a:xfrm>
            <a:custGeom>
              <a:avLst/>
              <a:gdLst/>
              <a:ahLst/>
              <a:cxnLst/>
              <a:rect l="0" t="0" r="0" b="0"/>
              <a:pathLst>
                <a:path w="81641" h="37762">
                  <a:moveTo>
                    <a:pt x="43540" y="25400"/>
                  </a:moveTo>
                  <a:lnTo>
                    <a:pt x="43540" y="25400"/>
                  </a:lnTo>
                  <a:lnTo>
                    <a:pt x="0" y="37761"/>
                  </a:lnTo>
                  <a:lnTo>
                    <a:pt x="40552" y="18314"/>
                  </a:lnTo>
                  <a:lnTo>
                    <a:pt x="81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442"/>
            <p:cNvSpPr/>
            <p:nvPr>
              <p:custDataLst>
                <p:tags r:id="rId206"/>
              </p:custDataLst>
            </p:nvPr>
          </p:nvSpPr>
          <p:spPr>
            <a:xfrm>
              <a:off x="1994783" y="5461000"/>
              <a:ext cx="56268" cy="263222"/>
            </a:xfrm>
            <a:custGeom>
              <a:avLst/>
              <a:gdLst/>
              <a:ahLst/>
              <a:cxnLst/>
              <a:rect l="0" t="0" r="0" b="0"/>
              <a:pathLst>
                <a:path w="56268" h="263222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662" y="50280"/>
                  </a:lnTo>
                  <a:lnTo>
                    <a:pt x="5308" y="94284"/>
                  </a:lnTo>
                  <a:lnTo>
                    <a:pt x="5436" y="131199"/>
                  </a:lnTo>
                  <a:lnTo>
                    <a:pt x="5463" y="175844"/>
                  </a:lnTo>
                  <a:lnTo>
                    <a:pt x="8837" y="219406"/>
                  </a:lnTo>
                  <a:lnTo>
                    <a:pt x="12640" y="243456"/>
                  </a:lnTo>
                  <a:lnTo>
                    <a:pt x="18297" y="254958"/>
                  </a:lnTo>
                  <a:lnTo>
                    <a:pt x="21782" y="258872"/>
                  </a:lnTo>
                  <a:lnTo>
                    <a:pt x="29416" y="263221"/>
                  </a:lnTo>
                  <a:lnTo>
                    <a:pt x="33428" y="261558"/>
                  </a:lnTo>
                  <a:lnTo>
                    <a:pt x="41647" y="252185"/>
                  </a:lnTo>
                  <a:lnTo>
                    <a:pt x="5626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43"/>
            <p:cNvSpPr/>
            <p:nvPr>
              <p:custDataLst>
                <p:tags r:id="rId207"/>
              </p:custDataLst>
            </p:nvPr>
          </p:nvSpPr>
          <p:spPr>
            <a:xfrm>
              <a:off x="463550" y="5822948"/>
              <a:ext cx="95251" cy="304803"/>
            </a:xfrm>
            <a:custGeom>
              <a:avLst/>
              <a:gdLst/>
              <a:ahLst/>
              <a:cxnLst/>
              <a:rect l="0" t="0" r="0" b="0"/>
              <a:pathLst>
                <a:path w="95251" h="304803">
                  <a:moveTo>
                    <a:pt x="0" y="2"/>
                  </a:moveTo>
                  <a:lnTo>
                    <a:pt x="0" y="2"/>
                  </a:lnTo>
                  <a:lnTo>
                    <a:pt x="6742" y="0"/>
                  </a:lnTo>
                  <a:lnTo>
                    <a:pt x="9434" y="1413"/>
                  </a:lnTo>
                  <a:lnTo>
                    <a:pt x="14306" y="6743"/>
                  </a:lnTo>
                  <a:lnTo>
                    <a:pt x="32240" y="53362"/>
                  </a:lnTo>
                  <a:lnTo>
                    <a:pt x="44595" y="93423"/>
                  </a:lnTo>
                  <a:lnTo>
                    <a:pt x="53430" y="133515"/>
                  </a:lnTo>
                  <a:lnTo>
                    <a:pt x="59811" y="170795"/>
                  </a:lnTo>
                  <a:lnTo>
                    <a:pt x="70638" y="215707"/>
                  </a:lnTo>
                  <a:lnTo>
                    <a:pt x="82784" y="258413"/>
                  </a:lnTo>
                  <a:lnTo>
                    <a:pt x="95250" y="304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44"/>
            <p:cNvSpPr/>
            <p:nvPr>
              <p:custDataLst>
                <p:tags r:id="rId208"/>
              </p:custDataLst>
            </p:nvPr>
          </p:nvSpPr>
          <p:spPr>
            <a:xfrm>
              <a:off x="521844" y="5787995"/>
              <a:ext cx="170307" cy="276256"/>
            </a:xfrm>
            <a:custGeom>
              <a:avLst/>
              <a:gdLst/>
              <a:ahLst/>
              <a:cxnLst/>
              <a:rect l="0" t="0" r="0" b="0"/>
              <a:pathLst>
                <a:path w="170307" h="276256">
                  <a:moveTo>
                    <a:pt x="11556" y="276255"/>
                  </a:moveTo>
                  <a:lnTo>
                    <a:pt x="11556" y="276255"/>
                  </a:lnTo>
                  <a:lnTo>
                    <a:pt x="8185" y="269514"/>
                  </a:lnTo>
                  <a:lnTo>
                    <a:pt x="6486" y="267526"/>
                  </a:lnTo>
                  <a:lnTo>
                    <a:pt x="0" y="264078"/>
                  </a:lnTo>
                  <a:lnTo>
                    <a:pt x="32470" y="246947"/>
                  </a:lnTo>
                  <a:lnTo>
                    <a:pt x="59745" y="217941"/>
                  </a:lnTo>
                  <a:lnTo>
                    <a:pt x="82171" y="176124"/>
                  </a:lnTo>
                  <a:lnTo>
                    <a:pt x="94411" y="133149"/>
                  </a:lnTo>
                  <a:lnTo>
                    <a:pt x="99371" y="92271"/>
                  </a:lnTo>
                  <a:lnTo>
                    <a:pt x="104289" y="50605"/>
                  </a:lnTo>
                  <a:lnTo>
                    <a:pt x="106475" y="3402"/>
                  </a:lnTo>
                  <a:lnTo>
                    <a:pt x="106659" y="0"/>
                  </a:lnTo>
                  <a:lnTo>
                    <a:pt x="107446" y="3898"/>
                  </a:lnTo>
                  <a:lnTo>
                    <a:pt x="117631" y="51487"/>
                  </a:lnTo>
                  <a:lnTo>
                    <a:pt x="123811" y="89635"/>
                  </a:lnTo>
                  <a:lnTo>
                    <a:pt x="134101" y="134525"/>
                  </a:lnTo>
                  <a:lnTo>
                    <a:pt x="143586" y="174053"/>
                  </a:lnTo>
                  <a:lnTo>
                    <a:pt x="156021" y="219208"/>
                  </a:lnTo>
                  <a:lnTo>
                    <a:pt x="170306" y="250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45"/>
            <p:cNvSpPr/>
            <p:nvPr>
              <p:custDataLst>
                <p:tags r:id="rId209"/>
              </p:custDataLst>
            </p:nvPr>
          </p:nvSpPr>
          <p:spPr>
            <a:xfrm>
              <a:off x="744224" y="5918200"/>
              <a:ext cx="60530" cy="116743"/>
            </a:xfrm>
            <a:custGeom>
              <a:avLst/>
              <a:gdLst/>
              <a:ahLst/>
              <a:cxnLst/>
              <a:rect l="0" t="0" r="0" b="0"/>
              <a:pathLst>
                <a:path w="60530" h="116743">
                  <a:moveTo>
                    <a:pt x="36826" y="12700"/>
                  </a:moveTo>
                  <a:lnTo>
                    <a:pt x="36826" y="12700"/>
                  </a:lnTo>
                  <a:lnTo>
                    <a:pt x="36826" y="9329"/>
                  </a:lnTo>
                  <a:lnTo>
                    <a:pt x="34944" y="5793"/>
                  </a:lnTo>
                  <a:lnTo>
                    <a:pt x="33455" y="3861"/>
                  </a:lnTo>
                  <a:lnTo>
                    <a:pt x="28037" y="1716"/>
                  </a:lnTo>
                  <a:lnTo>
                    <a:pt x="24617" y="1144"/>
                  </a:lnTo>
                  <a:lnTo>
                    <a:pt x="18935" y="2389"/>
                  </a:lnTo>
                  <a:lnTo>
                    <a:pt x="16432" y="3710"/>
                  </a:lnTo>
                  <a:lnTo>
                    <a:pt x="9538" y="12310"/>
                  </a:lnTo>
                  <a:lnTo>
                    <a:pt x="1593" y="37292"/>
                  </a:lnTo>
                  <a:lnTo>
                    <a:pt x="0" y="50440"/>
                  </a:lnTo>
                  <a:lnTo>
                    <a:pt x="9117" y="89221"/>
                  </a:lnTo>
                  <a:lnTo>
                    <a:pt x="16515" y="105270"/>
                  </a:lnTo>
                  <a:lnTo>
                    <a:pt x="21168" y="110398"/>
                  </a:lnTo>
                  <a:lnTo>
                    <a:pt x="31984" y="116093"/>
                  </a:lnTo>
                  <a:lnTo>
                    <a:pt x="41965" y="116742"/>
                  </a:lnTo>
                  <a:lnTo>
                    <a:pt x="46602" y="115929"/>
                  </a:lnTo>
                  <a:lnTo>
                    <a:pt x="50399" y="111858"/>
                  </a:lnTo>
                  <a:lnTo>
                    <a:pt x="56499" y="97927"/>
                  </a:lnTo>
                  <a:lnTo>
                    <a:pt x="60529" y="73622"/>
                  </a:lnTo>
                  <a:lnTo>
                    <a:pt x="54981" y="45176"/>
                  </a:lnTo>
                  <a:lnTo>
                    <a:pt x="38311" y="11045"/>
                  </a:lnTo>
                  <a:lnTo>
                    <a:pt x="304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446"/>
            <p:cNvSpPr/>
            <p:nvPr>
              <p:custDataLst>
                <p:tags r:id="rId210"/>
              </p:custDataLst>
            </p:nvPr>
          </p:nvSpPr>
          <p:spPr>
            <a:xfrm>
              <a:off x="838200" y="5864229"/>
              <a:ext cx="152401" cy="120279"/>
            </a:xfrm>
            <a:custGeom>
              <a:avLst/>
              <a:gdLst/>
              <a:ahLst/>
              <a:cxnLst/>
              <a:rect l="0" t="0" r="0" b="0"/>
              <a:pathLst>
                <a:path w="152401" h="120279">
                  <a:moveTo>
                    <a:pt x="0" y="41271"/>
                  </a:moveTo>
                  <a:lnTo>
                    <a:pt x="0" y="41271"/>
                  </a:lnTo>
                  <a:lnTo>
                    <a:pt x="0" y="35183"/>
                  </a:lnTo>
                  <a:lnTo>
                    <a:pt x="3371" y="34998"/>
                  </a:lnTo>
                  <a:lnTo>
                    <a:pt x="6908" y="40599"/>
                  </a:lnTo>
                  <a:lnTo>
                    <a:pt x="21199" y="86445"/>
                  </a:lnTo>
                  <a:lnTo>
                    <a:pt x="30499" y="119564"/>
                  </a:lnTo>
                  <a:lnTo>
                    <a:pt x="30916" y="120278"/>
                  </a:lnTo>
                  <a:lnTo>
                    <a:pt x="31194" y="120048"/>
                  </a:lnTo>
                  <a:lnTo>
                    <a:pt x="36762" y="81138"/>
                  </a:lnTo>
                  <a:lnTo>
                    <a:pt x="39585" y="58258"/>
                  </a:lnTo>
                  <a:lnTo>
                    <a:pt x="42993" y="48821"/>
                  </a:lnTo>
                  <a:lnTo>
                    <a:pt x="46860" y="44627"/>
                  </a:lnTo>
                  <a:lnTo>
                    <a:pt x="48879" y="44919"/>
                  </a:lnTo>
                  <a:lnTo>
                    <a:pt x="53004" y="49007"/>
                  </a:lnTo>
                  <a:lnTo>
                    <a:pt x="59292" y="59242"/>
                  </a:lnTo>
                  <a:lnTo>
                    <a:pt x="63130" y="82420"/>
                  </a:lnTo>
                  <a:lnTo>
                    <a:pt x="64665" y="82110"/>
                  </a:lnTo>
                  <a:lnTo>
                    <a:pt x="70132" y="78001"/>
                  </a:lnTo>
                  <a:lnTo>
                    <a:pt x="73503" y="71471"/>
                  </a:lnTo>
                  <a:lnTo>
                    <a:pt x="88252" y="25621"/>
                  </a:lnTo>
                  <a:lnTo>
                    <a:pt x="99918" y="7549"/>
                  </a:lnTo>
                  <a:lnTo>
                    <a:pt x="106262" y="1589"/>
                  </a:lnTo>
                  <a:lnTo>
                    <a:pt x="108941" y="0"/>
                  </a:lnTo>
                  <a:lnTo>
                    <a:pt x="112139" y="1057"/>
                  </a:lnTo>
                  <a:lnTo>
                    <a:pt x="119454" y="7876"/>
                  </a:lnTo>
                  <a:lnTo>
                    <a:pt x="128135" y="20244"/>
                  </a:lnTo>
                  <a:lnTo>
                    <a:pt x="152400" y="8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447"/>
            <p:cNvSpPr/>
            <p:nvPr>
              <p:custDataLst>
                <p:tags r:id="rId211"/>
              </p:custDataLst>
            </p:nvPr>
          </p:nvSpPr>
          <p:spPr>
            <a:xfrm>
              <a:off x="1047750" y="5835650"/>
              <a:ext cx="48275" cy="133783"/>
            </a:xfrm>
            <a:custGeom>
              <a:avLst/>
              <a:gdLst/>
              <a:ahLst/>
              <a:cxnLst/>
              <a:rect l="0" t="0" r="0" b="0"/>
              <a:pathLst>
                <a:path w="48275" h="133783">
                  <a:moveTo>
                    <a:pt x="12700" y="19050"/>
                  </a:moveTo>
                  <a:lnTo>
                    <a:pt x="12700" y="19050"/>
                  </a:lnTo>
                  <a:lnTo>
                    <a:pt x="18167" y="2647"/>
                  </a:lnTo>
                  <a:lnTo>
                    <a:pt x="18462" y="2471"/>
                  </a:lnTo>
                  <a:lnTo>
                    <a:pt x="18788" y="4156"/>
                  </a:lnTo>
                  <a:lnTo>
                    <a:pt x="4545" y="48148"/>
                  </a:lnTo>
                  <a:lnTo>
                    <a:pt x="898" y="86207"/>
                  </a:lnTo>
                  <a:lnTo>
                    <a:pt x="177" y="120590"/>
                  </a:lnTo>
                  <a:lnTo>
                    <a:pt x="1529" y="125547"/>
                  </a:lnTo>
                  <a:lnTo>
                    <a:pt x="6795" y="132939"/>
                  </a:lnTo>
                  <a:lnTo>
                    <a:pt x="10880" y="133782"/>
                  </a:lnTo>
                  <a:lnTo>
                    <a:pt x="26037" y="128931"/>
                  </a:lnTo>
                  <a:lnTo>
                    <a:pt x="35325" y="124801"/>
                  </a:lnTo>
                  <a:lnTo>
                    <a:pt x="42276" y="113087"/>
                  </a:lnTo>
                  <a:lnTo>
                    <a:pt x="48274" y="84778"/>
                  </a:lnTo>
                  <a:lnTo>
                    <a:pt x="48266" y="63784"/>
                  </a:lnTo>
                  <a:lnTo>
                    <a:pt x="43559" y="47399"/>
                  </a:lnTo>
                  <a:lnTo>
                    <a:pt x="26234" y="262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448"/>
            <p:cNvSpPr/>
            <p:nvPr>
              <p:custDataLst>
                <p:tags r:id="rId212"/>
              </p:custDataLst>
            </p:nvPr>
          </p:nvSpPr>
          <p:spPr>
            <a:xfrm>
              <a:off x="1187758" y="5791484"/>
              <a:ext cx="50258" cy="131249"/>
            </a:xfrm>
            <a:custGeom>
              <a:avLst/>
              <a:gdLst/>
              <a:ahLst/>
              <a:cxnLst/>
              <a:rect l="0" t="0" r="0" b="0"/>
              <a:pathLst>
                <a:path w="50258" h="131249">
                  <a:moveTo>
                    <a:pt x="25092" y="12416"/>
                  </a:moveTo>
                  <a:lnTo>
                    <a:pt x="25092" y="12416"/>
                  </a:lnTo>
                  <a:lnTo>
                    <a:pt x="21721" y="12414"/>
                  </a:lnTo>
                  <a:lnTo>
                    <a:pt x="20728" y="11711"/>
                  </a:lnTo>
                  <a:lnTo>
                    <a:pt x="20066" y="10534"/>
                  </a:lnTo>
                  <a:lnTo>
                    <a:pt x="18916" y="5949"/>
                  </a:lnTo>
                  <a:lnTo>
                    <a:pt x="18820" y="2956"/>
                  </a:lnTo>
                  <a:lnTo>
                    <a:pt x="17383" y="1876"/>
                  </a:lnTo>
                  <a:lnTo>
                    <a:pt x="7814" y="0"/>
                  </a:lnTo>
                  <a:lnTo>
                    <a:pt x="4948" y="3606"/>
                  </a:lnTo>
                  <a:lnTo>
                    <a:pt x="2028" y="9205"/>
                  </a:lnTo>
                  <a:lnTo>
                    <a:pt x="384" y="17735"/>
                  </a:lnTo>
                  <a:lnTo>
                    <a:pt x="0" y="27481"/>
                  </a:lnTo>
                  <a:lnTo>
                    <a:pt x="6525" y="44868"/>
                  </a:lnTo>
                  <a:lnTo>
                    <a:pt x="17714" y="65340"/>
                  </a:lnTo>
                  <a:lnTo>
                    <a:pt x="46483" y="99001"/>
                  </a:lnTo>
                  <a:lnTo>
                    <a:pt x="48710" y="105932"/>
                  </a:lnTo>
                  <a:lnTo>
                    <a:pt x="50257" y="126931"/>
                  </a:lnTo>
                  <a:lnTo>
                    <a:pt x="48924" y="128977"/>
                  </a:lnTo>
                  <a:lnTo>
                    <a:pt x="46625" y="130339"/>
                  </a:lnTo>
                  <a:lnTo>
                    <a:pt x="43680" y="131248"/>
                  </a:lnTo>
                  <a:lnTo>
                    <a:pt x="40307" y="129738"/>
                  </a:lnTo>
                  <a:lnTo>
                    <a:pt x="32795" y="122414"/>
                  </a:lnTo>
                  <a:lnTo>
                    <a:pt x="25092" y="10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49"/>
            <p:cNvSpPr/>
            <p:nvPr>
              <p:custDataLst>
                <p:tags r:id="rId213"/>
              </p:custDataLst>
            </p:nvPr>
          </p:nvSpPr>
          <p:spPr>
            <a:xfrm>
              <a:off x="1282962" y="5653789"/>
              <a:ext cx="63239" cy="264412"/>
            </a:xfrm>
            <a:custGeom>
              <a:avLst/>
              <a:gdLst/>
              <a:ahLst/>
              <a:cxnLst/>
              <a:rect l="0" t="0" r="0" b="0"/>
              <a:pathLst>
                <a:path w="63239" h="264412">
                  <a:moveTo>
                    <a:pt x="6088" y="23111"/>
                  </a:moveTo>
                  <a:lnTo>
                    <a:pt x="6088" y="23111"/>
                  </a:lnTo>
                  <a:lnTo>
                    <a:pt x="1724" y="12972"/>
                  </a:lnTo>
                  <a:lnTo>
                    <a:pt x="0" y="0"/>
                  </a:lnTo>
                  <a:lnTo>
                    <a:pt x="1736" y="2491"/>
                  </a:lnTo>
                  <a:lnTo>
                    <a:pt x="23510" y="43204"/>
                  </a:lnTo>
                  <a:lnTo>
                    <a:pt x="37345" y="87088"/>
                  </a:lnTo>
                  <a:lnTo>
                    <a:pt x="46207" y="127392"/>
                  </a:lnTo>
                  <a:lnTo>
                    <a:pt x="52626" y="162508"/>
                  </a:lnTo>
                  <a:lnTo>
                    <a:pt x="58996" y="200821"/>
                  </a:lnTo>
                  <a:lnTo>
                    <a:pt x="62400" y="243801"/>
                  </a:lnTo>
                  <a:lnTo>
                    <a:pt x="63238" y="264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50"/>
            <p:cNvSpPr/>
            <p:nvPr>
              <p:custDataLst>
                <p:tags r:id="rId214"/>
              </p:custDataLst>
            </p:nvPr>
          </p:nvSpPr>
          <p:spPr>
            <a:xfrm>
              <a:off x="1354126" y="5759973"/>
              <a:ext cx="49225" cy="129163"/>
            </a:xfrm>
            <a:custGeom>
              <a:avLst/>
              <a:gdLst/>
              <a:ahLst/>
              <a:cxnLst/>
              <a:rect l="0" t="0" r="0" b="0"/>
              <a:pathLst>
                <a:path w="49225" h="129163">
                  <a:moveTo>
                    <a:pt x="23824" y="12177"/>
                  </a:moveTo>
                  <a:lnTo>
                    <a:pt x="23824" y="12177"/>
                  </a:lnTo>
                  <a:lnTo>
                    <a:pt x="29912" y="0"/>
                  </a:lnTo>
                  <a:lnTo>
                    <a:pt x="26725" y="6374"/>
                  </a:lnTo>
                  <a:lnTo>
                    <a:pt x="14560" y="49401"/>
                  </a:lnTo>
                  <a:lnTo>
                    <a:pt x="383" y="95566"/>
                  </a:lnTo>
                  <a:lnTo>
                    <a:pt x="0" y="106389"/>
                  </a:lnTo>
                  <a:lnTo>
                    <a:pt x="2182" y="113551"/>
                  </a:lnTo>
                  <a:lnTo>
                    <a:pt x="7385" y="119087"/>
                  </a:lnTo>
                  <a:lnTo>
                    <a:pt x="22223" y="128389"/>
                  </a:lnTo>
                  <a:lnTo>
                    <a:pt x="26285" y="129162"/>
                  </a:lnTo>
                  <a:lnTo>
                    <a:pt x="34560" y="128141"/>
                  </a:lnTo>
                  <a:lnTo>
                    <a:pt x="49224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451"/>
            <p:cNvSpPr/>
            <p:nvPr>
              <p:custDataLst>
                <p:tags r:id="rId215"/>
              </p:custDataLst>
            </p:nvPr>
          </p:nvSpPr>
          <p:spPr>
            <a:xfrm>
              <a:off x="1435983" y="5770492"/>
              <a:ext cx="88018" cy="91264"/>
            </a:xfrm>
            <a:custGeom>
              <a:avLst/>
              <a:gdLst/>
              <a:ahLst/>
              <a:cxnLst/>
              <a:rect l="0" t="0" r="0" b="0"/>
              <a:pathLst>
                <a:path w="88018" h="91264">
                  <a:moveTo>
                    <a:pt x="5467" y="46108"/>
                  </a:moveTo>
                  <a:lnTo>
                    <a:pt x="5467" y="46108"/>
                  </a:lnTo>
                  <a:lnTo>
                    <a:pt x="2096" y="46108"/>
                  </a:lnTo>
                  <a:lnTo>
                    <a:pt x="1103" y="46813"/>
                  </a:lnTo>
                  <a:lnTo>
                    <a:pt x="441" y="47989"/>
                  </a:lnTo>
                  <a:lnTo>
                    <a:pt x="0" y="49479"/>
                  </a:lnTo>
                  <a:lnTo>
                    <a:pt x="1116" y="50472"/>
                  </a:lnTo>
                  <a:lnTo>
                    <a:pt x="6121" y="51575"/>
                  </a:lnTo>
                  <a:lnTo>
                    <a:pt x="8725" y="51164"/>
                  </a:lnTo>
                  <a:lnTo>
                    <a:pt x="26897" y="40172"/>
                  </a:lnTo>
                  <a:lnTo>
                    <a:pt x="37530" y="28670"/>
                  </a:lnTo>
                  <a:lnTo>
                    <a:pt x="45149" y="12954"/>
                  </a:lnTo>
                  <a:lnTo>
                    <a:pt x="46033" y="8484"/>
                  </a:lnTo>
                  <a:lnTo>
                    <a:pt x="45133" y="1634"/>
                  </a:lnTo>
                  <a:lnTo>
                    <a:pt x="43200" y="231"/>
                  </a:lnTo>
                  <a:lnTo>
                    <a:pt x="40500" y="0"/>
                  </a:lnTo>
                  <a:lnTo>
                    <a:pt x="37289" y="553"/>
                  </a:lnTo>
                  <a:lnTo>
                    <a:pt x="29958" y="6811"/>
                  </a:lnTo>
                  <a:lnTo>
                    <a:pt x="13754" y="31447"/>
                  </a:lnTo>
                  <a:lnTo>
                    <a:pt x="4551" y="51877"/>
                  </a:lnTo>
                  <a:lnTo>
                    <a:pt x="3414" y="66781"/>
                  </a:lnTo>
                  <a:lnTo>
                    <a:pt x="4098" y="74706"/>
                  </a:lnTo>
                  <a:lnTo>
                    <a:pt x="6671" y="80695"/>
                  </a:lnTo>
                  <a:lnTo>
                    <a:pt x="15174" y="89232"/>
                  </a:lnTo>
                  <a:lnTo>
                    <a:pt x="21111" y="91085"/>
                  </a:lnTo>
                  <a:lnTo>
                    <a:pt x="35233" y="91263"/>
                  </a:lnTo>
                  <a:lnTo>
                    <a:pt x="88017" y="71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452"/>
            <p:cNvSpPr/>
            <p:nvPr>
              <p:custDataLst>
                <p:tags r:id="rId216"/>
              </p:custDataLst>
            </p:nvPr>
          </p:nvSpPr>
          <p:spPr>
            <a:xfrm>
              <a:off x="2471619" y="5499100"/>
              <a:ext cx="80976" cy="345408"/>
            </a:xfrm>
            <a:custGeom>
              <a:avLst/>
              <a:gdLst/>
              <a:ahLst/>
              <a:cxnLst/>
              <a:rect l="0" t="0" r="0" b="0"/>
              <a:pathLst>
                <a:path w="80976" h="345408">
                  <a:moveTo>
                    <a:pt x="11231" y="0"/>
                  </a:moveTo>
                  <a:lnTo>
                    <a:pt x="11231" y="0"/>
                  </a:lnTo>
                  <a:lnTo>
                    <a:pt x="1106" y="22368"/>
                  </a:lnTo>
                  <a:lnTo>
                    <a:pt x="0" y="39083"/>
                  </a:lnTo>
                  <a:lnTo>
                    <a:pt x="7469" y="69979"/>
                  </a:lnTo>
                  <a:lnTo>
                    <a:pt x="16858" y="85568"/>
                  </a:lnTo>
                  <a:lnTo>
                    <a:pt x="21333" y="88795"/>
                  </a:lnTo>
                  <a:lnTo>
                    <a:pt x="31949" y="92381"/>
                  </a:lnTo>
                  <a:lnTo>
                    <a:pt x="39959" y="92094"/>
                  </a:lnTo>
                  <a:lnTo>
                    <a:pt x="43083" y="91029"/>
                  </a:lnTo>
                  <a:lnTo>
                    <a:pt x="57593" y="76047"/>
                  </a:lnTo>
                  <a:lnTo>
                    <a:pt x="74978" y="47111"/>
                  </a:lnTo>
                  <a:lnTo>
                    <a:pt x="80278" y="28537"/>
                  </a:lnTo>
                  <a:lnTo>
                    <a:pt x="80843" y="36442"/>
                  </a:lnTo>
                  <a:lnTo>
                    <a:pt x="77689" y="83746"/>
                  </a:lnTo>
                  <a:lnTo>
                    <a:pt x="75607" y="121005"/>
                  </a:lnTo>
                  <a:lnTo>
                    <a:pt x="78361" y="162226"/>
                  </a:lnTo>
                  <a:lnTo>
                    <a:pt x="80543" y="202240"/>
                  </a:lnTo>
                  <a:lnTo>
                    <a:pt x="80975" y="243070"/>
                  </a:lnTo>
                  <a:lnTo>
                    <a:pt x="75292" y="289642"/>
                  </a:lnTo>
                  <a:lnTo>
                    <a:pt x="61305" y="329793"/>
                  </a:lnTo>
                  <a:lnTo>
                    <a:pt x="53242" y="340602"/>
                  </a:lnTo>
                  <a:lnTo>
                    <a:pt x="44954" y="345407"/>
                  </a:lnTo>
                  <a:lnTo>
                    <a:pt x="42180" y="342454"/>
                  </a:lnTo>
                  <a:lnTo>
                    <a:pt x="39097" y="327885"/>
                  </a:lnTo>
                  <a:lnTo>
                    <a:pt x="4298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453"/>
            <p:cNvSpPr/>
            <p:nvPr>
              <p:custDataLst>
                <p:tags r:id="rId217"/>
              </p:custDataLst>
            </p:nvPr>
          </p:nvSpPr>
          <p:spPr>
            <a:xfrm>
              <a:off x="2355388" y="5524500"/>
              <a:ext cx="76663" cy="38101"/>
            </a:xfrm>
            <a:custGeom>
              <a:avLst/>
              <a:gdLst/>
              <a:ahLst/>
              <a:cxnLst/>
              <a:rect l="0" t="0" r="0" b="0"/>
              <a:pathLst>
                <a:path w="76663" h="38101">
                  <a:moveTo>
                    <a:pt x="25862" y="38100"/>
                  </a:moveTo>
                  <a:lnTo>
                    <a:pt x="25862" y="38100"/>
                  </a:lnTo>
                  <a:lnTo>
                    <a:pt x="0" y="38100"/>
                  </a:lnTo>
                  <a:lnTo>
                    <a:pt x="154" y="37394"/>
                  </a:lnTo>
                  <a:lnTo>
                    <a:pt x="40884" y="19682"/>
                  </a:lnTo>
                  <a:lnTo>
                    <a:pt x="76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454"/>
            <p:cNvSpPr/>
            <p:nvPr>
              <p:custDataLst>
                <p:tags r:id="rId218"/>
              </p:custDataLst>
            </p:nvPr>
          </p:nvSpPr>
          <p:spPr>
            <a:xfrm>
              <a:off x="2388153" y="5365750"/>
              <a:ext cx="31198" cy="276891"/>
            </a:xfrm>
            <a:custGeom>
              <a:avLst/>
              <a:gdLst/>
              <a:ahLst/>
              <a:cxnLst/>
              <a:rect l="0" t="0" r="0" b="0"/>
              <a:pathLst>
                <a:path w="31198" h="276891">
                  <a:moveTo>
                    <a:pt x="24847" y="0"/>
                  </a:moveTo>
                  <a:lnTo>
                    <a:pt x="24847" y="0"/>
                  </a:lnTo>
                  <a:lnTo>
                    <a:pt x="21476" y="40820"/>
                  </a:lnTo>
                  <a:lnTo>
                    <a:pt x="16009" y="79280"/>
                  </a:lnTo>
                  <a:lnTo>
                    <a:pt x="9920" y="123052"/>
                  </a:lnTo>
                  <a:lnTo>
                    <a:pt x="3648" y="163930"/>
                  </a:lnTo>
                  <a:lnTo>
                    <a:pt x="0" y="211487"/>
                  </a:lnTo>
                  <a:lnTo>
                    <a:pt x="2927" y="252266"/>
                  </a:lnTo>
                  <a:lnTo>
                    <a:pt x="8317" y="270263"/>
                  </a:lnTo>
                  <a:lnTo>
                    <a:pt x="11005" y="273309"/>
                  </a:lnTo>
                  <a:lnTo>
                    <a:pt x="17754" y="276693"/>
                  </a:lnTo>
                  <a:lnTo>
                    <a:pt x="20824" y="276890"/>
                  </a:lnTo>
                  <a:lnTo>
                    <a:pt x="3119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455"/>
            <p:cNvSpPr/>
            <p:nvPr>
              <p:custDataLst>
                <p:tags r:id="rId219"/>
              </p:custDataLst>
            </p:nvPr>
          </p:nvSpPr>
          <p:spPr>
            <a:xfrm>
              <a:off x="2289454" y="5491714"/>
              <a:ext cx="15597" cy="20087"/>
            </a:xfrm>
            <a:custGeom>
              <a:avLst/>
              <a:gdLst/>
              <a:ahLst/>
              <a:cxnLst/>
              <a:rect l="0" t="0" r="0" b="0"/>
              <a:pathLst>
                <a:path w="15597" h="20087">
                  <a:moveTo>
                    <a:pt x="15596" y="20086"/>
                  </a:moveTo>
                  <a:lnTo>
                    <a:pt x="15596" y="20086"/>
                  </a:lnTo>
                  <a:lnTo>
                    <a:pt x="6758" y="2409"/>
                  </a:lnTo>
                  <a:lnTo>
                    <a:pt x="4765" y="541"/>
                  </a:lnTo>
                  <a:lnTo>
                    <a:pt x="2731" y="0"/>
                  </a:lnTo>
                  <a:lnTo>
                    <a:pt x="0" y="576"/>
                  </a:lnTo>
                  <a:lnTo>
                    <a:pt x="2896" y="1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456"/>
            <p:cNvSpPr/>
            <p:nvPr>
              <p:custDataLst>
                <p:tags r:id="rId220"/>
              </p:custDataLst>
            </p:nvPr>
          </p:nvSpPr>
          <p:spPr>
            <a:xfrm>
              <a:off x="2292350" y="55880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14503"/>
                  </a:lnTo>
                  <a:lnTo>
                    <a:pt x="589" y="445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57"/>
            <p:cNvSpPr/>
            <p:nvPr>
              <p:custDataLst>
                <p:tags r:id="rId221"/>
              </p:custDataLst>
            </p:nvPr>
          </p:nvSpPr>
          <p:spPr>
            <a:xfrm>
              <a:off x="2181681" y="5564627"/>
              <a:ext cx="53520" cy="113888"/>
            </a:xfrm>
            <a:custGeom>
              <a:avLst/>
              <a:gdLst/>
              <a:ahLst/>
              <a:cxnLst/>
              <a:rect l="0" t="0" r="0" b="0"/>
              <a:pathLst>
                <a:path w="53520" h="113888">
                  <a:moveTo>
                    <a:pt x="53519" y="17023"/>
                  </a:moveTo>
                  <a:lnTo>
                    <a:pt x="53519" y="17023"/>
                  </a:lnTo>
                  <a:lnTo>
                    <a:pt x="48449" y="11248"/>
                  </a:lnTo>
                  <a:lnTo>
                    <a:pt x="42688" y="2533"/>
                  </a:lnTo>
                  <a:lnTo>
                    <a:pt x="38592" y="0"/>
                  </a:lnTo>
                  <a:lnTo>
                    <a:pt x="25578" y="1944"/>
                  </a:lnTo>
                  <a:lnTo>
                    <a:pt x="18053" y="7029"/>
                  </a:lnTo>
                  <a:lnTo>
                    <a:pt x="15058" y="10360"/>
                  </a:lnTo>
                  <a:lnTo>
                    <a:pt x="2950" y="50683"/>
                  </a:lnTo>
                  <a:lnTo>
                    <a:pt x="0" y="69378"/>
                  </a:lnTo>
                  <a:lnTo>
                    <a:pt x="2305" y="91096"/>
                  </a:lnTo>
                  <a:lnTo>
                    <a:pt x="5592" y="101921"/>
                  </a:lnTo>
                  <a:lnTo>
                    <a:pt x="13168" y="109554"/>
                  </a:lnTo>
                  <a:lnTo>
                    <a:pt x="18152" y="112577"/>
                  </a:lnTo>
                  <a:lnTo>
                    <a:pt x="22885" y="113887"/>
                  </a:lnTo>
                  <a:lnTo>
                    <a:pt x="53519" y="112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458"/>
            <p:cNvSpPr/>
            <p:nvPr>
              <p:custDataLst>
                <p:tags r:id="rId222"/>
              </p:custDataLst>
            </p:nvPr>
          </p:nvSpPr>
          <p:spPr>
            <a:xfrm>
              <a:off x="2095500" y="5537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1324" y="121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297"/>
          <p:cNvGrpSpPr/>
          <p:nvPr/>
        </p:nvGrpSpPr>
        <p:grpSpPr>
          <a:xfrm>
            <a:off x="3138665" y="6027450"/>
            <a:ext cx="1058686" cy="201901"/>
            <a:chOff x="3138665" y="6027450"/>
            <a:chExt cx="1058686" cy="201901"/>
          </a:xfrm>
        </p:grpSpPr>
        <p:sp>
          <p:nvSpPr>
            <p:cNvPr id="299" name="SMARTInkShape-1459"/>
            <p:cNvSpPr/>
            <p:nvPr>
              <p:custDataLst>
                <p:tags r:id="rId199"/>
              </p:custDataLst>
            </p:nvPr>
          </p:nvSpPr>
          <p:spPr>
            <a:xfrm>
              <a:off x="3138665" y="6083300"/>
              <a:ext cx="1058686" cy="81887"/>
            </a:xfrm>
            <a:custGeom>
              <a:avLst/>
              <a:gdLst/>
              <a:ahLst/>
              <a:cxnLst/>
              <a:rect l="0" t="0" r="0" b="0"/>
              <a:pathLst>
                <a:path w="1058686" h="81887">
                  <a:moveTo>
                    <a:pt x="10935" y="0"/>
                  </a:moveTo>
                  <a:lnTo>
                    <a:pt x="10935" y="0"/>
                  </a:lnTo>
                  <a:lnTo>
                    <a:pt x="0" y="10935"/>
                  </a:lnTo>
                  <a:lnTo>
                    <a:pt x="41175" y="17493"/>
                  </a:lnTo>
                  <a:lnTo>
                    <a:pt x="80808" y="18589"/>
                  </a:lnTo>
                  <a:lnTo>
                    <a:pt x="118190" y="18845"/>
                  </a:lnTo>
                  <a:lnTo>
                    <a:pt x="153619" y="18959"/>
                  </a:lnTo>
                  <a:lnTo>
                    <a:pt x="188180" y="20891"/>
                  </a:lnTo>
                  <a:lnTo>
                    <a:pt x="223060" y="23396"/>
                  </a:lnTo>
                  <a:lnTo>
                    <a:pt x="259729" y="24510"/>
                  </a:lnTo>
                  <a:lnTo>
                    <a:pt x="300956" y="26886"/>
                  </a:lnTo>
                  <a:lnTo>
                    <a:pt x="345150" y="29589"/>
                  </a:lnTo>
                  <a:lnTo>
                    <a:pt x="390662" y="30790"/>
                  </a:lnTo>
                  <a:lnTo>
                    <a:pt x="436760" y="33205"/>
                  </a:lnTo>
                  <a:lnTo>
                    <a:pt x="483118" y="36630"/>
                  </a:lnTo>
                  <a:lnTo>
                    <a:pt x="529592" y="40504"/>
                  </a:lnTo>
                  <a:lnTo>
                    <a:pt x="576118" y="46458"/>
                  </a:lnTo>
                  <a:lnTo>
                    <a:pt x="622666" y="53104"/>
                  </a:lnTo>
                  <a:lnTo>
                    <a:pt x="669225" y="58410"/>
                  </a:lnTo>
                  <a:lnTo>
                    <a:pt x="712025" y="63119"/>
                  </a:lnTo>
                  <a:lnTo>
                    <a:pt x="752214" y="67564"/>
                  </a:lnTo>
                  <a:lnTo>
                    <a:pt x="791242" y="71892"/>
                  </a:lnTo>
                  <a:lnTo>
                    <a:pt x="827873" y="74285"/>
                  </a:lnTo>
                  <a:lnTo>
                    <a:pt x="862263" y="76055"/>
                  </a:lnTo>
                  <a:lnTo>
                    <a:pt x="907980" y="80312"/>
                  </a:lnTo>
                  <a:lnTo>
                    <a:pt x="945201" y="81886"/>
                  </a:lnTo>
                  <a:lnTo>
                    <a:pt x="983432" y="80942"/>
                  </a:lnTo>
                  <a:lnTo>
                    <a:pt x="1022903" y="72353"/>
                  </a:lnTo>
                  <a:lnTo>
                    <a:pt x="105868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460"/>
            <p:cNvSpPr/>
            <p:nvPr>
              <p:custDataLst>
                <p:tags r:id="rId200"/>
              </p:custDataLst>
            </p:nvPr>
          </p:nvSpPr>
          <p:spPr>
            <a:xfrm>
              <a:off x="3962400" y="6027450"/>
              <a:ext cx="164834" cy="201901"/>
            </a:xfrm>
            <a:custGeom>
              <a:avLst/>
              <a:gdLst/>
              <a:ahLst/>
              <a:cxnLst/>
              <a:rect l="0" t="0" r="0" b="0"/>
              <a:pathLst>
                <a:path w="164834" h="201901">
                  <a:moveTo>
                    <a:pt x="127000" y="24100"/>
                  </a:moveTo>
                  <a:lnTo>
                    <a:pt x="127000" y="24100"/>
                  </a:lnTo>
                  <a:lnTo>
                    <a:pt x="80529" y="12167"/>
                  </a:lnTo>
                  <a:lnTo>
                    <a:pt x="36947" y="649"/>
                  </a:lnTo>
                  <a:lnTo>
                    <a:pt x="30981" y="0"/>
                  </a:lnTo>
                  <a:lnTo>
                    <a:pt x="29121" y="977"/>
                  </a:lnTo>
                  <a:lnTo>
                    <a:pt x="29997" y="3039"/>
                  </a:lnTo>
                  <a:lnTo>
                    <a:pt x="49983" y="19861"/>
                  </a:lnTo>
                  <a:lnTo>
                    <a:pt x="88086" y="41608"/>
                  </a:lnTo>
                  <a:lnTo>
                    <a:pt x="131072" y="71616"/>
                  </a:lnTo>
                  <a:lnTo>
                    <a:pt x="152822" y="92977"/>
                  </a:lnTo>
                  <a:lnTo>
                    <a:pt x="164833" y="116083"/>
                  </a:lnTo>
                  <a:lnTo>
                    <a:pt x="164746" y="132479"/>
                  </a:lnTo>
                  <a:lnTo>
                    <a:pt x="162747" y="140803"/>
                  </a:lnTo>
                  <a:lnTo>
                    <a:pt x="149238" y="155696"/>
                  </a:lnTo>
                  <a:lnTo>
                    <a:pt x="117832" y="174099"/>
                  </a:lnTo>
                  <a:lnTo>
                    <a:pt x="81714" y="186606"/>
                  </a:lnTo>
                  <a:lnTo>
                    <a:pt x="42321" y="194783"/>
                  </a:lnTo>
                  <a:lnTo>
                    <a:pt x="0" y="201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298"/>
          <p:cNvGrpSpPr/>
          <p:nvPr/>
        </p:nvGrpSpPr>
        <p:grpSpPr>
          <a:xfrm>
            <a:off x="7985229" y="4908550"/>
            <a:ext cx="777772" cy="850901"/>
            <a:chOff x="7985229" y="4908550"/>
            <a:chExt cx="777772" cy="850901"/>
          </a:xfrm>
        </p:grpSpPr>
        <p:sp>
          <p:nvSpPr>
            <p:cNvPr id="302" name="SMARTInkShape-1461"/>
            <p:cNvSpPr/>
            <p:nvPr>
              <p:custDataLst>
                <p:tags r:id="rId191"/>
              </p:custDataLst>
            </p:nvPr>
          </p:nvSpPr>
          <p:spPr>
            <a:xfrm>
              <a:off x="7985229" y="5294714"/>
              <a:ext cx="240556" cy="464737"/>
            </a:xfrm>
            <a:custGeom>
              <a:avLst/>
              <a:gdLst/>
              <a:ahLst/>
              <a:cxnLst/>
              <a:rect l="0" t="0" r="0" b="0"/>
              <a:pathLst>
                <a:path w="240556" h="464737">
                  <a:moveTo>
                    <a:pt x="9421" y="32936"/>
                  </a:moveTo>
                  <a:lnTo>
                    <a:pt x="9421" y="32936"/>
                  </a:lnTo>
                  <a:lnTo>
                    <a:pt x="9419" y="29565"/>
                  </a:lnTo>
                  <a:lnTo>
                    <a:pt x="8716" y="28572"/>
                  </a:lnTo>
                  <a:lnTo>
                    <a:pt x="7540" y="27910"/>
                  </a:lnTo>
                  <a:lnTo>
                    <a:pt x="6050" y="27469"/>
                  </a:lnTo>
                  <a:lnTo>
                    <a:pt x="2514" y="23215"/>
                  </a:lnTo>
                  <a:lnTo>
                    <a:pt x="583" y="20105"/>
                  </a:lnTo>
                  <a:lnTo>
                    <a:pt x="0" y="17326"/>
                  </a:lnTo>
                  <a:lnTo>
                    <a:pt x="318" y="14769"/>
                  </a:lnTo>
                  <a:lnTo>
                    <a:pt x="1237" y="12359"/>
                  </a:lnTo>
                  <a:lnTo>
                    <a:pt x="16011" y="2222"/>
                  </a:lnTo>
                  <a:lnTo>
                    <a:pt x="30459" y="0"/>
                  </a:lnTo>
                  <a:lnTo>
                    <a:pt x="69472" y="7693"/>
                  </a:lnTo>
                  <a:lnTo>
                    <a:pt x="87616" y="18659"/>
                  </a:lnTo>
                  <a:lnTo>
                    <a:pt x="101325" y="32940"/>
                  </a:lnTo>
                  <a:lnTo>
                    <a:pt x="121859" y="76803"/>
                  </a:lnTo>
                  <a:lnTo>
                    <a:pt x="127638" y="97361"/>
                  </a:lnTo>
                  <a:lnTo>
                    <a:pt x="131631" y="143386"/>
                  </a:lnTo>
                  <a:lnTo>
                    <a:pt x="142909" y="188142"/>
                  </a:lnTo>
                  <a:lnTo>
                    <a:pt x="154635" y="211290"/>
                  </a:lnTo>
                  <a:lnTo>
                    <a:pt x="193582" y="258440"/>
                  </a:lnTo>
                  <a:lnTo>
                    <a:pt x="217927" y="304323"/>
                  </a:lnTo>
                  <a:lnTo>
                    <a:pt x="232327" y="342895"/>
                  </a:lnTo>
                  <a:lnTo>
                    <a:pt x="240555" y="388850"/>
                  </a:lnTo>
                  <a:lnTo>
                    <a:pt x="236848" y="430749"/>
                  </a:lnTo>
                  <a:lnTo>
                    <a:pt x="232561" y="447513"/>
                  </a:lnTo>
                  <a:lnTo>
                    <a:pt x="225952" y="459668"/>
                  </a:lnTo>
                  <a:lnTo>
                    <a:pt x="222214" y="462769"/>
                  </a:lnTo>
                  <a:lnTo>
                    <a:pt x="206271" y="46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462"/>
            <p:cNvSpPr/>
            <p:nvPr>
              <p:custDataLst>
                <p:tags r:id="rId192"/>
              </p:custDataLst>
            </p:nvPr>
          </p:nvSpPr>
          <p:spPr>
            <a:xfrm>
              <a:off x="8128960" y="5036210"/>
              <a:ext cx="138741" cy="164024"/>
            </a:xfrm>
            <a:custGeom>
              <a:avLst/>
              <a:gdLst/>
              <a:ahLst/>
              <a:cxnLst/>
              <a:rect l="0" t="0" r="0" b="0"/>
              <a:pathLst>
                <a:path w="138741" h="164024">
                  <a:moveTo>
                    <a:pt x="11740" y="43790"/>
                  </a:moveTo>
                  <a:lnTo>
                    <a:pt x="11740" y="43790"/>
                  </a:lnTo>
                  <a:lnTo>
                    <a:pt x="8369" y="43790"/>
                  </a:lnTo>
                  <a:lnTo>
                    <a:pt x="7376" y="44495"/>
                  </a:lnTo>
                  <a:lnTo>
                    <a:pt x="6713" y="45672"/>
                  </a:lnTo>
                  <a:lnTo>
                    <a:pt x="6272" y="47161"/>
                  </a:lnTo>
                  <a:lnTo>
                    <a:pt x="5272" y="47448"/>
                  </a:lnTo>
                  <a:lnTo>
                    <a:pt x="0" y="44411"/>
                  </a:lnTo>
                  <a:lnTo>
                    <a:pt x="16802" y="26168"/>
                  </a:lnTo>
                  <a:lnTo>
                    <a:pt x="48187" y="6864"/>
                  </a:lnTo>
                  <a:lnTo>
                    <a:pt x="69136" y="827"/>
                  </a:lnTo>
                  <a:lnTo>
                    <a:pt x="75585" y="0"/>
                  </a:lnTo>
                  <a:lnTo>
                    <a:pt x="78293" y="1192"/>
                  </a:lnTo>
                  <a:lnTo>
                    <a:pt x="83181" y="6278"/>
                  </a:lnTo>
                  <a:lnTo>
                    <a:pt x="85825" y="13242"/>
                  </a:lnTo>
                  <a:lnTo>
                    <a:pt x="86530" y="17075"/>
                  </a:lnTo>
                  <a:lnTo>
                    <a:pt x="80683" y="58196"/>
                  </a:lnTo>
                  <a:lnTo>
                    <a:pt x="67351" y="102584"/>
                  </a:lnTo>
                  <a:lnTo>
                    <a:pt x="57751" y="145689"/>
                  </a:lnTo>
                  <a:lnTo>
                    <a:pt x="53827" y="152108"/>
                  </a:lnTo>
                  <a:lnTo>
                    <a:pt x="53203" y="154807"/>
                  </a:lnTo>
                  <a:lnTo>
                    <a:pt x="53493" y="157313"/>
                  </a:lnTo>
                  <a:lnTo>
                    <a:pt x="54392" y="159688"/>
                  </a:lnTo>
                  <a:lnTo>
                    <a:pt x="55697" y="161272"/>
                  </a:lnTo>
                  <a:lnTo>
                    <a:pt x="61500" y="164023"/>
                  </a:lnTo>
                  <a:lnTo>
                    <a:pt x="92334" y="152194"/>
                  </a:lnTo>
                  <a:lnTo>
                    <a:pt x="138740" y="113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463"/>
            <p:cNvSpPr/>
            <p:nvPr>
              <p:custDataLst>
                <p:tags r:id="rId193"/>
              </p:custDataLst>
            </p:nvPr>
          </p:nvSpPr>
          <p:spPr>
            <a:xfrm>
              <a:off x="8286944" y="5001756"/>
              <a:ext cx="76007" cy="94832"/>
            </a:xfrm>
            <a:custGeom>
              <a:avLst/>
              <a:gdLst/>
              <a:ahLst/>
              <a:cxnLst/>
              <a:rect l="0" t="0" r="0" b="0"/>
              <a:pathLst>
                <a:path w="76007" h="94832">
                  <a:moveTo>
                    <a:pt x="6156" y="52844"/>
                  </a:moveTo>
                  <a:lnTo>
                    <a:pt x="6156" y="52844"/>
                  </a:lnTo>
                  <a:lnTo>
                    <a:pt x="6154" y="58311"/>
                  </a:lnTo>
                  <a:lnTo>
                    <a:pt x="26549" y="44244"/>
                  </a:lnTo>
                  <a:lnTo>
                    <a:pt x="33443" y="34617"/>
                  </a:lnTo>
                  <a:lnTo>
                    <a:pt x="36584" y="22827"/>
                  </a:lnTo>
                  <a:lnTo>
                    <a:pt x="35436" y="14574"/>
                  </a:lnTo>
                  <a:lnTo>
                    <a:pt x="34143" y="10397"/>
                  </a:lnTo>
                  <a:lnTo>
                    <a:pt x="28944" y="3876"/>
                  </a:lnTo>
                  <a:lnTo>
                    <a:pt x="25581" y="1148"/>
                  </a:lnTo>
                  <a:lnTo>
                    <a:pt x="22633" y="36"/>
                  </a:lnTo>
                  <a:lnTo>
                    <a:pt x="19963" y="0"/>
                  </a:lnTo>
                  <a:lnTo>
                    <a:pt x="7237" y="5011"/>
                  </a:lnTo>
                  <a:lnTo>
                    <a:pt x="4759" y="8255"/>
                  </a:lnTo>
                  <a:lnTo>
                    <a:pt x="2007" y="17504"/>
                  </a:lnTo>
                  <a:lnTo>
                    <a:pt x="0" y="58554"/>
                  </a:lnTo>
                  <a:lnTo>
                    <a:pt x="3655" y="69728"/>
                  </a:lnTo>
                  <a:lnTo>
                    <a:pt x="17499" y="88400"/>
                  </a:lnTo>
                  <a:lnTo>
                    <a:pt x="27426" y="93340"/>
                  </a:lnTo>
                  <a:lnTo>
                    <a:pt x="38893" y="94831"/>
                  </a:lnTo>
                  <a:lnTo>
                    <a:pt x="51045" y="93142"/>
                  </a:lnTo>
                  <a:lnTo>
                    <a:pt x="76006" y="78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464"/>
            <p:cNvSpPr/>
            <p:nvPr>
              <p:custDataLst>
                <p:tags r:id="rId194"/>
              </p:custDataLst>
            </p:nvPr>
          </p:nvSpPr>
          <p:spPr>
            <a:xfrm>
              <a:off x="8351132" y="4908550"/>
              <a:ext cx="75319" cy="118282"/>
            </a:xfrm>
            <a:custGeom>
              <a:avLst/>
              <a:gdLst/>
              <a:ahLst/>
              <a:cxnLst/>
              <a:rect l="0" t="0" r="0" b="0"/>
              <a:pathLst>
                <a:path w="75319" h="118282">
                  <a:moveTo>
                    <a:pt x="5468" y="76200"/>
                  </a:moveTo>
                  <a:lnTo>
                    <a:pt x="5468" y="76200"/>
                  </a:lnTo>
                  <a:lnTo>
                    <a:pt x="0" y="70733"/>
                  </a:lnTo>
                  <a:lnTo>
                    <a:pt x="412" y="69733"/>
                  </a:lnTo>
                  <a:lnTo>
                    <a:pt x="2750" y="66740"/>
                  </a:lnTo>
                  <a:lnTo>
                    <a:pt x="9905" y="64940"/>
                  </a:lnTo>
                  <a:lnTo>
                    <a:pt x="18728" y="64846"/>
                  </a:lnTo>
                  <a:lnTo>
                    <a:pt x="42615" y="75794"/>
                  </a:lnTo>
                  <a:lnTo>
                    <a:pt x="58964" y="87290"/>
                  </a:lnTo>
                  <a:lnTo>
                    <a:pt x="69375" y="99633"/>
                  </a:lnTo>
                  <a:lnTo>
                    <a:pt x="72676" y="108016"/>
                  </a:lnTo>
                  <a:lnTo>
                    <a:pt x="74796" y="118154"/>
                  </a:lnTo>
                  <a:lnTo>
                    <a:pt x="74265" y="118281"/>
                  </a:lnTo>
                  <a:lnTo>
                    <a:pt x="71793" y="116540"/>
                  </a:lnTo>
                  <a:lnTo>
                    <a:pt x="66433" y="104851"/>
                  </a:lnTo>
                  <a:lnTo>
                    <a:pt x="61238" y="65120"/>
                  </a:lnTo>
                  <a:lnTo>
                    <a:pt x="59622" y="34111"/>
                  </a:lnTo>
                  <a:lnTo>
                    <a:pt x="62697" y="17983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465"/>
            <p:cNvSpPr/>
            <p:nvPr>
              <p:custDataLst>
                <p:tags r:id="rId195"/>
              </p:custDataLst>
            </p:nvPr>
          </p:nvSpPr>
          <p:spPr>
            <a:xfrm>
              <a:off x="8477250" y="4908550"/>
              <a:ext cx="58487" cy="90014"/>
            </a:xfrm>
            <a:custGeom>
              <a:avLst/>
              <a:gdLst/>
              <a:ahLst/>
              <a:cxnLst/>
              <a:rect l="0" t="0" r="0" b="0"/>
              <a:pathLst>
                <a:path w="58487" h="90014">
                  <a:moveTo>
                    <a:pt x="31750" y="0"/>
                  </a:moveTo>
                  <a:lnTo>
                    <a:pt x="31750" y="0"/>
                  </a:lnTo>
                  <a:lnTo>
                    <a:pt x="13453" y="0"/>
                  </a:lnTo>
                  <a:lnTo>
                    <a:pt x="7625" y="1882"/>
                  </a:lnTo>
                  <a:lnTo>
                    <a:pt x="5083" y="3371"/>
                  </a:lnTo>
                  <a:lnTo>
                    <a:pt x="3389" y="6479"/>
                  </a:lnTo>
                  <a:lnTo>
                    <a:pt x="670" y="28561"/>
                  </a:lnTo>
                  <a:lnTo>
                    <a:pt x="133" y="56520"/>
                  </a:lnTo>
                  <a:lnTo>
                    <a:pt x="3821" y="69570"/>
                  </a:lnTo>
                  <a:lnTo>
                    <a:pt x="6781" y="76013"/>
                  </a:lnTo>
                  <a:lnTo>
                    <a:pt x="15714" y="85054"/>
                  </a:lnTo>
                  <a:lnTo>
                    <a:pt x="21059" y="88452"/>
                  </a:lnTo>
                  <a:lnTo>
                    <a:pt x="26034" y="90013"/>
                  </a:lnTo>
                  <a:lnTo>
                    <a:pt x="35324" y="89865"/>
                  </a:lnTo>
                  <a:lnTo>
                    <a:pt x="44158" y="83684"/>
                  </a:lnTo>
                  <a:lnTo>
                    <a:pt x="52081" y="73177"/>
                  </a:lnTo>
                  <a:lnTo>
                    <a:pt x="57955" y="59099"/>
                  </a:lnTo>
                  <a:lnTo>
                    <a:pt x="58486" y="31935"/>
                  </a:lnTo>
                  <a:lnTo>
                    <a:pt x="53981" y="17487"/>
                  </a:lnTo>
                  <a:lnTo>
                    <a:pt x="50804" y="11657"/>
                  </a:lnTo>
                  <a:lnTo>
                    <a:pt x="45862" y="7771"/>
                  </a:lnTo>
                  <a:lnTo>
                    <a:pt x="32849" y="345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466"/>
            <p:cNvSpPr/>
            <p:nvPr>
              <p:custDataLst>
                <p:tags r:id="rId196"/>
              </p:custDataLst>
            </p:nvPr>
          </p:nvSpPr>
          <p:spPr>
            <a:xfrm>
              <a:off x="8293100" y="5226448"/>
              <a:ext cx="152401" cy="147073"/>
            </a:xfrm>
            <a:custGeom>
              <a:avLst/>
              <a:gdLst/>
              <a:ahLst/>
              <a:cxnLst/>
              <a:rect l="0" t="0" r="0" b="0"/>
              <a:pathLst>
                <a:path w="152401" h="147073">
                  <a:moveTo>
                    <a:pt x="0" y="63102"/>
                  </a:moveTo>
                  <a:lnTo>
                    <a:pt x="0" y="63102"/>
                  </a:lnTo>
                  <a:lnTo>
                    <a:pt x="4363" y="73241"/>
                  </a:lnTo>
                  <a:lnTo>
                    <a:pt x="9721" y="92596"/>
                  </a:lnTo>
                  <a:lnTo>
                    <a:pt x="32809" y="137895"/>
                  </a:lnTo>
                  <a:lnTo>
                    <a:pt x="36532" y="146724"/>
                  </a:lnTo>
                  <a:lnTo>
                    <a:pt x="37054" y="147072"/>
                  </a:lnTo>
                  <a:lnTo>
                    <a:pt x="37636" y="143696"/>
                  </a:lnTo>
                  <a:lnTo>
                    <a:pt x="29221" y="99689"/>
                  </a:lnTo>
                  <a:lnTo>
                    <a:pt x="26155" y="60242"/>
                  </a:lnTo>
                  <a:lnTo>
                    <a:pt x="25735" y="42546"/>
                  </a:lnTo>
                  <a:lnTo>
                    <a:pt x="27741" y="36697"/>
                  </a:lnTo>
                  <a:lnTo>
                    <a:pt x="31194" y="32800"/>
                  </a:lnTo>
                  <a:lnTo>
                    <a:pt x="35613" y="30200"/>
                  </a:lnTo>
                  <a:lnTo>
                    <a:pt x="39969" y="29173"/>
                  </a:lnTo>
                  <a:lnTo>
                    <a:pt x="48573" y="29913"/>
                  </a:lnTo>
                  <a:lnTo>
                    <a:pt x="58982" y="38238"/>
                  </a:lnTo>
                  <a:lnTo>
                    <a:pt x="79541" y="63208"/>
                  </a:lnTo>
                  <a:lnTo>
                    <a:pt x="84740" y="73967"/>
                  </a:lnTo>
                  <a:lnTo>
                    <a:pt x="94124" y="98586"/>
                  </a:lnTo>
                  <a:lnTo>
                    <a:pt x="85058" y="59122"/>
                  </a:lnTo>
                  <a:lnTo>
                    <a:pt x="82880" y="16568"/>
                  </a:lnTo>
                  <a:lnTo>
                    <a:pt x="84579" y="5261"/>
                  </a:lnTo>
                  <a:lnTo>
                    <a:pt x="86019" y="1258"/>
                  </a:lnTo>
                  <a:lnTo>
                    <a:pt x="89096" y="0"/>
                  </a:lnTo>
                  <a:lnTo>
                    <a:pt x="98160" y="2367"/>
                  </a:lnTo>
                  <a:lnTo>
                    <a:pt x="126865" y="25411"/>
                  </a:lnTo>
                  <a:lnTo>
                    <a:pt x="152400" y="6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467"/>
            <p:cNvSpPr/>
            <p:nvPr>
              <p:custDataLst>
                <p:tags r:id="rId197"/>
              </p:custDataLst>
            </p:nvPr>
          </p:nvSpPr>
          <p:spPr>
            <a:xfrm>
              <a:off x="8477250" y="5124872"/>
              <a:ext cx="190501" cy="131789"/>
            </a:xfrm>
            <a:custGeom>
              <a:avLst/>
              <a:gdLst/>
              <a:ahLst/>
              <a:cxnLst/>
              <a:rect l="0" t="0" r="0" b="0"/>
              <a:pathLst>
                <a:path w="190501" h="131789">
                  <a:moveTo>
                    <a:pt x="0" y="88478"/>
                  </a:moveTo>
                  <a:lnTo>
                    <a:pt x="0" y="88478"/>
                  </a:lnTo>
                  <a:lnTo>
                    <a:pt x="0" y="91849"/>
                  </a:lnTo>
                  <a:lnTo>
                    <a:pt x="705" y="92842"/>
                  </a:lnTo>
                  <a:lnTo>
                    <a:pt x="1881" y="93504"/>
                  </a:lnTo>
                  <a:lnTo>
                    <a:pt x="8789" y="94435"/>
                  </a:lnTo>
                  <a:lnTo>
                    <a:pt x="12209" y="94566"/>
                  </a:lnTo>
                  <a:lnTo>
                    <a:pt x="27136" y="88009"/>
                  </a:lnTo>
                  <a:lnTo>
                    <a:pt x="41593" y="77128"/>
                  </a:lnTo>
                  <a:lnTo>
                    <a:pt x="54814" y="58226"/>
                  </a:lnTo>
                  <a:lnTo>
                    <a:pt x="57758" y="44693"/>
                  </a:lnTo>
                  <a:lnTo>
                    <a:pt x="57555" y="38121"/>
                  </a:lnTo>
                  <a:lnTo>
                    <a:pt x="56009" y="33739"/>
                  </a:lnTo>
                  <a:lnTo>
                    <a:pt x="53566" y="30820"/>
                  </a:lnTo>
                  <a:lnTo>
                    <a:pt x="50529" y="28872"/>
                  </a:lnTo>
                  <a:lnTo>
                    <a:pt x="47090" y="28280"/>
                  </a:lnTo>
                  <a:lnTo>
                    <a:pt x="39508" y="29503"/>
                  </a:lnTo>
                  <a:lnTo>
                    <a:pt x="27306" y="37530"/>
                  </a:lnTo>
                  <a:lnTo>
                    <a:pt x="14755" y="55586"/>
                  </a:lnTo>
                  <a:lnTo>
                    <a:pt x="11967" y="70803"/>
                  </a:lnTo>
                  <a:lnTo>
                    <a:pt x="15927" y="100195"/>
                  </a:lnTo>
                  <a:lnTo>
                    <a:pt x="25188" y="113441"/>
                  </a:lnTo>
                  <a:lnTo>
                    <a:pt x="31608" y="119937"/>
                  </a:lnTo>
                  <a:lnTo>
                    <a:pt x="46269" y="127154"/>
                  </a:lnTo>
                  <a:lnTo>
                    <a:pt x="75305" y="131788"/>
                  </a:lnTo>
                  <a:lnTo>
                    <a:pt x="88502" y="126776"/>
                  </a:lnTo>
                  <a:lnTo>
                    <a:pt x="122391" y="99053"/>
                  </a:lnTo>
                  <a:lnTo>
                    <a:pt x="136845" y="74756"/>
                  </a:lnTo>
                  <a:lnTo>
                    <a:pt x="143323" y="48586"/>
                  </a:lnTo>
                  <a:lnTo>
                    <a:pt x="145242" y="22958"/>
                  </a:lnTo>
                  <a:lnTo>
                    <a:pt x="141929" y="9734"/>
                  </a:lnTo>
                  <a:lnTo>
                    <a:pt x="139069" y="4232"/>
                  </a:lnTo>
                  <a:lnTo>
                    <a:pt x="135751" y="1269"/>
                  </a:lnTo>
                  <a:lnTo>
                    <a:pt x="132128" y="0"/>
                  </a:lnTo>
                  <a:lnTo>
                    <a:pt x="125046" y="471"/>
                  </a:lnTo>
                  <a:lnTo>
                    <a:pt x="119546" y="3032"/>
                  </a:lnTo>
                  <a:lnTo>
                    <a:pt x="109112" y="18554"/>
                  </a:lnTo>
                  <a:lnTo>
                    <a:pt x="103826" y="37656"/>
                  </a:lnTo>
                  <a:lnTo>
                    <a:pt x="105631" y="56721"/>
                  </a:lnTo>
                  <a:lnTo>
                    <a:pt x="110682" y="65662"/>
                  </a:lnTo>
                  <a:lnTo>
                    <a:pt x="114005" y="69033"/>
                  </a:lnTo>
                  <a:lnTo>
                    <a:pt x="116925" y="70576"/>
                  </a:lnTo>
                  <a:lnTo>
                    <a:pt x="119579" y="70899"/>
                  </a:lnTo>
                  <a:lnTo>
                    <a:pt x="122050" y="70409"/>
                  </a:lnTo>
                  <a:lnTo>
                    <a:pt x="132276" y="62976"/>
                  </a:lnTo>
                  <a:lnTo>
                    <a:pt x="136399" y="55742"/>
                  </a:lnTo>
                  <a:lnTo>
                    <a:pt x="139645" y="47823"/>
                  </a:lnTo>
                  <a:lnTo>
                    <a:pt x="150442" y="33779"/>
                  </a:lnTo>
                  <a:lnTo>
                    <a:pt x="155293" y="32417"/>
                  </a:lnTo>
                  <a:lnTo>
                    <a:pt x="169904" y="31543"/>
                  </a:lnTo>
                  <a:lnTo>
                    <a:pt x="190500" y="3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468"/>
            <p:cNvSpPr/>
            <p:nvPr>
              <p:custDataLst>
                <p:tags r:id="rId198"/>
              </p:custDataLst>
            </p:nvPr>
          </p:nvSpPr>
          <p:spPr>
            <a:xfrm>
              <a:off x="8655312" y="5036083"/>
              <a:ext cx="107689" cy="124408"/>
            </a:xfrm>
            <a:custGeom>
              <a:avLst/>
              <a:gdLst/>
              <a:ahLst/>
              <a:cxnLst/>
              <a:rect l="0" t="0" r="0" b="0"/>
              <a:pathLst>
                <a:path w="107689" h="124408">
                  <a:moveTo>
                    <a:pt x="6088" y="62967"/>
                  </a:moveTo>
                  <a:lnTo>
                    <a:pt x="6088" y="62967"/>
                  </a:lnTo>
                  <a:lnTo>
                    <a:pt x="1725" y="52828"/>
                  </a:lnTo>
                  <a:lnTo>
                    <a:pt x="129" y="42881"/>
                  </a:lnTo>
                  <a:lnTo>
                    <a:pt x="0" y="43226"/>
                  </a:lnTo>
                  <a:lnTo>
                    <a:pt x="18042" y="85962"/>
                  </a:lnTo>
                  <a:lnTo>
                    <a:pt x="33352" y="119514"/>
                  </a:lnTo>
                  <a:lnTo>
                    <a:pt x="37726" y="123376"/>
                  </a:lnTo>
                  <a:lnTo>
                    <a:pt x="39881" y="124407"/>
                  </a:lnTo>
                  <a:lnTo>
                    <a:pt x="40611" y="121565"/>
                  </a:lnTo>
                  <a:lnTo>
                    <a:pt x="34972" y="75353"/>
                  </a:lnTo>
                  <a:lnTo>
                    <a:pt x="32176" y="34944"/>
                  </a:lnTo>
                  <a:lnTo>
                    <a:pt x="33103" y="10528"/>
                  </a:lnTo>
                  <a:lnTo>
                    <a:pt x="38319" y="1325"/>
                  </a:lnTo>
                  <a:lnTo>
                    <a:pt x="42393" y="0"/>
                  </a:lnTo>
                  <a:lnTo>
                    <a:pt x="52562" y="2290"/>
                  </a:lnTo>
                  <a:lnTo>
                    <a:pt x="62256" y="9894"/>
                  </a:lnTo>
                  <a:lnTo>
                    <a:pt x="84275" y="39515"/>
                  </a:lnTo>
                  <a:lnTo>
                    <a:pt x="107688" y="8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SMARTInkShape-1469"/>
          <p:cNvSpPr/>
          <p:nvPr>
            <p:custDataLst>
              <p:tags r:id="rId1"/>
            </p:custDataLst>
          </p:nvPr>
        </p:nvSpPr>
        <p:spPr>
          <a:xfrm>
            <a:off x="8293098" y="6031302"/>
            <a:ext cx="152403" cy="190983"/>
          </a:xfrm>
          <a:custGeom>
            <a:avLst/>
            <a:gdLst/>
            <a:ahLst/>
            <a:cxnLst/>
            <a:rect l="0" t="0" r="0" b="0"/>
            <a:pathLst>
              <a:path w="152403" h="190983">
                <a:moveTo>
                  <a:pt x="2" y="39298"/>
                </a:moveTo>
                <a:lnTo>
                  <a:pt x="2" y="39298"/>
                </a:lnTo>
                <a:lnTo>
                  <a:pt x="0" y="29838"/>
                </a:lnTo>
                <a:lnTo>
                  <a:pt x="1413" y="30168"/>
                </a:lnTo>
                <a:lnTo>
                  <a:pt x="6744" y="34300"/>
                </a:lnTo>
                <a:lnTo>
                  <a:pt x="10054" y="44603"/>
                </a:lnTo>
                <a:lnTo>
                  <a:pt x="16716" y="84446"/>
                </a:lnTo>
                <a:lnTo>
                  <a:pt x="19066" y="121036"/>
                </a:lnTo>
                <a:lnTo>
                  <a:pt x="25822" y="163838"/>
                </a:lnTo>
                <a:lnTo>
                  <a:pt x="30581" y="189566"/>
                </a:lnTo>
                <a:lnTo>
                  <a:pt x="31676" y="190982"/>
                </a:lnTo>
                <a:lnTo>
                  <a:pt x="33113" y="190515"/>
                </a:lnTo>
                <a:lnTo>
                  <a:pt x="34776" y="188793"/>
                </a:lnTo>
                <a:lnTo>
                  <a:pt x="60267" y="144357"/>
                </a:lnTo>
                <a:lnTo>
                  <a:pt x="81594" y="108291"/>
                </a:lnTo>
                <a:lnTo>
                  <a:pt x="104391" y="68292"/>
                </a:lnTo>
                <a:lnTo>
                  <a:pt x="131837" y="23369"/>
                </a:lnTo>
                <a:lnTo>
                  <a:pt x="146616" y="2207"/>
                </a:lnTo>
                <a:lnTo>
                  <a:pt x="148545" y="459"/>
                </a:lnTo>
                <a:lnTo>
                  <a:pt x="149831" y="0"/>
                </a:lnTo>
                <a:lnTo>
                  <a:pt x="150687" y="400"/>
                </a:lnTo>
                <a:lnTo>
                  <a:pt x="151259" y="1370"/>
                </a:lnTo>
                <a:lnTo>
                  <a:pt x="152402" y="75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4" name="SMARTInkShape-Group300"/>
          <p:cNvGrpSpPr/>
          <p:nvPr/>
        </p:nvGrpSpPr>
        <p:grpSpPr>
          <a:xfrm>
            <a:off x="6935603" y="5956478"/>
            <a:ext cx="1743965" cy="285573"/>
            <a:chOff x="6935603" y="5956478"/>
            <a:chExt cx="1743965" cy="285573"/>
          </a:xfrm>
        </p:grpSpPr>
        <p:sp>
          <p:nvSpPr>
            <p:cNvPr id="312" name="SMARTInkShape-1470"/>
            <p:cNvSpPr/>
            <p:nvPr>
              <p:custDataLst>
                <p:tags r:id="rId179"/>
              </p:custDataLst>
            </p:nvPr>
          </p:nvSpPr>
          <p:spPr>
            <a:xfrm>
              <a:off x="6935603" y="5984566"/>
              <a:ext cx="110205" cy="257485"/>
            </a:xfrm>
            <a:custGeom>
              <a:avLst/>
              <a:gdLst/>
              <a:ahLst/>
              <a:cxnLst/>
              <a:rect l="0" t="0" r="0" b="0"/>
              <a:pathLst>
                <a:path w="110205" h="257485">
                  <a:moveTo>
                    <a:pt x="106547" y="9834"/>
                  </a:moveTo>
                  <a:lnTo>
                    <a:pt x="106547" y="9834"/>
                  </a:lnTo>
                  <a:lnTo>
                    <a:pt x="109917" y="6463"/>
                  </a:lnTo>
                  <a:lnTo>
                    <a:pt x="110204" y="5470"/>
                  </a:lnTo>
                  <a:lnTo>
                    <a:pt x="109691" y="4808"/>
                  </a:lnTo>
                  <a:lnTo>
                    <a:pt x="107238" y="3367"/>
                  </a:lnTo>
                  <a:lnTo>
                    <a:pt x="103797" y="374"/>
                  </a:lnTo>
                  <a:lnTo>
                    <a:pt x="101185" y="0"/>
                  </a:lnTo>
                  <a:lnTo>
                    <a:pt x="94521" y="1465"/>
                  </a:lnTo>
                  <a:lnTo>
                    <a:pt x="79466" y="9627"/>
                  </a:lnTo>
                  <a:lnTo>
                    <a:pt x="44149" y="53002"/>
                  </a:lnTo>
                  <a:lnTo>
                    <a:pt x="17217" y="100106"/>
                  </a:lnTo>
                  <a:lnTo>
                    <a:pt x="3331" y="142921"/>
                  </a:lnTo>
                  <a:lnTo>
                    <a:pt x="0" y="180108"/>
                  </a:lnTo>
                  <a:lnTo>
                    <a:pt x="5755" y="215665"/>
                  </a:lnTo>
                  <a:lnTo>
                    <a:pt x="16397" y="241800"/>
                  </a:lnTo>
                  <a:lnTo>
                    <a:pt x="24380" y="252395"/>
                  </a:lnTo>
                  <a:lnTo>
                    <a:pt x="28485" y="256208"/>
                  </a:lnTo>
                  <a:lnTo>
                    <a:pt x="68447" y="25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471"/>
            <p:cNvSpPr/>
            <p:nvPr>
              <p:custDataLst>
                <p:tags r:id="rId180"/>
              </p:custDataLst>
            </p:nvPr>
          </p:nvSpPr>
          <p:spPr>
            <a:xfrm>
              <a:off x="7050225" y="6013734"/>
              <a:ext cx="150676" cy="200335"/>
            </a:xfrm>
            <a:custGeom>
              <a:avLst/>
              <a:gdLst/>
              <a:ahLst/>
              <a:cxnLst/>
              <a:rect l="0" t="0" r="0" b="0"/>
              <a:pathLst>
                <a:path w="150676" h="200335">
                  <a:moveTo>
                    <a:pt x="150675" y="12416"/>
                  </a:moveTo>
                  <a:lnTo>
                    <a:pt x="150675" y="12416"/>
                  </a:lnTo>
                  <a:lnTo>
                    <a:pt x="150675" y="6949"/>
                  </a:lnTo>
                  <a:lnTo>
                    <a:pt x="147304" y="2956"/>
                  </a:lnTo>
                  <a:lnTo>
                    <a:pt x="140004" y="1157"/>
                  </a:lnTo>
                  <a:lnTo>
                    <a:pt x="124813" y="0"/>
                  </a:lnTo>
                  <a:lnTo>
                    <a:pt x="99104" y="10616"/>
                  </a:lnTo>
                  <a:lnTo>
                    <a:pt x="57274" y="35045"/>
                  </a:lnTo>
                  <a:lnTo>
                    <a:pt x="52424" y="40202"/>
                  </a:lnTo>
                  <a:lnTo>
                    <a:pt x="47035" y="51576"/>
                  </a:lnTo>
                  <a:lnTo>
                    <a:pt x="44001" y="66510"/>
                  </a:lnTo>
                  <a:lnTo>
                    <a:pt x="45693" y="71056"/>
                  </a:lnTo>
                  <a:lnTo>
                    <a:pt x="53216" y="79871"/>
                  </a:lnTo>
                  <a:lnTo>
                    <a:pt x="69517" y="91253"/>
                  </a:lnTo>
                  <a:lnTo>
                    <a:pt x="79196" y="94477"/>
                  </a:lnTo>
                  <a:lnTo>
                    <a:pt x="76338" y="96630"/>
                  </a:lnTo>
                  <a:lnTo>
                    <a:pt x="70364" y="99234"/>
                  </a:lnTo>
                  <a:lnTo>
                    <a:pt x="58362" y="102108"/>
                  </a:lnTo>
                  <a:lnTo>
                    <a:pt x="14214" y="125678"/>
                  </a:lnTo>
                  <a:lnTo>
                    <a:pt x="7005" y="137308"/>
                  </a:lnTo>
                  <a:lnTo>
                    <a:pt x="0" y="161029"/>
                  </a:lnTo>
                  <a:lnTo>
                    <a:pt x="2805" y="172305"/>
                  </a:lnTo>
                  <a:lnTo>
                    <a:pt x="12318" y="188671"/>
                  </a:lnTo>
                  <a:lnTo>
                    <a:pt x="16103" y="193420"/>
                  </a:lnTo>
                  <a:lnTo>
                    <a:pt x="25955" y="198695"/>
                  </a:lnTo>
                  <a:lnTo>
                    <a:pt x="36682" y="200334"/>
                  </a:lnTo>
                  <a:lnTo>
                    <a:pt x="106225" y="183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472"/>
            <p:cNvSpPr/>
            <p:nvPr>
              <p:custDataLst>
                <p:tags r:id="rId181"/>
              </p:custDataLst>
            </p:nvPr>
          </p:nvSpPr>
          <p:spPr>
            <a:xfrm>
              <a:off x="7216291" y="617220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0"/>
                  </a:moveTo>
                  <a:lnTo>
                    <a:pt x="3659" y="0"/>
                  </a:lnTo>
                  <a:lnTo>
                    <a:pt x="1778" y="33846"/>
                  </a:lnTo>
                  <a:lnTo>
                    <a:pt x="0" y="43971"/>
                  </a:lnTo>
                  <a:lnTo>
                    <a:pt x="365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473"/>
            <p:cNvSpPr/>
            <p:nvPr>
              <p:custDataLst>
                <p:tags r:id="rId182"/>
              </p:custDataLst>
            </p:nvPr>
          </p:nvSpPr>
          <p:spPr>
            <a:xfrm>
              <a:off x="7239000" y="6108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9048"/>
                  </a:lnTo>
                  <a:lnTo>
                    <a:pt x="1986" y="176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474"/>
            <p:cNvSpPr/>
            <p:nvPr>
              <p:custDataLst>
                <p:tags r:id="rId183"/>
              </p:custDataLst>
            </p:nvPr>
          </p:nvSpPr>
          <p:spPr>
            <a:xfrm>
              <a:off x="7289800" y="5962650"/>
              <a:ext cx="49745" cy="273051"/>
            </a:xfrm>
            <a:custGeom>
              <a:avLst/>
              <a:gdLst/>
              <a:ahLst/>
              <a:cxnLst/>
              <a:rect l="0" t="0" r="0" b="0"/>
              <a:pathLst>
                <a:path w="49745" h="2730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5" y="6907"/>
                  </a:lnTo>
                  <a:lnTo>
                    <a:pt x="21461" y="47715"/>
                  </a:lnTo>
                  <a:lnTo>
                    <a:pt x="38419" y="95163"/>
                  </a:lnTo>
                  <a:lnTo>
                    <a:pt x="48144" y="140388"/>
                  </a:lnTo>
                  <a:lnTo>
                    <a:pt x="49744" y="179877"/>
                  </a:lnTo>
                  <a:lnTo>
                    <a:pt x="41941" y="226919"/>
                  </a:lnTo>
                  <a:lnTo>
                    <a:pt x="30392" y="25711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475"/>
            <p:cNvSpPr/>
            <p:nvPr>
              <p:custDataLst>
                <p:tags r:id="rId184"/>
              </p:custDataLst>
            </p:nvPr>
          </p:nvSpPr>
          <p:spPr>
            <a:xfrm>
              <a:off x="7473950" y="61404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5467"/>
                  </a:lnTo>
                  <a:lnTo>
                    <a:pt x="57381" y="3090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476"/>
            <p:cNvSpPr/>
            <p:nvPr>
              <p:custDataLst>
                <p:tags r:id="rId185"/>
              </p:custDataLst>
            </p:nvPr>
          </p:nvSpPr>
          <p:spPr>
            <a:xfrm>
              <a:off x="7486007" y="6184900"/>
              <a:ext cx="172094" cy="36695"/>
            </a:xfrm>
            <a:custGeom>
              <a:avLst/>
              <a:gdLst/>
              <a:ahLst/>
              <a:cxnLst/>
              <a:rect l="0" t="0" r="0" b="0"/>
              <a:pathLst>
                <a:path w="172094" h="36695">
                  <a:moveTo>
                    <a:pt x="26043" y="19050"/>
                  </a:moveTo>
                  <a:lnTo>
                    <a:pt x="26043" y="19050"/>
                  </a:lnTo>
                  <a:lnTo>
                    <a:pt x="736" y="34937"/>
                  </a:lnTo>
                  <a:lnTo>
                    <a:pt x="0" y="35990"/>
                  </a:lnTo>
                  <a:lnTo>
                    <a:pt x="214" y="36694"/>
                  </a:lnTo>
                  <a:lnTo>
                    <a:pt x="37233" y="29139"/>
                  </a:lnTo>
                  <a:lnTo>
                    <a:pt x="82031" y="21070"/>
                  </a:lnTo>
                  <a:lnTo>
                    <a:pt x="172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477"/>
            <p:cNvSpPr/>
            <p:nvPr>
              <p:custDataLst>
                <p:tags r:id="rId186"/>
              </p:custDataLst>
            </p:nvPr>
          </p:nvSpPr>
          <p:spPr>
            <a:xfrm>
              <a:off x="7755169" y="6105329"/>
              <a:ext cx="201382" cy="124008"/>
            </a:xfrm>
            <a:custGeom>
              <a:avLst/>
              <a:gdLst/>
              <a:ahLst/>
              <a:cxnLst/>
              <a:rect l="0" t="0" r="0" b="0"/>
              <a:pathLst>
                <a:path w="201382" h="124008">
                  <a:moveTo>
                    <a:pt x="29931" y="3371"/>
                  </a:moveTo>
                  <a:lnTo>
                    <a:pt x="29931" y="3371"/>
                  </a:lnTo>
                  <a:lnTo>
                    <a:pt x="29929" y="0"/>
                  </a:lnTo>
                  <a:lnTo>
                    <a:pt x="29929" y="4647"/>
                  </a:lnTo>
                  <a:lnTo>
                    <a:pt x="31812" y="9347"/>
                  </a:lnTo>
                  <a:lnTo>
                    <a:pt x="44857" y="33354"/>
                  </a:lnTo>
                  <a:lnTo>
                    <a:pt x="53464" y="73058"/>
                  </a:lnTo>
                  <a:lnTo>
                    <a:pt x="52896" y="96690"/>
                  </a:lnTo>
                  <a:lnTo>
                    <a:pt x="51591" y="103684"/>
                  </a:lnTo>
                  <a:lnTo>
                    <a:pt x="44497" y="115217"/>
                  </a:lnTo>
                  <a:lnTo>
                    <a:pt x="35698" y="122930"/>
                  </a:lnTo>
                  <a:lnTo>
                    <a:pt x="32365" y="124000"/>
                  </a:lnTo>
                  <a:lnTo>
                    <a:pt x="29437" y="124007"/>
                  </a:lnTo>
                  <a:lnTo>
                    <a:pt x="15203" y="113903"/>
                  </a:lnTo>
                  <a:lnTo>
                    <a:pt x="4322" y="97503"/>
                  </a:lnTo>
                  <a:lnTo>
                    <a:pt x="0" y="75870"/>
                  </a:lnTo>
                  <a:lnTo>
                    <a:pt x="2091" y="51584"/>
                  </a:lnTo>
                  <a:lnTo>
                    <a:pt x="7210" y="40557"/>
                  </a:lnTo>
                  <a:lnTo>
                    <a:pt x="15599" y="32598"/>
                  </a:lnTo>
                  <a:lnTo>
                    <a:pt x="28735" y="24357"/>
                  </a:lnTo>
                  <a:lnTo>
                    <a:pt x="73962" y="13344"/>
                  </a:lnTo>
                  <a:lnTo>
                    <a:pt x="120212" y="12319"/>
                  </a:lnTo>
                  <a:lnTo>
                    <a:pt x="167305" y="19941"/>
                  </a:lnTo>
                  <a:lnTo>
                    <a:pt x="201381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478"/>
            <p:cNvSpPr/>
            <p:nvPr>
              <p:custDataLst>
                <p:tags r:id="rId187"/>
              </p:custDataLst>
            </p:nvPr>
          </p:nvSpPr>
          <p:spPr>
            <a:xfrm>
              <a:off x="7924800" y="5956478"/>
              <a:ext cx="95251" cy="63323"/>
            </a:xfrm>
            <a:custGeom>
              <a:avLst/>
              <a:gdLst/>
              <a:ahLst/>
              <a:cxnLst/>
              <a:rect l="0" t="0" r="0" b="0"/>
              <a:pathLst>
                <a:path w="95251" h="63323">
                  <a:moveTo>
                    <a:pt x="0" y="18872"/>
                  </a:moveTo>
                  <a:lnTo>
                    <a:pt x="0" y="18872"/>
                  </a:lnTo>
                  <a:lnTo>
                    <a:pt x="0" y="6663"/>
                  </a:lnTo>
                  <a:lnTo>
                    <a:pt x="705" y="4383"/>
                  </a:lnTo>
                  <a:lnTo>
                    <a:pt x="1881" y="2862"/>
                  </a:lnTo>
                  <a:lnTo>
                    <a:pt x="3370" y="1849"/>
                  </a:lnTo>
                  <a:lnTo>
                    <a:pt x="15194" y="222"/>
                  </a:lnTo>
                  <a:lnTo>
                    <a:pt x="20394" y="0"/>
                  </a:lnTo>
                  <a:lnTo>
                    <a:pt x="25057" y="1783"/>
                  </a:lnTo>
                  <a:lnTo>
                    <a:pt x="27287" y="3247"/>
                  </a:lnTo>
                  <a:lnTo>
                    <a:pt x="29766" y="10515"/>
                  </a:lnTo>
                  <a:lnTo>
                    <a:pt x="30164" y="20097"/>
                  </a:lnTo>
                  <a:lnTo>
                    <a:pt x="22797" y="42038"/>
                  </a:lnTo>
                  <a:lnTo>
                    <a:pt x="8444" y="60803"/>
                  </a:lnTo>
                  <a:lnTo>
                    <a:pt x="8451" y="61642"/>
                  </a:lnTo>
                  <a:lnTo>
                    <a:pt x="9162" y="62202"/>
                  </a:lnTo>
                  <a:lnTo>
                    <a:pt x="13533" y="62990"/>
                  </a:lnTo>
                  <a:lnTo>
                    <a:pt x="54080" y="63303"/>
                  </a:lnTo>
                  <a:lnTo>
                    <a:pt x="95250" y="6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479"/>
            <p:cNvSpPr/>
            <p:nvPr>
              <p:custDataLst>
                <p:tags r:id="rId188"/>
              </p:custDataLst>
            </p:nvPr>
          </p:nvSpPr>
          <p:spPr>
            <a:xfrm>
              <a:off x="8227779" y="6102350"/>
              <a:ext cx="224072" cy="63501"/>
            </a:xfrm>
            <a:custGeom>
              <a:avLst/>
              <a:gdLst/>
              <a:ahLst/>
              <a:cxnLst/>
              <a:rect l="0" t="0" r="0" b="0"/>
              <a:pathLst>
                <a:path w="224072" h="63501">
                  <a:moveTo>
                    <a:pt x="8171" y="63500"/>
                  </a:moveTo>
                  <a:lnTo>
                    <a:pt x="8171" y="63500"/>
                  </a:lnTo>
                  <a:lnTo>
                    <a:pt x="1429" y="60129"/>
                  </a:lnTo>
                  <a:lnTo>
                    <a:pt x="149" y="58431"/>
                  </a:lnTo>
                  <a:lnTo>
                    <a:pt x="0" y="56593"/>
                  </a:lnTo>
                  <a:lnTo>
                    <a:pt x="607" y="54661"/>
                  </a:lnTo>
                  <a:lnTo>
                    <a:pt x="18316" y="45202"/>
                  </a:lnTo>
                  <a:lnTo>
                    <a:pt x="60269" y="34434"/>
                  </a:lnTo>
                  <a:lnTo>
                    <a:pt x="107022" y="23631"/>
                  </a:lnTo>
                  <a:lnTo>
                    <a:pt x="148939" y="14057"/>
                  </a:lnTo>
                  <a:lnTo>
                    <a:pt x="190493" y="7871"/>
                  </a:lnTo>
                  <a:lnTo>
                    <a:pt x="224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480"/>
            <p:cNvSpPr/>
            <p:nvPr>
              <p:custDataLst>
                <p:tags r:id="rId189"/>
              </p:custDataLst>
            </p:nvPr>
          </p:nvSpPr>
          <p:spPr>
            <a:xfrm>
              <a:off x="8655050" y="6134100"/>
              <a:ext cx="24518" cy="95251"/>
            </a:xfrm>
            <a:custGeom>
              <a:avLst/>
              <a:gdLst/>
              <a:ahLst/>
              <a:cxnLst/>
              <a:rect l="0" t="0" r="0" b="0"/>
              <a:pathLst>
                <a:path w="24518" h="9525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24076" y="6907"/>
                  </a:lnTo>
                  <a:lnTo>
                    <a:pt x="24517" y="8839"/>
                  </a:lnTo>
                  <a:lnTo>
                    <a:pt x="24106" y="10832"/>
                  </a:lnTo>
                  <a:lnTo>
                    <a:pt x="20861" y="18418"/>
                  </a:lnTo>
                  <a:lnTo>
                    <a:pt x="13433" y="600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481"/>
            <p:cNvSpPr/>
            <p:nvPr>
              <p:custDataLst>
                <p:tags r:id="rId190"/>
              </p:custDataLst>
            </p:nvPr>
          </p:nvSpPr>
          <p:spPr>
            <a:xfrm>
              <a:off x="8661400" y="6038850"/>
              <a:ext cx="12439" cy="19044"/>
            </a:xfrm>
            <a:custGeom>
              <a:avLst/>
              <a:gdLst/>
              <a:ahLst/>
              <a:cxnLst/>
              <a:rect l="0" t="0" r="0" b="0"/>
              <a:pathLst>
                <a:path w="12439" h="19044">
                  <a:moveTo>
                    <a:pt x="6350" y="12700"/>
                  </a:moveTo>
                  <a:lnTo>
                    <a:pt x="6350" y="12700"/>
                  </a:lnTo>
                  <a:lnTo>
                    <a:pt x="6350" y="19043"/>
                  </a:lnTo>
                  <a:lnTo>
                    <a:pt x="6350" y="15676"/>
                  </a:lnTo>
                  <a:lnTo>
                    <a:pt x="7055" y="14684"/>
                  </a:lnTo>
                  <a:lnTo>
                    <a:pt x="8231" y="14023"/>
                  </a:lnTo>
                  <a:lnTo>
                    <a:pt x="9720" y="13582"/>
                  </a:lnTo>
                  <a:lnTo>
                    <a:pt x="10713" y="12582"/>
                  </a:lnTo>
                  <a:lnTo>
                    <a:pt x="11817" y="9590"/>
                  </a:lnTo>
                  <a:lnTo>
                    <a:pt x="12438" y="3940"/>
                  </a:lnTo>
                  <a:lnTo>
                    <a:pt x="11818" y="2627"/>
                  </a:lnTo>
                  <a:lnTo>
                    <a:pt x="10701" y="1751"/>
                  </a:lnTo>
                  <a:lnTo>
                    <a:pt x="9251" y="1167"/>
                  </a:lnTo>
                  <a:lnTo>
                    <a:pt x="7579" y="1484"/>
                  </a:lnTo>
                  <a:lnTo>
                    <a:pt x="1137" y="5570"/>
                  </a:lnTo>
                  <a:lnTo>
                    <a:pt x="758" y="51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301"/>
          <p:cNvGrpSpPr/>
          <p:nvPr/>
        </p:nvGrpSpPr>
        <p:grpSpPr>
          <a:xfrm>
            <a:off x="6484233" y="5949545"/>
            <a:ext cx="348368" cy="250109"/>
            <a:chOff x="6484233" y="5949545"/>
            <a:chExt cx="348368" cy="250109"/>
          </a:xfrm>
        </p:grpSpPr>
        <p:sp>
          <p:nvSpPr>
            <p:cNvPr id="325" name="SMARTInkShape-1482"/>
            <p:cNvSpPr/>
            <p:nvPr>
              <p:custDataLst>
                <p:tags r:id="rId176"/>
              </p:custDataLst>
            </p:nvPr>
          </p:nvSpPr>
          <p:spPr>
            <a:xfrm>
              <a:off x="6484233" y="5949545"/>
              <a:ext cx="138338" cy="250109"/>
            </a:xfrm>
            <a:custGeom>
              <a:avLst/>
              <a:gdLst/>
              <a:ahLst/>
              <a:cxnLst/>
              <a:rect l="0" t="0" r="0" b="0"/>
              <a:pathLst>
                <a:path w="138338" h="250109">
                  <a:moveTo>
                    <a:pt x="5467" y="70255"/>
                  </a:moveTo>
                  <a:lnTo>
                    <a:pt x="5467" y="70255"/>
                  </a:lnTo>
                  <a:lnTo>
                    <a:pt x="5465" y="66884"/>
                  </a:lnTo>
                  <a:lnTo>
                    <a:pt x="3585" y="63348"/>
                  </a:lnTo>
                  <a:lnTo>
                    <a:pt x="2096" y="61416"/>
                  </a:lnTo>
                  <a:lnTo>
                    <a:pt x="1103" y="60835"/>
                  </a:lnTo>
                  <a:lnTo>
                    <a:pt x="441" y="61152"/>
                  </a:lnTo>
                  <a:lnTo>
                    <a:pt x="0" y="62070"/>
                  </a:lnTo>
                  <a:lnTo>
                    <a:pt x="8033" y="100372"/>
                  </a:lnTo>
                  <a:lnTo>
                    <a:pt x="16844" y="143021"/>
                  </a:lnTo>
                  <a:lnTo>
                    <a:pt x="32113" y="190505"/>
                  </a:lnTo>
                  <a:lnTo>
                    <a:pt x="42690" y="224954"/>
                  </a:lnTo>
                  <a:lnTo>
                    <a:pt x="52349" y="239904"/>
                  </a:lnTo>
                  <a:lnTo>
                    <a:pt x="61816" y="247960"/>
                  </a:lnTo>
                  <a:lnTo>
                    <a:pt x="66317" y="250108"/>
                  </a:lnTo>
                  <a:lnTo>
                    <a:pt x="70727" y="248719"/>
                  </a:lnTo>
                  <a:lnTo>
                    <a:pt x="79392" y="239648"/>
                  </a:lnTo>
                  <a:lnTo>
                    <a:pt x="88832" y="205191"/>
                  </a:lnTo>
                  <a:lnTo>
                    <a:pt x="99469" y="159232"/>
                  </a:lnTo>
                  <a:lnTo>
                    <a:pt x="111557" y="113239"/>
                  </a:lnTo>
                  <a:lnTo>
                    <a:pt x="124077" y="68331"/>
                  </a:lnTo>
                  <a:lnTo>
                    <a:pt x="135173" y="21872"/>
                  </a:lnTo>
                  <a:lnTo>
                    <a:pt x="138337" y="0"/>
                  </a:lnTo>
                  <a:lnTo>
                    <a:pt x="137791" y="135"/>
                  </a:lnTo>
                  <a:lnTo>
                    <a:pt x="135304" y="5929"/>
                  </a:lnTo>
                  <a:lnTo>
                    <a:pt x="132467" y="57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483"/>
            <p:cNvSpPr/>
            <p:nvPr>
              <p:custDataLst>
                <p:tags r:id="rId177"/>
              </p:custDataLst>
            </p:nvPr>
          </p:nvSpPr>
          <p:spPr>
            <a:xfrm>
              <a:off x="6636403" y="6093943"/>
              <a:ext cx="69198" cy="78427"/>
            </a:xfrm>
            <a:custGeom>
              <a:avLst/>
              <a:gdLst/>
              <a:ahLst/>
              <a:cxnLst/>
              <a:rect l="0" t="0" r="0" b="0"/>
              <a:pathLst>
                <a:path w="69198" h="78427">
                  <a:moveTo>
                    <a:pt x="37447" y="40157"/>
                  </a:moveTo>
                  <a:lnTo>
                    <a:pt x="37447" y="40157"/>
                  </a:lnTo>
                  <a:lnTo>
                    <a:pt x="36742" y="18496"/>
                  </a:lnTo>
                  <a:lnTo>
                    <a:pt x="34076" y="10303"/>
                  </a:lnTo>
                  <a:lnTo>
                    <a:pt x="28658" y="3841"/>
                  </a:lnTo>
                  <a:lnTo>
                    <a:pt x="25237" y="1130"/>
                  </a:lnTo>
                  <a:lnTo>
                    <a:pt x="22251" y="27"/>
                  </a:lnTo>
                  <a:lnTo>
                    <a:pt x="19556" y="0"/>
                  </a:lnTo>
                  <a:lnTo>
                    <a:pt x="17052" y="685"/>
                  </a:lnTo>
                  <a:lnTo>
                    <a:pt x="6787" y="8392"/>
                  </a:lnTo>
                  <a:lnTo>
                    <a:pt x="2655" y="17572"/>
                  </a:lnTo>
                  <a:lnTo>
                    <a:pt x="0" y="40713"/>
                  </a:lnTo>
                  <a:lnTo>
                    <a:pt x="2912" y="59372"/>
                  </a:lnTo>
                  <a:lnTo>
                    <a:pt x="11614" y="74935"/>
                  </a:lnTo>
                  <a:lnTo>
                    <a:pt x="15286" y="77453"/>
                  </a:lnTo>
                  <a:lnTo>
                    <a:pt x="19145" y="78426"/>
                  </a:lnTo>
                  <a:lnTo>
                    <a:pt x="23129" y="78370"/>
                  </a:lnTo>
                  <a:lnTo>
                    <a:pt x="27196" y="76215"/>
                  </a:lnTo>
                  <a:lnTo>
                    <a:pt x="38956" y="63776"/>
                  </a:lnTo>
                  <a:lnTo>
                    <a:pt x="46518" y="50840"/>
                  </a:lnTo>
                  <a:lnTo>
                    <a:pt x="49668" y="36329"/>
                  </a:lnTo>
                  <a:lnTo>
                    <a:pt x="49828" y="36194"/>
                  </a:lnTo>
                  <a:lnTo>
                    <a:pt x="50005" y="37925"/>
                  </a:lnTo>
                  <a:lnTo>
                    <a:pt x="69197" y="7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484"/>
            <p:cNvSpPr/>
            <p:nvPr>
              <p:custDataLst>
                <p:tags r:id="rId178"/>
              </p:custDataLst>
            </p:nvPr>
          </p:nvSpPr>
          <p:spPr>
            <a:xfrm>
              <a:off x="6724650" y="6051550"/>
              <a:ext cx="107951" cy="143084"/>
            </a:xfrm>
            <a:custGeom>
              <a:avLst/>
              <a:gdLst/>
              <a:ahLst/>
              <a:cxnLst/>
              <a:rect l="0" t="0" r="0" b="0"/>
              <a:pathLst>
                <a:path w="107951" h="143084">
                  <a:moveTo>
                    <a:pt x="0" y="57150"/>
                  </a:moveTo>
                  <a:lnTo>
                    <a:pt x="0" y="57150"/>
                  </a:lnTo>
                  <a:lnTo>
                    <a:pt x="5467" y="46215"/>
                  </a:lnTo>
                  <a:lnTo>
                    <a:pt x="6467" y="45627"/>
                  </a:lnTo>
                  <a:lnTo>
                    <a:pt x="9459" y="44973"/>
                  </a:lnTo>
                  <a:lnTo>
                    <a:pt x="21851" y="47977"/>
                  </a:lnTo>
                  <a:lnTo>
                    <a:pt x="35559" y="56705"/>
                  </a:lnTo>
                  <a:lnTo>
                    <a:pt x="48558" y="74971"/>
                  </a:lnTo>
                  <a:lnTo>
                    <a:pt x="59818" y="105721"/>
                  </a:lnTo>
                  <a:lnTo>
                    <a:pt x="61863" y="119659"/>
                  </a:lnTo>
                  <a:lnTo>
                    <a:pt x="59009" y="131029"/>
                  </a:lnTo>
                  <a:lnTo>
                    <a:pt x="56273" y="136036"/>
                  </a:lnTo>
                  <a:lnTo>
                    <a:pt x="53038" y="139373"/>
                  </a:lnTo>
                  <a:lnTo>
                    <a:pt x="45679" y="143083"/>
                  </a:lnTo>
                  <a:lnTo>
                    <a:pt x="43152" y="141956"/>
                  </a:lnTo>
                  <a:lnTo>
                    <a:pt x="41469" y="139088"/>
                  </a:lnTo>
                  <a:lnTo>
                    <a:pt x="40346" y="135057"/>
                  </a:lnTo>
                  <a:lnTo>
                    <a:pt x="44318" y="98880"/>
                  </a:lnTo>
                  <a:lnTo>
                    <a:pt x="59841" y="58913"/>
                  </a:lnTo>
                  <a:lnTo>
                    <a:pt x="81231" y="2448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302"/>
          <p:cNvGrpSpPr/>
          <p:nvPr/>
        </p:nvGrpSpPr>
        <p:grpSpPr>
          <a:xfrm>
            <a:off x="4273550" y="5908779"/>
            <a:ext cx="1885951" cy="426983"/>
            <a:chOff x="4273550" y="5908779"/>
            <a:chExt cx="1885951" cy="426983"/>
          </a:xfrm>
        </p:grpSpPr>
        <p:sp>
          <p:nvSpPr>
            <p:cNvPr id="329" name="SMARTInkShape-1485"/>
            <p:cNvSpPr/>
            <p:nvPr>
              <p:custDataLst>
                <p:tags r:id="rId161"/>
              </p:custDataLst>
            </p:nvPr>
          </p:nvSpPr>
          <p:spPr>
            <a:xfrm>
              <a:off x="6153150" y="600710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5056" y="5069"/>
                  </a:lnTo>
                  <a:lnTo>
                    <a:pt x="1812" y="11536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486"/>
            <p:cNvSpPr/>
            <p:nvPr>
              <p:custDataLst>
                <p:tags r:id="rId162"/>
              </p:custDataLst>
            </p:nvPr>
          </p:nvSpPr>
          <p:spPr>
            <a:xfrm>
              <a:off x="4273550" y="6070600"/>
              <a:ext cx="88901" cy="171451"/>
            </a:xfrm>
            <a:custGeom>
              <a:avLst/>
              <a:gdLst/>
              <a:ahLst/>
              <a:cxnLst/>
              <a:rect l="0" t="0" r="0" b="0"/>
              <a:pathLst>
                <a:path w="88901" h="17145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83874" y="8789"/>
                  </a:lnTo>
                  <a:lnTo>
                    <a:pt x="79440" y="27136"/>
                  </a:lnTo>
                  <a:lnTo>
                    <a:pt x="62337" y="66351"/>
                  </a:lnTo>
                  <a:lnTo>
                    <a:pt x="40875" y="11110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487"/>
            <p:cNvSpPr/>
            <p:nvPr>
              <p:custDataLst>
                <p:tags r:id="rId163"/>
              </p:custDataLst>
            </p:nvPr>
          </p:nvSpPr>
          <p:spPr>
            <a:xfrm>
              <a:off x="6150080" y="61214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0"/>
                  </a:moveTo>
                  <a:lnTo>
                    <a:pt x="9420" y="0"/>
                  </a:lnTo>
                  <a:lnTo>
                    <a:pt x="0" y="15887"/>
                  </a:lnTo>
                  <a:lnTo>
                    <a:pt x="318" y="16940"/>
                  </a:lnTo>
                  <a:lnTo>
                    <a:pt x="1235" y="17644"/>
                  </a:lnTo>
                  <a:lnTo>
                    <a:pt x="942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488"/>
            <p:cNvSpPr/>
            <p:nvPr>
              <p:custDataLst>
                <p:tags r:id="rId164"/>
              </p:custDataLst>
            </p:nvPr>
          </p:nvSpPr>
          <p:spPr>
            <a:xfrm>
              <a:off x="4551581" y="6071537"/>
              <a:ext cx="71220" cy="149314"/>
            </a:xfrm>
            <a:custGeom>
              <a:avLst/>
              <a:gdLst/>
              <a:ahLst/>
              <a:cxnLst/>
              <a:rect l="0" t="0" r="0" b="0"/>
              <a:pathLst>
                <a:path w="71220" h="149314">
                  <a:moveTo>
                    <a:pt x="71219" y="18113"/>
                  </a:moveTo>
                  <a:lnTo>
                    <a:pt x="71219" y="18113"/>
                  </a:lnTo>
                  <a:lnTo>
                    <a:pt x="62380" y="3808"/>
                  </a:lnTo>
                  <a:lnTo>
                    <a:pt x="58354" y="1173"/>
                  </a:lnTo>
                  <a:lnTo>
                    <a:pt x="52801" y="0"/>
                  </a:lnTo>
                  <a:lnTo>
                    <a:pt x="38481" y="45"/>
                  </a:lnTo>
                  <a:lnTo>
                    <a:pt x="29387" y="2559"/>
                  </a:lnTo>
                  <a:lnTo>
                    <a:pt x="12964" y="14679"/>
                  </a:lnTo>
                  <a:lnTo>
                    <a:pt x="1433" y="28306"/>
                  </a:lnTo>
                  <a:lnTo>
                    <a:pt x="0" y="33376"/>
                  </a:lnTo>
                  <a:lnTo>
                    <a:pt x="290" y="44651"/>
                  </a:lnTo>
                  <a:lnTo>
                    <a:pt x="6534" y="54838"/>
                  </a:lnTo>
                  <a:lnTo>
                    <a:pt x="34505" y="77199"/>
                  </a:lnTo>
                  <a:lnTo>
                    <a:pt x="59917" y="94277"/>
                  </a:lnTo>
                  <a:lnTo>
                    <a:pt x="66196" y="102764"/>
                  </a:lnTo>
                  <a:lnTo>
                    <a:pt x="68986" y="111239"/>
                  </a:lnTo>
                  <a:lnTo>
                    <a:pt x="66464" y="123473"/>
                  </a:lnTo>
                  <a:lnTo>
                    <a:pt x="63816" y="130686"/>
                  </a:lnTo>
                  <a:lnTo>
                    <a:pt x="55229" y="140583"/>
                  </a:lnTo>
                  <a:lnTo>
                    <a:pt x="44356" y="146628"/>
                  </a:lnTo>
                  <a:lnTo>
                    <a:pt x="32469" y="149313"/>
                  </a:lnTo>
                  <a:lnTo>
                    <a:pt x="23892" y="148626"/>
                  </a:lnTo>
                  <a:lnTo>
                    <a:pt x="20618" y="147455"/>
                  </a:lnTo>
                  <a:lnTo>
                    <a:pt x="19140" y="145263"/>
                  </a:lnTo>
                  <a:lnTo>
                    <a:pt x="20419" y="119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489"/>
            <p:cNvSpPr/>
            <p:nvPr>
              <p:custDataLst>
                <p:tags r:id="rId165"/>
              </p:custDataLst>
            </p:nvPr>
          </p:nvSpPr>
          <p:spPr>
            <a:xfrm>
              <a:off x="4293239" y="5972863"/>
              <a:ext cx="196212" cy="257708"/>
            </a:xfrm>
            <a:custGeom>
              <a:avLst/>
              <a:gdLst/>
              <a:ahLst/>
              <a:cxnLst/>
              <a:rect l="0" t="0" r="0" b="0"/>
              <a:pathLst>
                <a:path w="196212" h="257708">
                  <a:moveTo>
                    <a:pt x="56511" y="104087"/>
                  </a:moveTo>
                  <a:lnTo>
                    <a:pt x="56511" y="104087"/>
                  </a:lnTo>
                  <a:lnTo>
                    <a:pt x="62992" y="88172"/>
                  </a:lnTo>
                  <a:lnTo>
                    <a:pt x="85746" y="45894"/>
                  </a:lnTo>
                  <a:lnTo>
                    <a:pt x="98648" y="19269"/>
                  </a:lnTo>
                  <a:lnTo>
                    <a:pt x="112162" y="4300"/>
                  </a:lnTo>
                  <a:lnTo>
                    <a:pt x="116895" y="873"/>
                  </a:lnTo>
                  <a:lnTo>
                    <a:pt x="120050" y="0"/>
                  </a:lnTo>
                  <a:lnTo>
                    <a:pt x="122154" y="829"/>
                  </a:lnTo>
                  <a:lnTo>
                    <a:pt x="128486" y="22221"/>
                  </a:lnTo>
                  <a:lnTo>
                    <a:pt x="136241" y="69624"/>
                  </a:lnTo>
                  <a:lnTo>
                    <a:pt x="140385" y="109822"/>
                  </a:lnTo>
                  <a:lnTo>
                    <a:pt x="147684" y="150238"/>
                  </a:lnTo>
                  <a:lnTo>
                    <a:pt x="156051" y="191284"/>
                  </a:lnTo>
                  <a:lnTo>
                    <a:pt x="162866" y="234564"/>
                  </a:lnTo>
                  <a:lnTo>
                    <a:pt x="163046" y="247449"/>
                  </a:lnTo>
                  <a:lnTo>
                    <a:pt x="160774" y="255528"/>
                  </a:lnTo>
                  <a:lnTo>
                    <a:pt x="158476" y="257258"/>
                  </a:lnTo>
                  <a:lnTo>
                    <a:pt x="155532" y="257707"/>
                  </a:lnTo>
                  <a:lnTo>
                    <a:pt x="152157" y="257300"/>
                  </a:lnTo>
                  <a:lnTo>
                    <a:pt x="111762" y="230846"/>
                  </a:lnTo>
                  <a:lnTo>
                    <a:pt x="69223" y="203670"/>
                  </a:lnTo>
                  <a:lnTo>
                    <a:pt x="28395" y="179888"/>
                  </a:lnTo>
                  <a:lnTo>
                    <a:pt x="3495" y="164881"/>
                  </a:lnTo>
                  <a:lnTo>
                    <a:pt x="0" y="161550"/>
                  </a:lnTo>
                  <a:lnTo>
                    <a:pt x="493" y="158623"/>
                  </a:lnTo>
                  <a:lnTo>
                    <a:pt x="3643" y="155968"/>
                  </a:lnTo>
                  <a:lnTo>
                    <a:pt x="8566" y="153490"/>
                  </a:lnTo>
                  <a:lnTo>
                    <a:pt x="51247" y="149515"/>
                  </a:lnTo>
                  <a:lnTo>
                    <a:pt x="89289" y="148827"/>
                  </a:lnTo>
                  <a:lnTo>
                    <a:pt x="129409" y="148622"/>
                  </a:lnTo>
                  <a:lnTo>
                    <a:pt x="196211" y="154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490"/>
            <p:cNvSpPr/>
            <p:nvPr>
              <p:custDataLst>
                <p:tags r:id="rId166"/>
              </p:custDataLst>
            </p:nvPr>
          </p:nvSpPr>
          <p:spPr>
            <a:xfrm>
              <a:off x="5874894" y="6008344"/>
              <a:ext cx="183007" cy="141271"/>
            </a:xfrm>
            <a:custGeom>
              <a:avLst/>
              <a:gdLst/>
              <a:ahLst/>
              <a:cxnLst/>
              <a:rect l="0" t="0" r="0" b="0"/>
              <a:pathLst>
                <a:path w="183007" h="141271">
                  <a:moveTo>
                    <a:pt x="11556" y="24156"/>
                  </a:moveTo>
                  <a:lnTo>
                    <a:pt x="11556" y="24156"/>
                  </a:lnTo>
                  <a:lnTo>
                    <a:pt x="2717" y="24154"/>
                  </a:lnTo>
                  <a:lnTo>
                    <a:pt x="1430" y="23451"/>
                  </a:lnTo>
                  <a:lnTo>
                    <a:pt x="572" y="22274"/>
                  </a:lnTo>
                  <a:lnTo>
                    <a:pt x="0" y="20785"/>
                  </a:lnTo>
                  <a:lnTo>
                    <a:pt x="324" y="19087"/>
                  </a:lnTo>
                  <a:lnTo>
                    <a:pt x="4150" y="13324"/>
                  </a:lnTo>
                  <a:lnTo>
                    <a:pt x="7795" y="9228"/>
                  </a:lnTo>
                  <a:lnTo>
                    <a:pt x="20555" y="2956"/>
                  </a:lnTo>
                  <a:lnTo>
                    <a:pt x="37741" y="0"/>
                  </a:lnTo>
                  <a:lnTo>
                    <a:pt x="56239" y="2496"/>
                  </a:lnTo>
                  <a:lnTo>
                    <a:pt x="75125" y="14447"/>
                  </a:lnTo>
                  <a:lnTo>
                    <a:pt x="82142" y="25485"/>
                  </a:lnTo>
                  <a:lnTo>
                    <a:pt x="84012" y="31392"/>
                  </a:lnTo>
                  <a:lnTo>
                    <a:pt x="82329" y="47363"/>
                  </a:lnTo>
                  <a:lnTo>
                    <a:pt x="76171" y="64809"/>
                  </a:lnTo>
                  <a:lnTo>
                    <a:pt x="61511" y="85120"/>
                  </a:lnTo>
                  <a:lnTo>
                    <a:pt x="14150" y="125253"/>
                  </a:lnTo>
                  <a:lnTo>
                    <a:pt x="1010" y="136578"/>
                  </a:lnTo>
                  <a:lnTo>
                    <a:pt x="1703" y="137909"/>
                  </a:lnTo>
                  <a:lnTo>
                    <a:pt x="6237" y="141270"/>
                  </a:lnTo>
                  <a:lnTo>
                    <a:pt x="45394" y="139314"/>
                  </a:lnTo>
                  <a:lnTo>
                    <a:pt x="81319" y="136829"/>
                  </a:lnTo>
                  <a:lnTo>
                    <a:pt x="122067" y="133506"/>
                  </a:lnTo>
                  <a:lnTo>
                    <a:pt x="183006" y="11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491"/>
            <p:cNvSpPr/>
            <p:nvPr>
              <p:custDataLst>
                <p:tags r:id="rId167"/>
              </p:custDataLst>
            </p:nvPr>
          </p:nvSpPr>
          <p:spPr>
            <a:xfrm>
              <a:off x="5562884" y="6042244"/>
              <a:ext cx="99864" cy="100100"/>
            </a:xfrm>
            <a:custGeom>
              <a:avLst/>
              <a:gdLst/>
              <a:ahLst/>
              <a:cxnLst/>
              <a:rect l="0" t="0" r="0" b="0"/>
              <a:pathLst>
                <a:path w="99864" h="100100">
                  <a:moveTo>
                    <a:pt x="6066" y="28356"/>
                  </a:moveTo>
                  <a:lnTo>
                    <a:pt x="6066" y="28356"/>
                  </a:lnTo>
                  <a:lnTo>
                    <a:pt x="9437" y="31727"/>
                  </a:lnTo>
                  <a:lnTo>
                    <a:pt x="11092" y="35263"/>
                  </a:lnTo>
                  <a:lnTo>
                    <a:pt x="12154" y="43283"/>
                  </a:lnTo>
                  <a:lnTo>
                    <a:pt x="2950" y="88708"/>
                  </a:lnTo>
                  <a:lnTo>
                    <a:pt x="355" y="99988"/>
                  </a:lnTo>
                  <a:lnTo>
                    <a:pt x="142" y="100099"/>
                  </a:lnTo>
                  <a:lnTo>
                    <a:pt x="0" y="99468"/>
                  </a:lnTo>
                  <a:lnTo>
                    <a:pt x="22101" y="58613"/>
                  </a:lnTo>
                  <a:lnTo>
                    <a:pt x="44213" y="24153"/>
                  </a:lnTo>
                  <a:lnTo>
                    <a:pt x="67434" y="4242"/>
                  </a:lnTo>
                  <a:lnTo>
                    <a:pt x="75204" y="0"/>
                  </a:lnTo>
                  <a:lnTo>
                    <a:pt x="79674" y="986"/>
                  </a:lnTo>
                  <a:lnTo>
                    <a:pt x="90286" y="7724"/>
                  </a:lnTo>
                  <a:lnTo>
                    <a:pt x="93963" y="13896"/>
                  </a:lnTo>
                  <a:lnTo>
                    <a:pt x="99863" y="45386"/>
                  </a:lnTo>
                  <a:lnTo>
                    <a:pt x="99259" y="60619"/>
                  </a:lnTo>
                  <a:lnTo>
                    <a:pt x="88616" y="98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492"/>
            <p:cNvSpPr/>
            <p:nvPr>
              <p:custDataLst>
                <p:tags r:id="rId168"/>
              </p:custDataLst>
            </p:nvPr>
          </p:nvSpPr>
          <p:spPr>
            <a:xfrm>
              <a:off x="5477968" y="6065133"/>
              <a:ext cx="46078" cy="91922"/>
            </a:xfrm>
            <a:custGeom>
              <a:avLst/>
              <a:gdLst/>
              <a:ahLst/>
              <a:cxnLst/>
              <a:rect l="0" t="0" r="0" b="0"/>
              <a:pathLst>
                <a:path w="46078" h="91922">
                  <a:moveTo>
                    <a:pt x="40182" y="5467"/>
                  </a:moveTo>
                  <a:lnTo>
                    <a:pt x="40182" y="5467"/>
                  </a:lnTo>
                  <a:lnTo>
                    <a:pt x="36811" y="2096"/>
                  </a:lnTo>
                  <a:lnTo>
                    <a:pt x="33275" y="441"/>
                  </a:lnTo>
                  <a:lnTo>
                    <a:pt x="31343" y="0"/>
                  </a:lnTo>
                  <a:lnTo>
                    <a:pt x="25434" y="3270"/>
                  </a:lnTo>
                  <a:lnTo>
                    <a:pt x="10145" y="16870"/>
                  </a:lnTo>
                  <a:lnTo>
                    <a:pt x="1100" y="35736"/>
                  </a:lnTo>
                  <a:lnTo>
                    <a:pt x="0" y="51140"/>
                  </a:lnTo>
                  <a:lnTo>
                    <a:pt x="3346" y="70035"/>
                  </a:lnTo>
                  <a:lnTo>
                    <a:pt x="7582" y="77908"/>
                  </a:lnTo>
                  <a:lnTo>
                    <a:pt x="17196" y="88862"/>
                  </a:lnTo>
                  <a:lnTo>
                    <a:pt x="22440" y="91921"/>
                  </a:lnTo>
                  <a:lnTo>
                    <a:pt x="25531" y="91325"/>
                  </a:lnTo>
                  <a:lnTo>
                    <a:pt x="38751" y="82112"/>
                  </a:lnTo>
                  <a:lnTo>
                    <a:pt x="41345" y="79847"/>
                  </a:lnTo>
                  <a:lnTo>
                    <a:pt x="44227" y="73567"/>
                  </a:lnTo>
                  <a:lnTo>
                    <a:pt x="46077" y="54667"/>
                  </a:lnTo>
                  <a:lnTo>
                    <a:pt x="40182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493"/>
            <p:cNvSpPr/>
            <p:nvPr>
              <p:custDataLst>
                <p:tags r:id="rId169"/>
              </p:custDataLst>
            </p:nvPr>
          </p:nvSpPr>
          <p:spPr>
            <a:xfrm>
              <a:off x="5422900" y="598170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0" y="120650"/>
                  </a:moveTo>
                  <a:lnTo>
                    <a:pt x="0" y="120650"/>
                  </a:lnTo>
                  <a:lnTo>
                    <a:pt x="10832" y="75770"/>
                  </a:lnTo>
                  <a:lnTo>
                    <a:pt x="24570" y="3414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494"/>
            <p:cNvSpPr/>
            <p:nvPr>
              <p:custDataLst>
                <p:tags r:id="rId170"/>
              </p:custDataLst>
            </p:nvPr>
          </p:nvSpPr>
          <p:spPr>
            <a:xfrm>
              <a:off x="5305530" y="6052058"/>
              <a:ext cx="113796" cy="101093"/>
            </a:xfrm>
            <a:custGeom>
              <a:avLst/>
              <a:gdLst/>
              <a:ahLst/>
              <a:cxnLst/>
              <a:rect l="0" t="0" r="0" b="0"/>
              <a:pathLst>
                <a:path w="113796" h="101093">
                  <a:moveTo>
                    <a:pt x="9420" y="12192"/>
                  </a:moveTo>
                  <a:lnTo>
                    <a:pt x="9420" y="12192"/>
                  </a:lnTo>
                  <a:lnTo>
                    <a:pt x="581" y="12192"/>
                  </a:lnTo>
                  <a:lnTo>
                    <a:pt x="0" y="11487"/>
                  </a:lnTo>
                  <a:lnTo>
                    <a:pt x="317" y="10310"/>
                  </a:lnTo>
                  <a:lnTo>
                    <a:pt x="1235" y="8821"/>
                  </a:lnTo>
                  <a:lnTo>
                    <a:pt x="16010" y="3353"/>
                  </a:lnTo>
                  <a:lnTo>
                    <a:pt x="57603" y="0"/>
                  </a:lnTo>
                  <a:lnTo>
                    <a:pt x="78495" y="1524"/>
                  </a:lnTo>
                  <a:lnTo>
                    <a:pt x="98091" y="8325"/>
                  </a:lnTo>
                  <a:lnTo>
                    <a:pt x="108801" y="14707"/>
                  </a:lnTo>
                  <a:lnTo>
                    <a:pt x="113562" y="19895"/>
                  </a:lnTo>
                  <a:lnTo>
                    <a:pt x="113795" y="30197"/>
                  </a:lnTo>
                  <a:lnTo>
                    <a:pt x="106316" y="71582"/>
                  </a:lnTo>
                  <a:lnTo>
                    <a:pt x="98320" y="101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495"/>
            <p:cNvSpPr/>
            <p:nvPr>
              <p:custDataLst>
                <p:tags r:id="rId171"/>
              </p:custDataLst>
            </p:nvPr>
          </p:nvSpPr>
          <p:spPr>
            <a:xfrm>
              <a:off x="5334397" y="5908779"/>
              <a:ext cx="65585" cy="252225"/>
            </a:xfrm>
            <a:custGeom>
              <a:avLst/>
              <a:gdLst/>
              <a:ahLst/>
              <a:cxnLst/>
              <a:rect l="0" t="0" r="0" b="0"/>
              <a:pathLst>
                <a:path w="65585" h="252225">
                  <a:moveTo>
                    <a:pt x="50403" y="9421"/>
                  </a:moveTo>
                  <a:lnTo>
                    <a:pt x="50403" y="9421"/>
                  </a:lnTo>
                  <a:lnTo>
                    <a:pt x="65584" y="0"/>
                  </a:lnTo>
                  <a:lnTo>
                    <a:pt x="65463" y="318"/>
                  </a:lnTo>
                  <a:lnTo>
                    <a:pt x="64677" y="1236"/>
                  </a:lnTo>
                  <a:lnTo>
                    <a:pt x="48935" y="47101"/>
                  </a:lnTo>
                  <a:lnTo>
                    <a:pt x="35583" y="91731"/>
                  </a:lnTo>
                  <a:lnTo>
                    <a:pt x="23539" y="132950"/>
                  </a:lnTo>
                  <a:lnTo>
                    <a:pt x="11152" y="174697"/>
                  </a:lnTo>
                  <a:lnTo>
                    <a:pt x="2616" y="215190"/>
                  </a:lnTo>
                  <a:lnTo>
                    <a:pt x="0" y="250859"/>
                  </a:lnTo>
                  <a:lnTo>
                    <a:pt x="1983" y="252224"/>
                  </a:lnTo>
                  <a:lnTo>
                    <a:pt x="9834" y="251859"/>
                  </a:lnTo>
                  <a:lnTo>
                    <a:pt x="31353" y="23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496"/>
            <p:cNvSpPr/>
            <p:nvPr>
              <p:custDataLst>
                <p:tags r:id="rId172"/>
              </p:custDataLst>
            </p:nvPr>
          </p:nvSpPr>
          <p:spPr>
            <a:xfrm>
              <a:off x="5140816" y="6064453"/>
              <a:ext cx="127790" cy="271309"/>
            </a:xfrm>
            <a:custGeom>
              <a:avLst/>
              <a:gdLst/>
              <a:ahLst/>
              <a:cxnLst/>
              <a:rect l="0" t="0" r="0" b="0"/>
              <a:pathLst>
                <a:path w="127790" h="271309">
                  <a:moveTo>
                    <a:pt x="47134" y="69647"/>
                  </a:moveTo>
                  <a:lnTo>
                    <a:pt x="47134" y="69647"/>
                  </a:lnTo>
                  <a:lnTo>
                    <a:pt x="42065" y="117057"/>
                  </a:lnTo>
                  <a:lnTo>
                    <a:pt x="32386" y="158714"/>
                  </a:lnTo>
                  <a:lnTo>
                    <a:pt x="21726" y="202052"/>
                  </a:lnTo>
                  <a:lnTo>
                    <a:pt x="10078" y="238741"/>
                  </a:lnTo>
                  <a:lnTo>
                    <a:pt x="0" y="271308"/>
                  </a:lnTo>
                  <a:lnTo>
                    <a:pt x="189" y="271115"/>
                  </a:lnTo>
                  <a:lnTo>
                    <a:pt x="1021" y="269575"/>
                  </a:lnTo>
                  <a:lnTo>
                    <a:pt x="11253" y="225456"/>
                  </a:lnTo>
                  <a:lnTo>
                    <a:pt x="22392" y="185663"/>
                  </a:lnTo>
                  <a:lnTo>
                    <a:pt x="34629" y="138125"/>
                  </a:lnTo>
                  <a:lnTo>
                    <a:pt x="47191" y="95817"/>
                  </a:lnTo>
                  <a:lnTo>
                    <a:pt x="67450" y="49495"/>
                  </a:lnTo>
                  <a:lnTo>
                    <a:pt x="95557" y="4186"/>
                  </a:lnTo>
                  <a:lnTo>
                    <a:pt x="100583" y="1312"/>
                  </a:lnTo>
                  <a:lnTo>
                    <a:pt x="111811" y="0"/>
                  </a:lnTo>
                  <a:lnTo>
                    <a:pt x="116357" y="1343"/>
                  </a:lnTo>
                  <a:lnTo>
                    <a:pt x="123291" y="6599"/>
                  </a:lnTo>
                  <a:lnTo>
                    <a:pt x="127789" y="34346"/>
                  </a:lnTo>
                  <a:lnTo>
                    <a:pt x="122380" y="63735"/>
                  </a:lnTo>
                  <a:lnTo>
                    <a:pt x="97684" y="109324"/>
                  </a:lnTo>
                  <a:lnTo>
                    <a:pt x="84888" y="119266"/>
                  </a:lnTo>
                  <a:lnTo>
                    <a:pt x="63494" y="129034"/>
                  </a:lnTo>
                  <a:lnTo>
                    <a:pt x="58041" y="130405"/>
                  </a:lnTo>
                  <a:lnTo>
                    <a:pt x="54405" y="129908"/>
                  </a:lnTo>
                  <a:lnTo>
                    <a:pt x="47134" y="120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497"/>
            <p:cNvSpPr/>
            <p:nvPr>
              <p:custDataLst>
                <p:tags r:id="rId173"/>
              </p:custDataLst>
            </p:nvPr>
          </p:nvSpPr>
          <p:spPr>
            <a:xfrm>
              <a:off x="4997450" y="6104115"/>
              <a:ext cx="119313" cy="103515"/>
            </a:xfrm>
            <a:custGeom>
              <a:avLst/>
              <a:gdLst/>
              <a:ahLst/>
              <a:cxnLst/>
              <a:rect l="0" t="0" r="0" b="0"/>
              <a:pathLst>
                <a:path w="119313" h="103515">
                  <a:moveTo>
                    <a:pt x="0" y="10935"/>
                  </a:moveTo>
                  <a:lnTo>
                    <a:pt x="0" y="10935"/>
                  </a:lnTo>
                  <a:lnTo>
                    <a:pt x="10935" y="0"/>
                  </a:lnTo>
                  <a:lnTo>
                    <a:pt x="12228" y="1529"/>
                  </a:lnTo>
                  <a:lnTo>
                    <a:pt x="16715" y="13086"/>
                  </a:lnTo>
                  <a:lnTo>
                    <a:pt x="18743" y="37594"/>
                  </a:lnTo>
                  <a:lnTo>
                    <a:pt x="10185" y="80013"/>
                  </a:lnTo>
                  <a:lnTo>
                    <a:pt x="1219" y="103238"/>
                  </a:lnTo>
                  <a:lnTo>
                    <a:pt x="1519" y="103514"/>
                  </a:lnTo>
                  <a:lnTo>
                    <a:pt x="3732" y="101941"/>
                  </a:lnTo>
                  <a:lnTo>
                    <a:pt x="23495" y="55236"/>
                  </a:lnTo>
                  <a:lnTo>
                    <a:pt x="38560" y="26951"/>
                  </a:lnTo>
                  <a:lnTo>
                    <a:pt x="46065" y="18758"/>
                  </a:lnTo>
                  <a:lnTo>
                    <a:pt x="49054" y="17562"/>
                  </a:lnTo>
                  <a:lnTo>
                    <a:pt x="51753" y="17469"/>
                  </a:lnTo>
                  <a:lnTo>
                    <a:pt x="54257" y="18819"/>
                  </a:lnTo>
                  <a:lnTo>
                    <a:pt x="58922" y="24081"/>
                  </a:lnTo>
                  <a:lnTo>
                    <a:pt x="65515" y="38348"/>
                  </a:lnTo>
                  <a:lnTo>
                    <a:pt x="69470" y="74611"/>
                  </a:lnTo>
                  <a:lnTo>
                    <a:pt x="67799" y="83450"/>
                  </a:lnTo>
                  <a:lnTo>
                    <a:pt x="65411" y="88320"/>
                  </a:lnTo>
                  <a:lnTo>
                    <a:pt x="64774" y="88630"/>
                  </a:lnTo>
                  <a:lnTo>
                    <a:pt x="64348" y="88132"/>
                  </a:lnTo>
                  <a:lnTo>
                    <a:pt x="70519" y="68425"/>
                  </a:lnTo>
                  <a:lnTo>
                    <a:pt x="90173" y="30908"/>
                  </a:lnTo>
                  <a:lnTo>
                    <a:pt x="93276" y="28484"/>
                  </a:lnTo>
                  <a:lnTo>
                    <a:pt x="100488" y="25790"/>
                  </a:lnTo>
                  <a:lnTo>
                    <a:pt x="103681" y="25777"/>
                  </a:lnTo>
                  <a:lnTo>
                    <a:pt x="109110" y="27645"/>
                  </a:lnTo>
                  <a:lnTo>
                    <a:pt x="113874" y="32708"/>
                  </a:lnTo>
                  <a:lnTo>
                    <a:pt x="116132" y="36033"/>
                  </a:lnTo>
                  <a:lnTo>
                    <a:pt x="119312" y="50827"/>
                  </a:lnTo>
                  <a:lnTo>
                    <a:pt x="107950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498"/>
            <p:cNvSpPr/>
            <p:nvPr>
              <p:custDataLst>
                <p:tags r:id="rId174"/>
              </p:custDataLst>
            </p:nvPr>
          </p:nvSpPr>
          <p:spPr>
            <a:xfrm>
              <a:off x="4828897" y="6102612"/>
              <a:ext cx="92354" cy="114698"/>
            </a:xfrm>
            <a:custGeom>
              <a:avLst/>
              <a:gdLst/>
              <a:ahLst/>
              <a:cxnLst/>
              <a:rect l="0" t="0" r="0" b="0"/>
              <a:pathLst>
                <a:path w="92354" h="114698">
                  <a:moveTo>
                    <a:pt x="3453" y="6088"/>
                  </a:moveTo>
                  <a:lnTo>
                    <a:pt x="3453" y="6088"/>
                  </a:lnTo>
                  <a:lnTo>
                    <a:pt x="6823" y="6086"/>
                  </a:lnTo>
                  <a:lnTo>
                    <a:pt x="10360" y="4206"/>
                  </a:lnTo>
                  <a:lnTo>
                    <a:pt x="12292" y="2717"/>
                  </a:lnTo>
                  <a:lnTo>
                    <a:pt x="12873" y="1724"/>
                  </a:lnTo>
                  <a:lnTo>
                    <a:pt x="12555" y="1062"/>
                  </a:lnTo>
                  <a:lnTo>
                    <a:pt x="11638" y="621"/>
                  </a:lnTo>
                  <a:lnTo>
                    <a:pt x="6976" y="0"/>
                  </a:lnTo>
                  <a:lnTo>
                    <a:pt x="5801" y="2030"/>
                  </a:lnTo>
                  <a:lnTo>
                    <a:pt x="0" y="40974"/>
                  </a:lnTo>
                  <a:lnTo>
                    <a:pt x="2859" y="82257"/>
                  </a:lnTo>
                  <a:lnTo>
                    <a:pt x="6952" y="96621"/>
                  </a:lnTo>
                  <a:lnTo>
                    <a:pt x="17706" y="113969"/>
                  </a:lnTo>
                  <a:lnTo>
                    <a:pt x="21422" y="114697"/>
                  </a:lnTo>
                  <a:lnTo>
                    <a:pt x="31195" y="111744"/>
                  </a:lnTo>
                  <a:lnTo>
                    <a:pt x="45226" y="98778"/>
                  </a:lnTo>
                  <a:lnTo>
                    <a:pt x="66267" y="65999"/>
                  </a:lnTo>
                  <a:lnTo>
                    <a:pt x="84557" y="18693"/>
                  </a:lnTo>
                  <a:lnTo>
                    <a:pt x="85039" y="18021"/>
                  </a:lnTo>
                  <a:lnTo>
                    <a:pt x="90972" y="50345"/>
                  </a:lnTo>
                  <a:lnTo>
                    <a:pt x="92353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499"/>
            <p:cNvSpPr/>
            <p:nvPr>
              <p:custDataLst>
                <p:tags r:id="rId175"/>
              </p:custDataLst>
            </p:nvPr>
          </p:nvSpPr>
          <p:spPr>
            <a:xfrm>
              <a:off x="4708106" y="6071822"/>
              <a:ext cx="58053" cy="133935"/>
            </a:xfrm>
            <a:custGeom>
              <a:avLst/>
              <a:gdLst/>
              <a:ahLst/>
              <a:cxnLst/>
              <a:rect l="0" t="0" r="0" b="0"/>
              <a:pathLst>
                <a:path w="58053" h="133935">
                  <a:moveTo>
                    <a:pt x="54394" y="17828"/>
                  </a:moveTo>
                  <a:lnTo>
                    <a:pt x="54394" y="17828"/>
                  </a:lnTo>
                  <a:lnTo>
                    <a:pt x="57765" y="14457"/>
                  </a:lnTo>
                  <a:lnTo>
                    <a:pt x="58052" y="12759"/>
                  </a:lnTo>
                  <a:lnTo>
                    <a:pt x="57538" y="10921"/>
                  </a:lnTo>
                  <a:lnTo>
                    <a:pt x="56490" y="8989"/>
                  </a:lnTo>
                  <a:lnTo>
                    <a:pt x="48273" y="2900"/>
                  </a:lnTo>
                  <a:lnTo>
                    <a:pt x="36901" y="0"/>
                  </a:lnTo>
                  <a:lnTo>
                    <a:pt x="21224" y="2511"/>
                  </a:lnTo>
                  <a:lnTo>
                    <a:pt x="6545" y="11095"/>
                  </a:lnTo>
                  <a:lnTo>
                    <a:pt x="1377" y="18598"/>
                  </a:lnTo>
                  <a:lnTo>
                    <a:pt x="0" y="22575"/>
                  </a:lnTo>
                  <a:lnTo>
                    <a:pt x="350" y="30757"/>
                  </a:lnTo>
                  <a:lnTo>
                    <a:pt x="6324" y="47505"/>
                  </a:lnTo>
                  <a:lnTo>
                    <a:pt x="42421" y="91651"/>
                  </a:lnTo>
                  <a:lnTo>
                    <a:pt x="43664" y="102143"/>
                  </a:lnTo>
                  <a:lnTo>
                    <a:pt x="43007" y="107905"/>
                  </a:lnTo>
                  <a:lnTo>
                    <a:pt x="38515" y="118069"/>
                  </a:lnTo>
                  <a:lnTo>
                    <a:pt x="31814" y="126586"/>
                  </a:lnTo>
                  <a:lnTo>
                    <a:pt x="24132" y="132722"/>
                  </a:lnTo>
                  <a:lnTo>
                    <a:pt x="20108" y="133934"/>
                  </a:lnTo>
                  <a:lnTo>
                    <a:pt x="11875" y="133401"/>
                  </a:lnTo>
                  <a:lnTo>
                    <a:pt x="9114" y="131566"/>
                  </a:lnTo>
                  <a:lnTo>
                    <a:pt x="3594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303"/>
          <p:cNvGrpSpPr/>
          <p:nvPr/>
        </p:nvGrpSpPr>
        <p:grpSpPr>
          <a:xfrm>
            <a:off x="7527729" y="5588000"/>
            <a:ext cx="511372" cy="166764"/>
            <a:chOff x="7527729" y="5588000"/>
            <a:chExt cx="511372" cy="166764"/>
          </a:xfrm>
        </p:grpSpPr>
        <p:sp>
          <p:nvSpPr>
            <p:cNvPr id="345" name="SMARTInkShape-1500"/>
            <p:cNvSpPr/>
            <p:nvPr>
              <p:custDataLst>
                <p:tags r:id="rId158"/>
              </p:custDataLst>
            </p:nvPr>
          </p:nvSpPr>
          <p:spPr>
            <a:xfrm>
              <a:off x="7914470" y="5588000"/>
              <a:ext cx="124631" cy="166764"/>
            </a:xfrm>
            <a:custGeom>
              <a:avLst/>
              <a:gdLst/>
              <a:ahLst/>
              <a:cxnLst/>
              <a:rect l="0" t="0" r="0" b="0"/>
              <a:pathLst>
                <a:path w="124631" h="166764">
                  <a:moveTo>
                    <a:pt x="124630" y="19050"/>
                  </a:moveTo>
                  <a:lnTo>
                    <a:pt x="124630" y="19050"/>
                  </a:lnTo>
                  <a:lnTo>
                    <a:pt x="124630" y="12308"/>
                  </a:lnTo>
                  <a:lnTo>
                    <a:pt x="122513" y="10322"/>
                  </a:lnTo>
                  <a:lnTo>
                    <a:pt x="114517" y="8115"/>
                  </a:lnTo>
                  <a:lnTo>
                    <a:pt x="98115" y="6873"/>
                  </a:lnTo>
                  <a:lnTo>
                    <a:pt x="73108" y="13247"/>
                  </a:lnTo>
                  <a:lnTo>
                    <a:pt x="57281" y="23997"/>
                  </a:lnTo>
                  <a:lnTo>
                    <a:pt x="20663" y="66522"/>
                  </a:lnTo>
                  <a:lnTo>
                    <a:pt x="5628" y="96239"/>
                  </a:lnTo>
                  <a:lnTo>
                    <a:pt x="0" y="129174"/>
                  </a:lnTo>
                  <a:lnTo>
                    <a:pt x="4329" y="147722"/>
                  </a:lnTo>
                  <a:lnTo>
                    <a:pt x="8446" y="155631"/>
                  </a:lnTo>
                  <a:lnTo>
                    <a:pt x="13308" y="160904"/>
                  </a:lnTo>
                  <a:lnTo>
                    <a:pt x="24352" y="166763"/>
                  </a:lnTo>
                  <a:lnTo>
                    <a:pt x="41962" y="163723"/>
                  </a:lnTo>
                  <a:lnTo>
                    <a:pt x="70031" y="150111"/>
                  </a:lnTo>
                  <a:lnTo>
                    <a:pt x="84842" y="137271"/>
                  </a:lnTo>
                  <a:lnTo>
                    <a:pt x="109715" y="100283"/>
                  </a:lnTo>
                  <a:lnTo>
                    <a:pt x="121684" y="69120"/>
                  </a:lnTo>
                  <a:lnTo>
                    <a:pt x="119556" y="54944"/>
                  </a:lnTo>
                  <a:lnTo>
                    <a:pt x="113203" y="39943"/>
                  </a:lnTo>
                  <a:lnTo>
                    <a:pt x="98431" y="21007"/>
                  </a:lnTo>
                  <a:lnTo>
                    <a:pt x="89232" y="13334"/>
                  </a:lnTo>
                  <a:lnTo>
                    <a:pt x="42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501"/>
            <p:cNvSpPr/>
            <p:nvPr>
              <p:custDataLst>
                <p:tags r:id="rId159"/>
              </p:custDataLst>
            </p:nvPr>
          </p:nvSpPr>
          <p:spPr>
            <a:xfrm>
              <a:off x="7568164" y="5695950"/>
              <a:ext cx="204237" cy="24572"/>
            </a:xfrm>
            <a:custGeom>
              <a:avLst/>
              <a:gdLst/>
              <a:ahLst/>
              <a:cxnLst/>
              <a:rect l="0" t="0" r="0" b="0"/>
              <a:pathLst>
                <a:path w="204237" h="24572">
                  <a:moveTo>
                    <a:pt x="20086" y="0"/>
                  </a:moveTo>
                  <a:lnTo>
                    <a:pt x="20086" y="0"/>
                  </a:lnTo>
                  <a:lnTo>
                    <a:pt x="2409" y="8838"/>
                  </a:lnTo>
                  <a:lnTo>
                    <a:pt x="538" y="10832"/>
                  </a:lnTo>
                  <a:lnTo>
                    <a:pt x="0" y="12865"/>
                  </a:lnTo>
                  <a:lnTo>
                    <a:pt x="345" y="14927"/>
                  </a:lnTo>
                  <a:lnTo>
                    <a:pt x="2610" y="19098"/>
                  </a:lnTo>
                  <a:lnTo>
                    <a:pt x="4202" y="21199"/>
                  </a:lnTo>
                  <a:lnTo>
                    <a:pt x="41538" y="24571"/>
                  </a:lnTo>
                  <a:lnTo>
                    <a:pt x="84767" y="23354"/>
                  </a:lnTo>
                  <a:lnTo>
                    <a:pt x="131169" y="19900"/>
                  </a:lnTo>
                  <a:lnTo>
                    <a:pt x="174903" y="15931"/>
                  </a:lnTo>
                  <a:lnTo>
                    <a:pt x="20423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502"/>
            <p:cNvSpPr/>
            <p:nvPr>
              <p:custDataLst>
                <p:tags r:id="rId160"/>
              </p:custDataLst>
            </p:nvPr>
          </p:nvSpPr>
          <p:spPr>
            <a:xfrm>
              <a:off x="7527729" y="5638800"/>
              <a:ext cx="181172" cy="6351"/>
            </a:xfrm>
            <a:custGeom>
              <a:avLst/>
              <a:gdLst/>
              <a:ahLst/>
              <a:cxnLst/>
              <a:rect l="0" t="0" r="0" b="0"/>
              <a:pathLst>
                <a:path w="18117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0436" y="0"/>
                  </a:lnTo>
                  <a:lnTo>
                    <a:pt x="81538" y="0"/>
                  </a:lnTo>
                  <a:lnTo>
                    <a:pt x="119351" y="0"/>
                  </a:lnTo>
                  <a:lnTo>
                    <a:pt x="1811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304"/>
          <p:cNvGrpSpPr/>
          <p:nvPr/>
        </p:nvGrpSpPr>
        <p:grpSpPr>
          <a:xfrm>
            <a:off x="6397201" y="5394047"/>
            <a:ext cx="904770" cy="379862"/>
            <a:chOff x="6397201" y="5394047"/>
            <a:chExt cx="904770" cy="379862"/>
          </a:xfrm>
        </p:grpSpPr>
        <p:sp>
          <p:nvSpPr>
            <p:cNvPr id="349" name="SMARTInkShape-1503"/>
            <p:cNvSpPr/>
            <p:nvPr>
              <p:custDataLst>
                <p:tags r:id="rId151"/>
              </p:custDataLst>
            </p:nvPr>
          </p:nvSpPr>
          <p:spPr>
            <a:xfrm>
              <a:off x="7169150" y="5448351"/>
              <a:ext cx="132821" cy="325558"/>
            </a:xfrm>
            <a:custGeom>
              <a:avLst/>
              <a:gdLst/>
              <a:ahLst/>
              <a:cxnLst/>
              <a:rect l="0" t="0" r="0" b="0"/>
              <a:pathLst>
                <a:path w="132821" h="325558">
                  <a:moveTo>
                    <a:pt x="0" y="6299"/>
                  </a:moveTo>
                  <a:lnTo>
                    <a:pt x="0" y="6299"/>
                  </a:lnTo>
                  <a:lnTo>
                    <a:pt x="0" y="2928"/>
                  </a:lnTo>
                  <a:lnTo>
                    <a:pt x="1411" y="1935"/>
                  </a:lnTo>
                  <a:lnTo>
                    <a:pt x="11550" y="537"/>
                  </a:lnTo>
                  <a:lnTo>
                    <a:pt x="56383" y="0"/>
                  </a:lnTo>
                  <a:lnTo>
                    <a:pt x="99548" y="3327"/>
                  </a:lnTo>
                  <a:lnTo>
                    <a:pt x="120819" y="10781"/>
                  </a:lnTo>
                  <a:lnTo>
                    <a:pt x="127309" y="14876"/>
                  </a:lnTo>
                  <a:lnTo>
                    <a:pt x="130666" y="19047"/>
                  </a:lnTo>
                  <a:lnTo>
                    <a:pt x="131560" y="21148"/>
                  </a:lnTo>
                  <a:lnTo>
                    <a:pt x="132820" y="34217"/>
                  </a:lnTo>
                  <a:lnTo>
                    <a:pt x="126372" y="80740"/>
                  </a:lnTo>
                  <a:lnTo>
                    <a:pt x="121779" y="126131"/>
                  </a:lnTo>
                  <a:lnTo>
                    <a:pt x="120872" y="173223"/>
                  </a:lnTo>
                  <a:lnTo>
                    <a:pt x="120694" y="220677"/>
                  </a:lnTo>
                  <a:lnTo>
                    <a:pt x="120654" y="266725"/>
                  </a:lnTo>
                  <a:lnTo>
                    <a:pt x="119945" y="288975"/>
                  </a:lnTo>
                  <a:lnTo>
                    <a:pt x="117279" y="296798"/>
                  </a:lnTo>
                  <a:lnTo>
                    <a:pt x="108441" y="309135"/>
                  </a:lnTo>
                  <a:lnTo>
                    <a:pt x="96885" y="318357"/>
                  </a:lnTo>
                  <a:lnTo>
                    <a:pt x="77782" y="325557"/>
                  </a:lnTo>
                  <a:lnTo>
                    <a:pt x="38100" y="323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504"/>
            <p:cNvSpPr/>
            <p:nvPr>
              <p:custDataLst>
                <p:tags r:id="rId152"/>
              </p:custDataLst>
            </p:nvPr>
          </p:nvSpPr>
          <p:spPr>
            <a:xfrm>
              <a:off x="7105650" y="5600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505"/>
            <p:cNvSpPr/>
            <p:nvPr>
              <p:custDataLst>
                <p:tags r:id="rId153"/>
              </p:custDataLst>
            </p:nvPr>
          </p:nvSpPr>
          <p:spPr>
            <a:xfrm>
              <a:off x="7092950" y="5695950"/>
              <a:ext cx="12439" cy="63501"/>
            </a:xfrm>
            <a:custGeom>
              <a:avLst/>
              <a:gdLst/>
              <a:ahLst/>
              <a:cxnLst/>
              <a:rect l="0" t="0" r="0" b="0"/>
              <a:pathLst>
                <a:path w="12439" h="63501">
                  <a:moveTo>
                    <a:pt x="6350" y="0"/>
                  </a:moveTo>
                  <a:lnTo>
                    <a:pt x="6350" y="0"/>
                  </a:lnTo>
                  <a:lnTo>
                    <a:pt x="11817" y="10934"/>
                  </a:lnTo>
                  <a:lnTo>
                    <a:pt x="12438" y="22290"/>
                  </a:lnTo>
                  <a:lnTo>
                    <a:pt x="10702" y="294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506"/>
            <p:cNvSpPr/>
            <p:nvPr>
              <p:custDataLst>
                <p:tags r:id="rId154"/>
              </p:custDataLst>
            </p:nvPr>
          </p:nvSpPr>
          <p:spPr>
            <a:xfrm>
              <a:off x="6874731" y="5461775"/>
              <a:ext cx="202777" cy="224394"/>
            </a:xfrm>
            <a:custGeom>
              <a:avLst/>
              <a:gdLst/>
              <a:ahLst/>
              <a:cxnLst/>
              <a:rect l="0" t="0" r="0" b="0"/>
              <a:pathLst>
                <a:path w="202777" h="224394">
                  <a:moveTo>
                    <a:pt x="192819" y="24625"/>
                  </a:moveTo>
                  <a:lnTo>
                    <a:pt x="192819" y="24625"/>
                  </a:lnTo>
                  <a:lnTo>
                    <a:pt x="196189" y="24625"/>
                  </a:lnTo>
                  <a:lnTo>
                    <a:pt x="197182" y="23214"/>
                  </a:lnTo>
                  <a:lnTo>
                    <a:pt x="198907" y="13691"/>
                  </a:lnTo>
                  <a:lnTo>
                    <a:pt x="202463" y="9077"/>
                  </a:lnTo>
                  <a:lnTo>
                    <a:pt x="202776" y="7204"/>
                  </a:lnTo>
                  <a:lnTo>
                    <a:pt x="202279" y="5250"/>
                  </a:lnTo>
                  <a:lnTo>
                    <a:pt x="201242" y="3241"/>
                  </a:lnTo>
                  <a:lnTo>
                    <a:pt x="199845" y="1903"/>
                  </a:lnTo>
                  <a:lnTo>
                    <a:pt x="196412" y="414"/>
                  </a:lnTo>
                  <a:lnTo>
                    <a:pt x="156172" y="0"/>
                  </a:lnTo>
                  <a:lnTo>
                    <a:pt x="142665" y="2628"/>
                  </a:lnTo>
                  <a:lnTo>
                    <a:pt x="98508" y="25089"/>
                  </a:lnTo>
                  <a:lnTo>
                    <a:pt x="89050" y="32121"/>
                  </a:lnTo>
                  <a:lnTo>
                    <a:pt x="83199" y="39951"/>
                  </a:lnTo>
                  <a:lnTo>
                    <a:pt x="80598" y="48135"/>
                  </a:lnTo>
                  <a:lnTo>
                    <a:pt x="80610" y="51587"/>
                  </a:lnTo>
                  <a:lnTo>
                    <a:pt x="82505" y="57304"/>
                  </a:lnTo>
                  <a:lnTo>
                    <a:pt x="105279" y="75826"/>
                  </a:lnTo>
                  <a:lnTo>
                    <a:pt x="119474" y="85696"/>
                  </a:lnTo>
                  <a:lnTo>
                    <a:pt x="119934" y="87916"/>
                  </a:lnTo>
                  <a:lnTo>
                    <a:pt x="118562" y="94148"/>
                  </a:lnTo>
                  <a:lnTo>
                    <a:pt x="111838" y="99738"/>
                  </a:lnTo>
                  <a:lnTo>
                    <a:pt x="68048" y="123481"/>
                  </a:lnTo>
                  <a:lnTo>
                    <a:pt x="54109" y="130650"/>
                  </a:lnTo>
                  <a:lnTo>
                    <a:pt x="16517" y="164008"/>
                  </a:lnTo>
                  <a:lnTo>
                    <a:pt x="6133" y="179832"/>
                  </a:lnTo>
                  <a:lnTo>
                    <a:pt x="0" y="199650"/>
                  </a:lnTo>
                  <a:lnTo>
                    <a:pt x="818" y="207777"/>
                  </a:lnTo>
                  <a:lnTo>
                    <a:pt x="4141" y="210932"/>
                  </a:lnTo>
                  <a:lnTo>
                    <a:pt x="15358" y="216318"/>
                  </a:lnTo>
                  <a:lnTo>
                    <a:pt x="59889" y="224393"/>
                  </a:lnTo>
                  <a:lnTo>
                    <a:pt x="135669" y="22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507"/>
            <p:cNvSpPr/>
            <p:nvPr>
              <p:custDataLst>
                <p:tags r:id="rId155"/>
              </p:custDataLst>
            </p:nvPr>
          </p:nvSpPr>
          <p:spPr>
            <a:xfrm>
              <a:off x="6617178" y="5394047"/>
              <a:ext cx="196373" cy="338032"/>
            </a:xfrm>
            <a:custGeom>
              <a:avLst/>
              <a:gdLst/>
              <a:ahLst/>
              <a:cxnLst/>
              <a:rect l="0" t="0" r="0" b="0"/>
              <a:pathLst>
                <a:path w="196373" h="338032">
                  <a:moveTo>
                    <a:pt x="196372" y="22503"/>
                  </a:moveTo>
                  <a:lnTo>
                    <a:pt x="196372" y="22503"/>
                  </a:lnTo>
                  <a:lnTo>
                    <a:pt x="193001" y="15761"/>
                  </a:lnTo>
                  <a:lnTo>
                    <a:pt x="190597" y="13775"/>
                  </a:lnTo>
                  <a:lnTo>
                    <a:pt x="167828" y="5787"/>
                  </a:lnTo>
                  <a:lnTo>
                    <a:pt x="136960" y="0"/>
                  </a:lnTo>
                  <a:lnTo>
                    <a:pt x="125516" y="1448"/>
                  </a:lnTo>
                  <a:lnTo>
                    <a:pt x="107174" y="9600"/>
                  </a:lnTo>
                  <a:lnTo>
                    <a:pt x="98403" y="17003"/>
                  </a:lnTo>
                  <a:lnTo>
                    <a:pt x="92152" y="25704"/>
                  </a:lnTo>
                  <a:lnTo>
                    <a:pt x="76797" y="68158"/>
                  </a:lnTo>
                  <a:lnTo>
                    <a:pt x="65768" y="113627"/>
                  </a:lnTo>
                  <a:lnTo>
                    <a:pt x="56796" y="156998"/>
                  </a:lnTo>
                  <a:lnTo>
                    <a:pt x="48230" y="196688"/>
                  </a:lnTo>
                  <a:lnTo>
                    <a:pt x="34674" y="238813"/>
                  </a:lnTo>
                  <a:lnTo>
                    <a:pt x="14229" y="282463"/>
                  </a:lnTo>
                  <a:lnTo>
                    <a:pt x="1946" y="315039"/>
                  </a:lnTo>
                  <a:lnTo>
                    <a:pt x="0" y="333347"/>
                  </a:lnTo>
                  <a:lnTo>
                    <a:pt x="1253" y="335565"/>
                  </a:lnTo>
                  <a:lnTo>
                    <a:pt x="3498" y="337045"/>
                  </a:lnTo>
                  <a:lnTo>
                    <a:pt x="6407" y="338031"/>
                  </a:lnTo>
                  <a:lnTo>
                    <a:pt x="20611" y="336047"/>
                  </a:lnTo>
                  <a:lnTo>
                    <a:pt x="58877" y="325398"/>
                  </a:lnTo>
                  <a:lnTo>
                    <a:pt x="158272" y="314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508"/>
            <p:cNvSpPr/>
            <p:nvPr>
              <p:custDataLst>
                <p:tags r:id="rId156"/>
              </p:custDataLst>
            </p:nvPr>
          </p:nvSpPr>
          <p:spPr>
            <a:xfrm>
              <a:off x="6401683" y="5556250"/>
              <a:ext cx="100718" cy="38101"/>
            </a:xfrm>
            <a:custGeom>
              <a:avLst/>
              <a:gdLst/>
              <a:ahLst/>
              <a:cxnLst/>
              <a:rect l="0" t="0" r="0" b="0"/>
              <a:pathLst>
                <a:path w="1007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2749" y="31358"/>
                  </a:lnTo>
                  <a:lnTo>
                    <a:pt x="9904" y="26167"/>
                  </a:lnTo>
                  <a:lnTo>
                    <a:pt x="40623" y="14917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509"/>
            <p:cNvSpPr/>
            <p:nvPr>
              <p:custDataLst>
                <p:tags r:id="rId157"/>
              </p:custDataLst>
            </p:nvPr>
          </p:nvSpPr>
          <p:spPr>
            <a:xfrm>
              <a:off x="6397201" y="5400705"/>
              <a:ext cx="187750" cy="273823"/>
            </a:xfrm>
            <a:custGeom>
              <a:avLst/>
              <a:gdLst/>
              <a:ahLst/>
              <a:cxnLst/>
              <a:rect l="0" t="0" r="0" b="0"/>
              <a:pathLst>
                <a:path w="187750" h="273823">
                  <a:moveTo>
                    <a:pt x="187749" y="3145"/>
                  </a:moveTo>
                  <a:lnTo>
                    <a:pt x="187749" y="3145"/>
                  </a:lnTo>
                  <a:lnTo>
                    <a:pt x="147927" y="0"/>
                  </a:lnTo>
                  <a:lnTo>
                    <a:pt x="106383" y="3436"/>
                  </a:lnTo>
                  <a:lnTo>
                    <a:pt x="62856" y="11929"/>
                  </a:lnTo>
                  <a:lnTo>
                    <a:pt x="42323" y="21426"/>
                  </a:lnTo>
                  <a:lnTo>
                    <a:pt x="33039" y="29145"/>
                  </a:lnTo>
                  <a:lnTo>
                    <a:pt x="29576" y="33178"/>
                  </a:lnTo>
                  <a:lnTo>
                    <a:pt x="18948" y="65705"/>
                  </a:lnTo>
                  <a:lnTo>
                    <a:pt x="11935" y="112163"/>
                  </a:lnTo>
                  <a:lnTo>
                    <a:pt x="6970" y="158735"/>
                  </a:lnTo>
                  <a:lnTo>
                    <a:pt x="4598" y="197961"/>
                  </a:lnTo>
                  <a:lnTo>
                    <a:pt x="1849" y="244386"/>
                  </a:lnTo>
                  <a:lnTo>
                    <a:pt x="0" y="259236"/>
                  </a:lnTo>
                  <a:lnTo>
                    <a:pt x="1529" y="268187"/>
                  </a:lnTo>
                  <a:lnTo>
                    <a:pt x="3631" y="270857"/>
                  </a:lnTo>
                  <a:lnTo>
                    <a:pt x="9728" y="273822"/>
                  </a:lnTo>
                  <a:lnTo>
                    <a:pt x="19023" y="273258"/>
                  </a:lnTo>
                  <a:lnTo>
                    <a:pt x="59957" y="264519"/>
                  </a:lnTo>
                  <a:lnTo>
                    <a:pt x="105539" y="252042"/>
                  </a:lnTo>
                  <a:lnTo>
                    <a:pt x="143299" y="244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305"/>
          <p:cNvGrpSpPr/>
          <p:nvPr/>
        </p:nvGrpSpPr>
        <p:grpSpPr>
          <a:xfrm>
            <a:off x="5791200" y="5422900"/>
            <a:ext cx="146051" cy="241301"/>
            <a:chOff x="5791200" y="5422900"/>
            <a:chExt cx="146051" cy="241301"/>
          </a:xfrm>
        </p:grpSpPr>
        <p:sp>
          <p:nvSpPr>
            <p:cNvPr id="357" name="SMARTInkShape-1510"/>
            <p:cNvSpPr/>
            <p:nvPr>
              <p:custDataLst>
                <p:tags r:id="rId148"/>
              </p:custDataLst>
            </p:nvPr>
          </p:nvSpPr>
          <p:spPr>
            <a:xfrm>
              <a:off x="5912733" y="5613400"/>
              <a:ext cx="24518" cy="25401"/>
            </a:xfrm>
            <a:custGeom>
              <a:avLst/>
              <a:gdLst/>
              <a:ahLst/>
              <a:cxnLst/>
              <a:rect l="0" t="0" r="0" b="0"/>
              <a:pathLst>
                <a:path w="24518" h="25401">
                  <a:moveTo>
                    <a:pt x="5467" y="0"/>
                  </a:moveTo>
                  <a:lnTo>
                    <a:pt x="5467" y="0"/>
                  </a:lnTo>
                  <a:lnTo>
                    <a:pt x="5465" y="6742"/>
                  </a:lnTo>
                  <a:lnTo>
                    <a:pt x="3585" y="11933"/>
                  </a:lnTo>
                  <a:lnTo>
                    <a:pt x="1103" y="16592"/>
                  </a:lnTo>
                  <a:lnTo>
                    <a:pt x="0" y="21015"/>
                  </a:lnTo>
                  <a:lnTo>
                    <a:pt x="1116" y="22477"/>
                  </a:lnTo>
                  <a:lnTo>
                    <a:pt x="6120" y="24100"/>
                  </a:lnTo>
                  <a:lnTo>
                    <a:pt x="245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511"/>
            <p:cNvSpPr/>
            <p:nvPr>
              <p:custDataLst>
                <p:tags r:id="rId149"/>
              </p:custDataLst>
            </p:nvPr>
          </p:nvSpPr>
          <p:spPr>
            <a:xfrm>
              <a:off x="5911850" y="5495442"/>
              <a:ext cx="6351" cy="16359"/>
            </a:xfrm>
            <a:custGeom>
              <a:avLst/>
              <a:gdLst/>
              <a:ahLst/>
              <a:cxnLst/>
              <a:rect l="0" t="0" r="0" b="0"/>
              <a:pathLst>
                <a:path w="6351" h="1635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4364" y="2953"/>
                  </a:lnTo>
                  <a:lnTo>
                    <a:pt x="5026" y="1776"/>
                  </a:lnTo>
                  <a:lnTo>
                    <a:pt x="5467" y="287"/>
                  </a:lnTo>
                  <a:lnTo>
                    <a:pt x="5762" y="0"/>
                  </a:lnTo>
                  <a:lnTo>
                    <a:pt x="5959" y="513"/>
                  </a:lnTo>
                  <a:lnTo>
                    <a:pt x="635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512"/>
            <p:cNvSpPr/>
            <p:nvPr>
              <p:custDataLst>
                <p:tags r:id="rId150"/>
              </p:custDataLst>
            </p:nvPr>
          </p:nvSpPr>
          <p:spPr>
            <a:xfrm>
              <a:off x="5791200" y="542290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19050" y="0"/>
                  </a:moveTo>
                  <a:lnTo>
                    <a:pt x="19050" y="0"/>
                  </a:lnTo>
                  <a:lnTo>
                    <a:pt x="12309" y="3371"/>
                  </a:lnTo>
                  <a:lnTo>
                    <a:pt x="10321" y="7186"/>
                  </a:lnTo>
                  <a:lnTo>
                    <a:pt x="7134" y="41113"/>
                  </a:lnTo>
                  <a:lnTo>
                    <a:pt x="6583" y="81562"/>
                  </a:lnTo>
                  <a:lnTo>
                    <a:pt x="6419" y="120357"/>
                  </a:lnTo>
                  <a:lnTo>
                    <a:pt x="4488" y="160544"/>
                  </a:lnTo>
                  <a:lnTo>
                    <a:pt x="1330" y="19808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306"/>
          <p:cNvGrpSpPr/>
          <p:nvPr/>
        </p:nvGrpSpPr>
        <p:grpSpPr>
          <a:xfrm>
            <a:off x="4368877" y="5355742"/>
            <a:ext cx="1096573" cy="409095"/>
            <a:chOff x="4368877" y="5355742"/>
            <a:chExt cx="1096573" cy="409095"/>
          </a:xfrm>
        </p:grpSpPr>
        <p:sp>
          <p:nvSpPr>
            <p:cNvPr id="361" name="SMARTInkShape-1513"/>
            <p:cNvSpPr/>
            <p:nvPr>
              <p:custDataLst>
                <p:tags r:id="rId135"/>
              </p:custDataLst>
            </p:nvPr>
          </p:nvSpPr>
          <p:spPr>
            <a:xfrm>
              <a:off x="5366374" y="5474950"/>
              <a:ext cx="99076" cy="108176"/>
            </a:xfrm>
            <a:custGeom>
              <a:avLst/>
              <a:gdLst/>
              <a:ahLst/>
              <a:cxnLst/>
              <a:rect l="0" t="0" r="0" b="0"/>
              <a:pathLst>
                <a:path w="99076" h="108176">
                  <a:moveTo>
                    <a:pt x="24776" y="24150"/>
                  </a:moveTo>
                  <a:lnTo>
                    <a:pt x="24776" y="24150"/>
                  </a:lnTo>
                  <a:lnTo>
                    <a:pt x="22895" y="49898"/>
                  </a:lnTo>
                  <a:lnTo>
                    <a:pt x="13239" y="81346"/>
                  </a:lnTo>
                  <a:lnTo>
                    <a:pt x="779" y="107855"/>
                  </a:lnTo>
                  <a:lnTo>
                    <a:pt x="311" y="108175"/>
                  </a:lnTo>
                  <a:lnTo>
                    <a:pt x="0" y="107683"/>
                  </a:lnTo>
                  <a:lnTo>
                    <a:pt x="22485" y="62022"/>
                  </a:lnTo>
                  <a:lnTo>
                    <a:pt x="47633" y="22145"/>
                  </a:lnTo>
                  <a:lnTo>
                    <a:pt x="62123" y="3800"/>
                  </a:lnTo>
                  <a:lnTo>
                    <a:pt x="66607" y="0"/>
                  </a:lnTo>
                  <a:lnTo>
                    <a:pt x="71713" y="289"/>
                  </a:lnTo>
                  <a:lnTo>
                    <a:pt x="83031" y="8135"/>
                  </a:lnTo>
                  <a:lnTo>
                    <a:pt x="94561" y="25050"/>
                  </a:lnTo>
                  <a:lnTo>
                    <a:pt x="99075" y="46838"/>
                  </a:lnTo>
                  <a:lnTo>
                    <a:pt x="94626" y="10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514"/>
            <p:cNvSpPr/>
            <p:nvPr>
              <p:custDataLst>
                <p:tags r:id="rId136"/>
              </p:custDataLst>
            </p:nvPr>
          </p:nvSpPr>
          <p:spPr>
            <a:xfrm>
              <a:off x="5219777" y="5533829"/>
              <a:ext cx="6274" cy="85922"/>
            </a:xfrm>
            <a:custGeom>
              <a:avLst/>
              <a:gdLst/>
              <a:ahLst/>
              <a:cxnLst/>
              <a:rect l="0" t="0" r="0" b="0"/>
              <a:pathLst>
                <a:path w="6274" h="85922">
                  <a:moveTo>
                    <a:pt x="6273" y="3371"/>
                  </a:moveTo>
                  <a:lnTo>
                    <a:pt x="6273" y="3371"/>
                  </a:lnTo>
                  <a:lnTo>
                    <a:pt x="2902" y="0"/>
                  </a:lnTo>
                  <a:lnTo>
                    <a:pt x="1909" y="418"/>
                  </a:lnTo>
                  <a:lnTo>
                    <a:pt x="806" y="4647"/>
                  </a:lnTo>
                  <a:lnTo>
                    <a:pt x="0" y="28227"/>
                  </a:lnTo>
                  <a:lnTo>
                    <a:pt x="6273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515"/>
            <p:cNvSpPr/>
            <p:nvPr>
              <p:custDataLst>
                <p:tags r:id="rId137"/>
              </p:custDataLst>
            </p:nvPr>
          </p:nvSpPr>
          <p:spPr>
            <a:xfrm>
              <a:off x="5281578" y="5467350"/>
              <a:ext cx="58773" cy="111259"/>
            </a:xfrm>
            <a:custGeom>
              <a:avLst/>
              <a:gdLst/>
              <a:ahLst/>
              <a:cxnLst/>
              <a:rect l="0" t="0" r="0" b="0"/>
              <a:pathLst>
                <a:path w="58773" h="111259">
                  <a:moveTo>
                    <a:pt x="58772" y="0"/>
                  </a:moveTo>
                  <a:lnTo>
                    <a:pt x="58772" y="0"/>
                  </a:lnTo>
                  <a:lnTo>
                    <a:pt x="55401" y="0"/>
                  </a:lnTo>
                  <a:lnTo>
                    <a:pt x="24467" y="24471"/>
                  </a:lnTo>
                  <a:lnTo>
                    <a:pt x="13186" y="37217"/>
                  </a:lnTo>
                  <a:lnTo>
                    <a:pt x="1677" y="63629"/>
                  </a:lnTo>
                  <a:lnTo>
                    <a:pt x="0" y="79785"/>
                  </a:lnTo>
                  <a:lnTo>
                    <a:pt x="3023" y="98899"/>
                  </a:lnTo>
                  <a:lnTo>
                    <a:pt x="4673" y="104032"/>
                  </a:lnTo>
                  <a:lnTo>
                    <a:pt x="7183" y="107455"/>
                  </a:lnTo>
                  <a:lnTo>
                    <a:pt x="13736" y="111258"/>
                  </a:lnTo>
                  <a:lnTo>
                    <a:pt x="18165" y="110861"/>
                  </a:lnTo>
                  <a:lnTo>
                    <a:pt x="28730" y="106656"/>
                  </a:lnTo>
                  <a:lnTo>
                    <a:pt x="43207" y="92985"/>
                  </a:lnTo>
                  <a:lnTo>
                    <a:pt x="54966" y="66450"/>
                  </a:lnTo>
                  <a:lnTo>
                    <a:pt x="57080" y="58226"/>
                  </a:lnTo>
                  <a:lnTo>
                    <a:pt x="5242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516"/>
            <p:cNvSpPr/>
            <p:nvPr>
              <p:custDataLst>
                <p:tags r:id="rId138"/>
              </p:custDataLst>
            </p:nvPr>
          </p:nvSpPr>
          <p:spPr>
            <a:xfrm>
              <a:off x="5270500" y="54292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10984" y="113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517"/>
            <p:cNvSpPr/>
            <p:nvPr>
              <p:custDataLst>
                <p:tags r:id="rId139"/>
              </p:custDataLst>
            </p:nvPr>
          </p:nvSpPr>
          <p:spPr>
            <a:xfrm>
              <a:off x="5158605" y="5473700"/>
              <a:ext cx="80146" cy="25401"/>
            </a:xfrm>
            <a:custGeom>
              <a:avLst/>
              <a:gdLst/>
              <a:ahLst/>
              <a:cxnLst/>
              <a:rect l="0" t="0" r="0" b="0"/>
              <a:pathLst>
                <a:path w="80146" h="25401">
                  <a:moveTo>
                    <a:pt x="29345" y="25400"/>
                  </a:moveTo>
                  <a:lnTo>
                    <a:pt x="29345" y="25400"/>
                  </a:lnTo>
                  <a:lnTo>
                    <a:pt x="14841" y="24695"/>
                  </a:lnTo>
                  <a:lnTo>
                    <a:pt x="144" y="19933"/>
                  </a:lnTo>
                  <a:lnTo>
                    <a:pt x="0" y="19638"/>
                  </a:lnTo>
                  <a:lnTo>
                    <a:pt x="46433" y="4576"/>
                  </a:lnTo>
                  <a:lnTo>
                    <a:pt x="801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518"/>
            <p:cNvSpPr/>
            <p:nvPr>
              <p:custDataLst>
                <p:tags r:id="rId140"/>
              </p:custDataLst>
            </p:nvPr>
          </p:nvSpPr>
          <p:spPr>
            <a:xfrm>
              <a:off x="5184028" y="5355742"/>
              <a:ext cx="72008" cy="238236"/>
            </a:xfrm>
            <a:custGeom>
              <a:avLst/>
              <a:gdLst/>
              <a:ahLst/>
              <a:cxnLst/>
              <a:rect l="0" t="0" r="0" b="0"/>
              <a:pathLst>
                <a:path w="72008" h="238236">
                  <a:moveTo>
                    <a:pt x="61072" y="3658"/>
                  </a:moveTo>
                  <a:lnTo>
                    <a:pt x="61072" y="3658"/>
                  </a:lnTo>
                  <a:lnTo>
                    <a:pt x="67814" y="287"/>
                  </a:lnTo>
                  <a:lnTo>
                    <a:pt x="69800" y="0"/>
                  </a:lnTo>
                  <a:lnTo>
                    <a:pt x="71123" y="514"/>
                  </a:lnTo>
                  <a:lnTo>
                    <a:pt x="72007" y="1562"/>
                  </a:lnTo>
                  <a:lnTo>
                    <a:pt x="56370" y="47565"/>
                  </a:lnTo>
                  <a:lnTo>
                    <a:pt x="41512" y="88818"/>
                  </a:lnTo>
                  <a:lnTo>
                    <a:pt x="25152" y="136254"/>
                  </a:lnTo>
                  <a:lnTo>
                    <a:pt x="9867" y="179559"/>
                  </a:lnTo>
                  <a:lnTo>
                    <a:pt x="0" y="221770"/>
                  </a:lnTo>
                  <a:lnTo>
                    <a:pt x="532" y="233006"/>
                  </a:lnTo>
                  <a:lnTo>
                    <a:pt x="1662" y="236990"/>
                  </a:lnTo>
                  <a:lnTo>
                    <a:pt x="3121" y="238235"/>
                  </a:lnTo>
                  <a:lnTo>
                    <a:pt x="4799" y="237654"/>
                  </a:lnTo>
                  <a:lnTo>
                    <a:pt x="22972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519"/>
            <p:cNvSpPr/>
            <p:nvPr>
              <p:custDataLst>
                <p:tags r:id="rId141"/>
              </p:custDataLst>
            </p:nvPr>
          </p:nvSpPr>
          <p:spPr>
            <a:xfrm>
              <a:off x="5029564" y="5517703"/>
              <a:ext cx="103573" cy="247134"/>
            </a:xfrm>
            <a:custGeom>
              <a:avLst/>
              <a:gdLst/>
              <a:ahLst/>
              <a:cxnLst/>
              <a:rect l="0" t="0" r="0" b="0"/>
              <a:pathLst>
                <a:path w="103573" h="247134">
                  <a:moveTo>
                    <a:pt x="25036" y="44897"/>
                  </a:moveTo>
                  <a:lnTo>
                    <a:pt x="25036" y="44897"/>
                  </a:lnTo>
                  <a:lnTo>
                    <a:pt x="20672" y="88221"/>
                  </a:lnTo>
                  <a:lnTo>
                    <a:pt x="17197" y="128819"/>
                  </a:lnTo>
                  <a:lnTo>
                    <a:pt x="11895" y="168541"/>
                  </a:lnTo>
                  <a:lnTo>
                    <a:pt x="5857" y="204535"/>
                  </a:lnTo>
                  <a:lnTo>
                    <a:pt x="0" y="247133"/>
                  </a:lnTo>
                  <a:lnTo>
                    <a:pt x="8506" y="203821"/>
                  </a:lnTo>
                  <a:lnTo>
                    <a:pt x="14572" y="163325"/>
                  </a:lnTo>
                  <a:lnTo>
                    <a:pt x="23648" y="120894"/>
                  </a:lnTo>
                  <a:lnTo>
                    <a:pt x="35052" y="79095"/>
                  </a:lnTo>
                  <a:lnTo>
                    <a:pt x="51522" y="39978"/>
                  </a:lnTo>
                  <a:lnTo>
                    <a:pt x="69807" y="9259"/>
                  </a:lnTo>
                  <a:lnTo>
                    <a:pt x="82329" y="836"/>
                  </a:lnTo>
                  <a:lnTo>
                    <a:pt x="87220" y="0"/>
                  </a:lnTo>
                  <a:lnTo>
                    <a:pt x="91186" y="855"/>
                  </a:lnTo>
                  <a:lnTo>
                    <a:pt x="94536" y="2836"/>
                  </a:lnTo>
                  <a:lnTo>
                    <a:pt x="100140" y="14443"/>
                  </a:lnTo>
                  <a:lnTo>
                    <a:pt x="103572" y="30656"/>
                  </a:lnTo>
                  <a:lnTo>
                    <a:pt x="102744" y="47269"/>
                  </a:lnTo>
                  <a:lnTo>
                    <a:pt x="91570" y="72490"/>
                  </a:lnTo>
                  <a:lnTo>
                    <a:pt x="74854" y="91094"/>
                  </a:lnTo>
                  <a:lnTo>
                    <a:pt x="60818" y="97179"/>
                  </a:lnTo>
                  <a:lnTo>
                    <a:pt x="53124" y="98802"/>
                  </a:lnTo>
                  <a:lnTo>
                    <a:pt x="46584" y="97060"/>
                  </a:lnTo>
                  <a:lnTo>
                    <a:pt x="25036" y="76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520"/>
            <p:cNvSpPr/>
            <p:nvPr>
              <p:custDataLst>
                <p:tags r:id="rId142"/>
              </p:custDataLst>
            </p:nvPr>
          </p:nvSpPr>
          <p:spPr>
            <a:xfrm>
              <a:off x="4902284" y="5555545"/>
              <a:ext cx="100179" cy="89606"/>
            </a:xfrm>
            <a:custGeom>
              <a:avLst/>
              <a:gdLst/>
              <a:ahLst/>
              <a:cxnLst/>
              <a:rect l="0" t="0" r="0" b="0"/>
              <a:pathLst>
                <a:path w="100179" h="89606">
                  <a:moveTo>
                    <a:pt x="12616" y="7055"/>
                  </a:moveTo>
                  <a:lnTo>
                    <a:pt x="12616" y="7055"/>
                  </a:lnTo>
                  <a:lnTo>
                    <a:pt x="12616" y="10426"/>
                  </a:lnTo>
                  <a:lnTo>
                    <a:pt x="2076" y="55937"/>
                  </a:lnTo>
                  <a:lnTo>
                    <a:pt x="0" y="82024"/>
                  </a:lnTo>
                  <a:lnTo>
                    <a:pt x="14666" y="40848"/>
                  </a:lnTo>
                  <a:lnTo>
                    <a:pt x="25924" y="17773"/>
                  </a:lnTo>
                  <a:lnTo>
                    <a:pt x="34052" y="7585"/>
                  </a:lnTo>
                  <a:lnTo>
                    <a:pt x="42368" y="705"/>
                  </a:lnTo>
                  <a:lnTo>
                    <a:pt x="45151" y="0"/>
                  </a:lnTo>
                  <a:lnTo>
                    <a:pt x="47006" y="939"/>
                  </a:lnTo>
                  <a:lnTo>
                    <a:pt x="48243" y="2979"/>
                  </a:lnTo>
                  <a:lnTo>
                    <a:pt x="50571" y="35651"/>
                  </a:lnTo>
                  <a:lnTo>
                    <a:pt x="49967" y="55195"/>
                  </a:lnTo>
                  <a:lnTo>
                    <a:pt x="45243" y="68393"/>
                  </a:lnTo>
                  <a:lnTo>
                    <a:pt x="68501" y="22280"/>
                  </a:lnTo>
                  <a:lnTo>
                    <a:pt x="74142" y="13115"/>
                  </a:lnTo>
                  <a:lnTo>
                    <a:pt x="81354" y="6691"/>
                  </a:lnTo>
                  <a:lnTo>
                    <a:pt x="84547" y="5402"/>
                  </a:lnTo>
                  <a:lnTo>
                    <a:pt x="87381" y="5247"/>
                  </a:lnTo>
                  <a:lnTo>
                    <a:pt x="89976" y="5850"/>
                  </a:lnTo>
                  <a:lnTo>
                    <a:pt x="94740" y="12164"/>
                  </a:lnTo>
                  <a:lnTo>
                    <a:pt x="98504" y="21320"/>
                  </a:lnTo>
                  <a:lnTo>
                    <a:pt x="100178" y="30094"/>
                  </a:lnTo>
                  <a:lnTo>
                    <a:pt x="94432" y="63407"/>
                  </a:lnTo>
                  <a:lnTo>
                    <a:pt x="88816" y="89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521"/>
            <p:cNvSpPr/>
            <p:nvPr>
              <p:custDataLst>
                <p:tags r:id="rId143"/>
              </p:custDataLst>
            </p:nvPr>
          </p:nvSpPr>
          <p:spPr>
            <a:xfrm>
              <a:off x="4776344" y="5559229"/>
              <a:ext cx="81407" cy="88895"/>
            </a:xfrm>
            <a:custGeom>
              <a:avLst/>
              <a:gdLst/>
              <a:ahLst/>
              <a:cxnLst/>
              <a:rect l="0" t="0" r="0" b="0"/>
              <a:pathLst>
                <a:path w="81407" h="88895">
                  <a:moveTo>
                    <a:pt x="11556" y="3371"/>
                  </a:moveTo>
                  <a:lnTo>
                    <a:pt x="11556" y="3371"/>
                  </a:lnTo>
                  <a:lnTo>
                    <a:pt x="8185" y="0"/>
                  </a:lnTo>
                  <a:lnTo>
                    <a:pt x="6487" y="418"/>
                  </a:lnTo>
                  <a:lnTo>
                    <a:pt x="2717" y="4647"/>
                  </a:lnTo>
                  <a:lnTo>
                    <a:pt x="0" y="18331"/>
                  </a:lnTo>
                  <a:lnTo>
                    <a:pt x="888" y="50000"/>
                  </a:lnTo>
                  <a:lnTo>
                    <a:pt x="7724" y="78747"/>
                  </a:lnTo>
                  <a:lnTo>
                    <a:pt x="11734" y="86261"/>
                  </a:lnTo>
                  <a:lnTo>
                    <a:pt x="13791" y="88264"/>
                  </a:lnTo>
                  <a:lnTo>
                    <a:pt x="16574" y="88894"/>
                  </a:lnTo>
                  <a:lnTo>
                    <a:pt x="23429" y="87713"/>
                  </a:lnTo>
                  <a:lnTo>
                    <a:pt x="26527" y="84293"/>
                  </a:lnTo>
                  <a:lnTo>
                    <a:pt x="48217" y="41438"/>
                  </a:lnTo>
                  <a:lnTo>
                    <a:pt x="54467" y="22806"/>
                  </a:lnTo>
                  <a:lnTo>
                    <a:pt x="55685" y="21266"/>
                  </a:lnTo>
                  <a:lnTo>
                    <a:pt x="57204" y="20946"/>
                  </a:lnTo>
                  <a:lnTo>
                    <a:pt x="58921" y="21438"/>
                  </a:lnTo>
                  <a:lnTo>
                    <a:pt x="60066" y="23883"/>
                  </a:lnTo>
                  <a:lnTo>
                    <a:pt x="73127" y="70616"/>
                  </a:lnTo>
                  <a:lnTo>
                    <a:pt x="81406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522"/>
            <p:cNvSpPr/>
            <p:nvPr>
              <p:custDataLst>
                <p:tags r:id="rId144"/>
              </p:custDataLst>
            </p:nvPr>
          </p:nvSpPr>
          <p:spPr>
            <a:xfrm>
              <a:off x="4681734" y="5534945"/>
              <a:ext cx="51506" cy="125425"/>
            </a:xfrm>
            <a:custGeom>
              <a:avLst/>
              <a:gdLst/>
              <a:ahLst/>
              <a:cxnLst/>
              <a:rect l="0" t="0" r="0" b="0"/>
              <a:pathLst>
                <a:path w="51506" h="125425">
                  <a:moveTo>
                    <a:pt x="42666" y="27655"/>
                  </a:moveTo>
                  <a:lnTo>
                    <a:pt x="42666" y="27655"/>
                  </a:lnTo>
                  <a:lnTo>
                    <a:pt x="51505" y="18816"/>
                  </a:lnTo>
                  <a:lnTo>
                    <a:pt x="51381" y="16118"/>
                  </a:lnTo>
                  <a:lnTo>
                    <a:pt x="47480" y="9357"/>
                  </a:lnTo>
                  <a:lnTo>
                    <a:pt x="37350" y="988"/>
                  </a:lnTo>
                  <a:lnTo>
                    <a:pt x="33477" y="0"/>
                  </a:lnTo>
                  <a:lnTo>
                    <a:pt x="25412" y="782"/>
                  </a:lnTo>
                  <a:lnTo>
                    <a:pt x="12938" y="5189"/>
                  </a:lnTo>
                  <a:lnTo>
                    <a:pt x="6405" y="10850"/>
                  </a:lnTo>
                  <a:lnTo>
                    <a:pt x="3676" y="14335"/>
                  </a:lnTo>
                  <a:lnTo>
                    <a:pt x="643" y="25733"/>
                  </a:lnTo>
                  <a:lnTo>
                    <a:pt x="0" y="38089"/>
                  </a:lnTo>
                  <a:lnTo>
                    <a:pt x="7196" y="61058"/>
                  </a:lnTo>
                  <a:lnTo>
                    <a:pt x="26585" y="97485"/>
                  </a:lnTo>
                  <a:lnTo>
                    <a:pt x="29521" y="117136"/>
                  </a:lnTo>
                  <a:lnTo>
                    <a:pt x="28258" y="119765"/>
                  </a:lnTo>
                  <a:lnTo>
                    <a:pt x="23092" y="124567"/>
                  </a:lnTo>
                  <a:lnTo>
                    <a:pt x="19739" y="125424"/>
                  </a:lnTo>
                  <a:lnTo>
                    <a:pt x="12250" y="124494"/>
                  </a:lnTo>
                  <a:lnTo>
                    <a:pt x="9688" y="122553"/>
                  </a:lnTo>
                  <a:lnTo>
                    <a:pt x="4566" y="110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523"/>
            <p:cNvSpPr/>
            <p:nvPr>
              <p:custDataLst>
                <p:tags r:id="rId145"/>
              </p:custDataLst>
            </p:nvPr>
          </p:nvSpPr>
          <p:spPr>
            <a:xfrm>
              <a:off x="4570217" y="5526020"/>
              <a:ext cx="65284" cy="133915"/>
            </a:xfrm>
            <a:custGeom>
              <a:avLst/>
              <a:gdLst/>
              <a:ahLst/>
              <a:cxnLst/>
              <a:rect l="0" t="0" r="0" b="0"/>
              <a:pathLst>
                <a:path w="65284" h="133915">
                  <a:moveTo>
                    <a:pt x="65283" y="17530"/>
                  </a:moveTo>
                  <a:lnTo>
                    <a:pt x="65283" y="17530"/>
                  </a:lnTo>
                  <a:lnTo>
                    <a:pt x="65283" y="14159"/>
                  </a:lnTo>
                  <a:lnTo>
                    <a:pt x="63401" y="10622"/>
                  </a:lnTo>
                  <a:lnTo>
                    <a:pt x="56444" y="2603"/>
                  </a:lnTo>
                  <a:lnTo>
                    <a:pt x="48655" y="312"/>
                  </a:lnTo>
                  <a:lnTo>
                    <a:pt x="38137" y="0"/>
                  </a:lnTo>
                  <a:lnTo>
                    <a:pt x="11274" y="7425"/>
                  </a:lnTo>
                  <a:lnTo>
                    <a:pt x="4120" y="13274"/>
                  </a:lnTo>
                  <a:lnTo>
                    <a:pt x="1225" y="16810"/>
                  </a:lnTo>
                  <a:lnTo>
                    <a:pt x="0" y="20577"/>
                  </a:lnTo>
                  <a:lnTo>
                    <a:pt x="520" y="28527"/>
                  </a:lnTo>
                  <a:lnTo>
                    <a:pt x="4985" y="36764"/>
                  </a:lnTo>
                  <a:lnTo>
                    <a:pt x="13083" y="45128"/>
                  </a:lnTo>
                  <a:lnTo>
                    <a:pt x="37516" y="63878"/>
                  </a:lnTo>
                  <a:lnTo>
                    <a:pt x="55668" y="85957"/>
                  </a:lnTo>
                  <a:lnTo>
                    <a:pt x="63877" y="112061"/>
                  </a:lnTo>
                  <a:lnTo>
                    <a:pt x="62229" y="115829"/>
                  </a:lnTo>
                  <a:lnTo>
                    <a:pt x="50502" y="127167"/>
                  </a:lnTo>
                  <a:lnTo>
                    <a:pt x="42015" y="132815"/>
                  </a:lnTo>
                  <a:lnTo>
                    <a:pt x="38482" y="133898"/>
                  </a:lnTo>
                  <a:lnTo>
                    <a:pt x="35422" y="133914"/>
                  </a:lnTo>
                  <a:lnTo>
                    <a:pt x="32676" y="133219"/>
                  </a:lnTo>
                  <a:lnTo>
                    <a:pt x="30845" y="130639"/>
                  </a:lnTo>
                  <a:lnTo>
                    <a:pt x="27183" y="11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524"/>
            <p:cNvSpPr/>
            <p:nvPr>
              <p:custDataLst>
                <p:tags r:id="rId146"/>
              </p:custDataLst>
            </p:nvPr>
          </p:nvSpPr>
          <p:spPr>
            <a:xfrm>
              <a:off x="4397060" y="5588000"/>
              <a:ext cx="111441" cy="19051"/>
            </a:xfrm>
            <a:custGeom>
              <a:avLst/>
              <a:gdLst/>
              <a:ahLst/>
              <a:cxnLst/>
              <a:rect l="0" t="0" r="0" b="0"/>
              <a:pathLst>
                <a:path w="111441" h="19051">
                  <a:moveTo>
                    <a:pt x="54290" y="19050"/>
                  </a:moveTo>
                  <a:lnTo>
                    <a:pt x="54290" y="19050"/>
                  </a:lnTo>
                  <a:lnTo>
                    <a:pt x="22308" y="13583"/>
                  </a:lnTo>
                  <a:lnTo>
                    <a:pt x="0" y="18245"/>
                  </a:lnTo>
                  <a:lnTo>
                    <a:pt x="458" y="18514"/>
                  </a:lnTo>
                  <a:lnTo>
                    <a:pt x="9961" y="18186"/>
                  </a:lnTo>
                  <a:lnTo>
                    <a:pt x="50212" y="10190"/>
                  </a:lnTo>
                  <a:lnTo>
                    <a:pt x="11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525"/>
            <p:cNvSpPr/>
            <p:nvPr>
              <p:custDataLst>
                <p:tags r:id="rId147"/>
              </p:custDataLst>
            </p:nvPr>
          </p:nvSpPr>
          <p:spPr>
            <a:xfrm>
              <a:off x="4368877" y="5412175"/>
              <a:ext cx="136702" cy="263766"/>
            </a:xfrm>
            <a:custGeom>
              <a:avLst/>
              <a:gdLst/>
              <a:ahLst/>
              <a:cxnLst/>
              <a:rect l="0" t="0" r="0" b="0"/>
              <a:pathLst>
                <a:path w="136702" h="263766">
                  <a:moveTo>
                    <a:pt x="6273" y="252025"/>
                  </a:moveTo>
                  <a:lnTo>
                    <a:pt x="6273" y="252025"/>
                  </a:lnTo>
                  <a:lnTo>
                    <a:pt x="806" y="257492"/>
                  </a:lnTo>
                  <a:lnTo>
                    <a:pt x="0" y="263765"/>
                  </a:lnTo>
                  <a:lnTo>
                    <a:pt x="3317" y="257698"/>
                  </a:lnTo>
                  <a:lnTo>
                    <a:pt x="14673" y="216354"/>
                  </a:lnTo>
                  <a:lnTo>
                    <a:pt x="25931" y="181013"/>
                  </a:lnTo>
                  <a:lnTo>
                    <a:pt x="38203" y="141850"/>
                  </a:lnTo>
                  <a:lnTo>
                    <a:pt x="51621" y="94481"/>
                  </a:lnTo>
                  <a:lnTo>
                    <a:pt x="66841" y="47809"/>
                  </a:lnTo>
                  <a:lnTo>
                    <a:pt x="82780" y="13951"/>
                  </a:lnTo>
                  <a:lnTo>
                    <a:pt x="92251" y="2046"/>
                  </a:lnTo>
                  <a:lnTo>
                    <a:pt x="96047" y="0"/>
                  </a:lnTo>
                  <a:lnTo>
                    <a:pt x="99284" y="47"/>
                  </a:lnTo>
                  <a:lnTo>
                    <a:pt x="102147" y="1490"/>
                  </a:lnTo>
                  <a:lnTo>
                    <a:pt x="109547" y="23746"/>
                  </a:lnTo>
                  <a:lnTo>
                    <a:pt x="112838" y="60522"/>
                  </a:lnTo>
                  <a:lnTo>
                    <a:pt x="117183" y="102699"/>
                  </a:lnTo>
                  <a:lnTo>
                    <a:pt x="120609" y="148105"/>
                  </a:lnTo>
                  <a:lnTo>
                    <a:pt x="125444" y="186819"/>
                  </a:lnTo>
                  <a:lnTo>
                    <a:pt x="131517" y="232220"/>
                  </a:lnTo>
                  <a:lnTo>
                    <a:pt x="133199" y="250279"/>
                  </a:lnTo>
                  <a:lnTo>
                    <a:pt x="136701" y="259738"/>
                  </a:lnTo>
                  <a:lnTo>
                    <a:pt x="136264" y="259990"/>
                  </a:lnTo>
                  <a:lnTo>
                    <a:pt x="135267" y="259451"/>
                  </a:lnTo>
                  <a:lnTo>
                    <a:pt x="126923" y="239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SMARTInkShape-1526"/>
          <p:cNvSpPr/>
          <p:nvPr>
            <p:custDataLst>
              <p:tags r:id="rId2"/>
            </p:custDataLst>
          </p:nvPr>
        </p:nvSpPr>
        <p:spPr>
          <a:xfrm>
            <a:off x="6718300" y="5108092"/>
            <a:ext cx="577851" cy="95575"/>
          </a:xfrm>
          <a:custGeom>
            <a:avLst/>
            <a:gdLst/>
            <a:ahLst/>
            <a:cxnLst/>
            <a:rect l="0" t="0" r="0" b="0"/>
            <a:pathLst>
              <a:path w="577851" h="95575">
                <a:moveTo>
                  <a:pt x="0" y="3658"/>
                </a:moveTo>
                <a:lnTo>
                  <a:pt x="0" y="3658"/>
                </a:lnTo>
                <a:lnTo>
                  <a:pt x="3370" y="287"/>
                </a:lnTo>
                <a:lnTo>
                  <a:pt x="4364" y="0"/>
                </a:lnTo>
                <a:lnTo>
                  <a:pt x="5026" y="514"/>
                </a:lnTo>
                <a:lnTo>
                  <a:pt x="5467" y="1562"/>
                </a:lnTo>
                <a:lnTo>
                  <a:pt x="23949" y="21151"/>
                </a:lnTo>
                <a:lnTo>
                  <a:pt x="55556" y="41294"/>
                </a:lnTo>
                <a:lnTo>
                  <a:pt x="97654" y="55411"/>
                </a:lnTo>
                <a:lnTo>
                  <a:pt x="136412" y="64838"/>
                </a:lnTo>
                <a:lnTo>
                  <a:pt x="182611" y="66700"/>
                </a:lnTo>
                <a:lnTo>
                  <a:pt x="222991" y="65186"/>
                </a:lnTo>
                <a:lnTo>
                  <a:pt x="268782" y="60679"/>
                </a:lnTo>
                <a:lnTo>
                  <a:pt x="285269" y="57321"/>
                </a:lnTo>
                <a:lnTo>
                  <a:pt x="292122" y="58788"/>
                </a:lnTo>
                <a:lnTo>
                  <a:pt x="299946" y="63580"/>
                </a:lnTo>
                <a:lnTo>
                  <a:pt x="306733" y="69469"/>
                </a:lnTo>
                <a:lnTo>
                  <a:pt x="323324" y="75682"/>
                </a:lnTo>
                <a:lnTo>
                  <a:pt x="368719" y="79738"/>
                </a:lnTo>
                <a:lnTo>
                  <a:pt x="407229" y="83977"/>
                </a:lnTo>
                <a:lnTo>
                  <a:pt x="454725" y="87649"/>
                </a:lnTo>
                <a:lnTo>
                  <a:pt x="498057" y="92617"/>
                </a:lnTo>
                <a:lnTo>
                  <a:pt x="531226" y="95574"/>
                </a:lnTo>
                <a:lnTo>
                  <a:pt x="577850" y="862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SMARTInkShape-Group308"/>
          <p:cNvGrpSpPr/>
          <p:nvPr/>
        </p:nvGrpSpPr>
        <p:grpSpPr>
          <a:xfrm>
            <a:off x="6515982" y="4634199"/>
            <a:ext cx="646379" cy="331502"/>
            <a:chOff x="6515982" y="4634199"/>
            <a:chExt cx="646379" cy="331502"/>
          </a:xfrm>
        </p:grpSpPr>
        <p:sp>
          <p:nvSpPr>
            <p:cNvPr id="376" name="SMARTInkShape-1527"/>
            <p:cNvSpPr/>
            <p:nvPr>
              <p:custDataLst>
                <p:tags r:id="rId130"/>
              </p:custDataLst>
            </p:nvPr>
          </p:nvSpPr>
          <p:spPr>
            <a:xfrm>
              <a:off x="7129378" y="4806950"/>
              <a:ext cx="8023" cy="38101"/>
            </a:xfrm>
            <a:custGeom>
              <a:avLst/>
              <a:gdLst/>
              <a:ahLst/>
              <a:cxnLst/>
              <a:rect l="0" t="0" r="0" b="0"/>
              <a:pathLst>
                <a:path w="8023" h="38101">
                  <a:moveTo>
                    <a:pt x="8022" y="38100"/>
                  </a:moveTo>
                  <a:lnTo>
                    <a:pt x="8022" y="38100"/>
                  </a:lnTo>
                  <a:lnTo>
                    <a:pt x="8020" y="34729"/>
                  </a:lnTo>
                  <a:lnTo>
                    <a:pt x="0" y="18541"/>
                  </a:lnTo>
                  <a:lnTo>
                    <a:pt x="80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528"/>
            <p:cNvSpPr/>
            <p:nvPr>
              <p:custDataLst>
                <p:tags r:id="rId131"/>
              </p:custDataLst>
            </p:nvPr>
          </p:nvSpPr>
          <p:spPr>
            <a:xfrm>
              <a:off x="7073900" y="48831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4123" y="5043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529"/>
            <p:cNvSpPr/>
            <p:nvPr>
              <p:custDataLst>
                <p:tags r:id="rId132"/>
              </p:custDataLst>
            </p:nvPr>
          </p:nvSpPr>
          <p:spPr>
            <a:xfrm>
              <a:off x="6909204" y="4634199"/>
              <a:ext cx="253157" cy="247661"/>
            </a:xfrm>
            <a:custGeom>
              <a:avLst/>
              <a:gdLst/>
              <a:ahLst/>
              <a:cxnLst/>
              <a:rect l="0" t="0" r="0" b="0"/>
              <a:pathLst>
                <a:path w="253157" h="247661">
                  <a:moveTo>
                    <a:pt x="228196" y="64801"/>
                  </a:moveTo>
                  <a:lnTo>
                    <a:pt x="228196" y="64801"/>
                  </a:lnTo>
                  <a:lnTo>
                    <a:pt x="233971" y="59732"/>
                  </a:lnTo>
                  <a:lnTo>
                    <a:pt x="243391" y="53264"/>
                  </a:lnTo>
                  <a:lnTo>
                    <a:pt x="250258" y="43430"/>
                  </a:lnTo>
                  <a:lnTo>
                    <a:pt x="252112" y="38134"/>
                  </a:lnTo>
                  <a:lnTo>
                    <a:pt x="253156" y="24445"/>
                  </a:lnTo>
                  <a:lnTo>
                    <a:pt x="251186" y="19552"/>
                  </a:lnTo>
                  <a:lnTo>
                    <a:pt x="243352" y="10353"/>
                  </a:lnTo>
                  <a:lnTo>
                    <a:pt x="220300" y="612"/>
                  </a:lnTo>
                  <a:lnTo>
                    <a:pt x="181014" y="0"/>
                  </a:lnTo>
                  <a:lnTo>
                    <a:pt x="147108" y="7656"/>
                  </a:lnTo>
                  <a:lnTo>
                    <a:pt x="115818" y="22234"/>
                  </a:lnTo>
                  <a:lnTo>
                    <a:pt x="102286" y="33888"/>
                  </a:lnTo>
                  <a:lnTo>
                    <a:pt x="97689" y="39959"/>
                  </a:lnTo>
                  <a:lnTo>
                    <a:pt x="92583" y="54230"/>
                  </a:lnTo>
                  <a:lnTo>
                    <a:pt x="91220" y="61987"/>
                  </a:lnTo>
                  <a:lnTo>
                    <a:pt x="93469" y="78132"/>
                  </a:lnTo>
                  <a:lnTo>
                    <a:pt x="99173" y="92598"/>
                  </a:lnTo>
                  <a:lnTo>
                    <a:pt x="106412" y="101379"/>
                  </a:lnTo>
                  <a:lnTo>
                    <a:pt x="129641" y="114027"/>
                  </a:lnTo>
                  <a:lnTo>
                    <a:pt x="129331" y="114552"/>
                  </a:lnTo>
                  <a:lnTo>
                    <a:pt x="83233" y="124399"/>
                  </a:lnTo>
                  <a:lnTo>
                    <a:pt x="43162" y="143443"/>
                  </a:lnTo>
                  <a:lnTo>
                    <a:pt x="10371" y="171770"/>
                  </a:lnTo>
                  <a:lnTo>
                    <a:pt x="4662" y="178447"/>
                  </a:lnTo>
                  <a:lnTo>
                    <a:pt x="1562" y="185721"/>
                  </a:lnTo>
                  <a:lnTo>
                    <a:pt x="0" y="201328"/>
                  </a:lnTo>
                  <a:lnTo>
                    <a:pt x="3538" y="215791"/>
                  </a:lnTo>
                  <a:lnTo>
                    <a:pt x="6457" y="222611"/>
                  </a:lnTo>
                  <a:lnTo>
                    <a:pt x="17227" y="233952"/>
                  </a:lnTo>
                  <a:lnTo>
                    <a:pt x="30010" y="242286"/>
                  </a:lnTo>
                  <a:lnTo>
                    <a:pt x="40395" y="245988"/>
                  </a:lnTo>
                  <a:lnTo>
                    <a:pt x="68698" y="247660"/>
                  </a:lnTo>
                  <a:lnTo>
                    <a:pt x="120246" y="242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530"/>
            <p:cNvSpPr/>
            <p:nvPr>
              <p:custDataLst>
                <p:tags r:id="rId133"/>
              </p:custDataLst>
            </p:nvPr>
          </p:nvSpPr>
          <p:spPr>
            <a:xfrm>
              <a:off x="6630888" y="4673600"/>
              <a:ext cx="23913" cy="234951"/>
            </a:xfrm>
            <a:custGeom>
              <a:avLst/>
              <a:gdLst/>
              <a:ahLst/>
              <a:cxnLst/>
              <a:rect l="0" t="0" r="0" b="0"/>
              <a:pathLst>
                <a:path w="23913" h="234951">
                  <a:moveTo>
                    <a:pt x="23912" y="0"/>
                  </a:moveTo>
                  <a:lnTo>
                    <a:pt x="23912" y="0"/>
                  </a:lnTo>
                  <a:lnTo>
                    <a:pt x="20541" y="0"/>
                  </a:lnTo>
                  <a:lnTo>
                    <a:pt x="17004" y="7526"/>
                  </a:lnTo>
                  <a:lnTo>
                    <a:pt x="12927" y="27630"/>
                  </a:lnTo>
                  <a:lnTo>
                    <a:pt x="8180" y="69820"/>
                  </a:lnTo>
                  <a:lnTo>
                    <a:pt x="2474" y="114683"/>
                  </a:lnTo>
                  <a:lnTo>
                    <a:pt x="0" y="157884"/>
                  </a:lnTo>
                  <a:lnTo>
                    <a:pt x="1121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531"/>
            <p:cNvSpPr/>
            <p:nvPr>
              <p:custDataLst>
                <p:tags r:id="rId134"/>
              </p:custDataLst>
            </p:nvPr>
          </p:nvSpPr>
          <p:spPr>
            <a:xfrm>
              <a:off x="6515982" y="4781550"/>
              <a:ext cx="227719" cy="6346"/>
            </a:xfrm>
            <a:custGeom>
              <a:avLst/>
              <a:gdLst/>
              <a:ahLst/>
              <a:cxnLst/>
              <a:rect l="0" t="0" r="0" b="0"/>
              <a:pathLst>
                <a:path w="227719" h="6346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6121" y="3371"/>
                  </a:lnTo>
                  <a:lnTo>
                    <a:pt x="47486" y="5958"/>
                  </a:lnTo>
                  <a:lnTo>
                    <a:pt x="85029" y="6272"/>
                  </a:lnTo>
                  <a:lnTo>
                    <a:pt x="123037" y="6327"/>
                  </a:lnTo>
                  <a:lnTo>
                    <a:pt x="163217" y="6345"/>
                  </a:lnTo>
                  <a:lnTo>
                    <a:pt x="227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309"/>
          <p:cNvGrpSpPr/>
          <p:nvPr/>
        </p:nvGrpSpPr>
        <p:grpSpPr>
          <a:xfrm>
            <a:off x="5454941" y="4549282"/>
            <a:ext cx="717260" cy="512079"/>
            <a:chOff x="5454941" y="4549282"/>
            <a:chExt cx="717260" cy="512079"/>
          </a:xfrm>
        </p:grpSpPr>
        <p:sp>
          <p:nvSpPr>
            <p:cNvPr id="382" name="SMARTInkShape-1532"/>
            <p:cNvSpPr/>
            <p:nvPr>
              <p:custDataLst>
                <p:tags r:id="rId124"/>
              </p:custDataLst>
            </p:nvPr>
          </p:nvSpPr>
          <p:spPr>
            <a:xfrm>
              <a:off x="6165848" y="4692650"/>
              <a:ext cx="6353" cy="6351"/>
            </a:xfrm>
            <a:custGeom>
              <a:avLst/>
              <a:gdLst/>
              <a:ahLst/>
              <a:cxnLst/>
              <a:rect l="0" t="0" r="0" b="0"/>
              <a:pathLst>
                <a:path w="6353" h="6351">
                  <a:moveTo>
                    <a:pt x="2" y="6350"/>
                  </a:moveTo>
                  <a:lnTo>
                    <a:pt x="2" y="6350"/>
                  </a:lnTo>
                  <a:lnTo>
                    <a:pt x="0" y="261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533"/>
            <p:cNvSpPr/>
            <p:nvPr>
              <p:custDataLst>
                <p:tags r:id="rId125"/>
              </p:custDataLst>
            </p:nvPr>
          </p:nvSpPr>
          <p:spPr>
            <a:xfrm>
              <a:off x="6108700" y="48196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8345" y="10139"/>
                  </a:lnTo>
                  <a:lnTo>
                    <a:pt x="2749" y="5463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534"/>
            <p:cNvSpPr/>
            <p:nvPr>
              <p:custDataLst>
                <p:tags r:id="rId126"/>
              </p:custDataLst>
            </p:nvPr>
          </p:nvSpPr>
          <p:spPr>
            <a:xfrm>
              <a:off x="5911850" y="4560706"/>
              <a:ext cx="222251" cy="265295"/>
            </a:xfrm>
            <a:custGeom>
              <a:avLst/>
              <a:gdLst/>
              <a:ahLst/>
              <a:cxnLst/>
              <a:rect l="0" t="0" r="0" b="0"/>
              <a:pathLst>
                <a:path w="222251" h="265295">
                  <a:moveTo>
                    <a:pt x="222250" y="17644"/>
                  </a:moveTo>
                  <a:lnTo>
                    <a:pt x="222250" y="17644"/>
                  </a:lnTo>
                  <a:lnTo>
                    <a:pt x="222250" y="10902"/>
                  </a:lnTo>
                  <a:lnTo>
                    <a:pt x="220369" y="5710"/>
                  </a:lnTo>
                  <a:lnTo>
                    <a:pt x="218879" y="3338"/>
                  </a:lnTo>
                  <a:lnTo>
                    <a:pt x="211580" y="704"/>
                  </a:lnTo>
                  <a:lnTo>
                    <a:pt x="206670" y="0"/>
                  </a:lnTo>
                  <a:lnTo>
                    <a:pt x="193689" y="6744"/>
                  </a:lnTo>
                  <a:lnTo>
                    <a:pt x="153395" y="42706"/>
                  </a:lnTo>
                  <a:lnTo>
                    <a:pt x="113403" y="85498"/>
                  </a:lnTo>
                  <a:lnTo>
                    <a:pt x="79290" y="132073"/>
                  </a:lnTo>
                  <a:lnTo>
                    <a:pt x="48405" y="177125"/>
                  </a:lnTo>
                  <a:lnTo>
                    <a:pt x="20146" y="221777"/>
                  </a:lnTo>
                  <a:lnTo>
                    <a:pt x="0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535"/>
            <p:cNvSpPr/>
            <p:nvPr>
              <p:custDataLst>
                <p:tags r:id="rId127"/>
              </p:custDataLst>
            </p:nvPr>
          </p:nvSpPr>
          <p:spPr>
            <a:xfrm>
              <a:off x="5880098" y="4553833"/>
              <a:ext cx="171453" cy="253118"/>
            </a:xfrm>
            <a:custGeom>
              <a:avLst/>
              <a:gdLst/>
              <a:ahLst/>
              <a:cxnLst/>
              <a:rect l="0" t="0" r="0" b="0"/>
              <a:pathLst>
                <a:path w="171453" h="2531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0115" y="2749"/>
                  </a:lnTo>
                  <a:lnTo>
                    <a:pt x="26517" y="14774"/>
                  </a:lnTo>
                  <a:lnTo>
                    <a:pt x="61504" y="56919"/>
                  </a:lnTo>
                  <a:lnTo>
                    <a:pt x="96870" y="101143"/>
                  </a:lnTo>
                  <a:lnTo>
                    <a:pt x="121131" y="138943"/>
                  </a:lnTo>
                  <a:lnTo>
                    <a:pt x="144313" y="176953"/>
                  </a:lnTo>
                  <a:lnTo>
                    <a:pt x="171452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536"/>
            <p:cNvSpPr/>
            <p:nvPr>
              <p:custDataLst>
                <p:tags r:id="rId128"/>
              </p:custDataLst>
            </p:nvPr>
          </p:nvSpPr>
          <p:spPr>
            <a:xfrm>
              <a:off x="5695950" y="4781550"/>
              <a:ext cx="24723" cy="95251"/>
            </a:xfrm>
            <a:custGeom>
              <a:avLst/>
              <a:gdLst/>
              <a:ahLst/>
              <a:cxnLst/>
              <a:rect l="0" t="0" r="0" b="0"/>
              <a:pathLst>
                <a:path w="24723" h="952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3763"/>
                  </a:lnTo>
                  <a:lnTo>
                    <a:pt x="17676" y="6742"/>
                  </a:lnTo>
                  <a:lnTo>
                    <a:pt x="21966" y="15697"/>
                  </a:lnTo>
                  <a:lnTo>
                    <a:pt x="24722" y="35321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537"/>
            <p:cNvSpPr/>
            <p:nvPr>
              <p:custDataLst>
                <p:tags r:id="rId129"/>
              </p:custDataLst>
            </p:nvPr>
          </p:nvSpPr>
          <p:spPr>
            <a:xfrm>
              <a:off x="5454941" y="4549282"/>
              <a:ext cx="184346" cy="512079"/>
            </a:xfrm>
            <a:custGeom>
              <a:avLst/>
              <a:gdLst/>
              <a:ahLst/>
              <a:cxnLst/>
              <a:rect l="0" t="0" r="0" b="0"/>
              <a:pathLst>
                <a:path w="184346" h="512079">
                  <a:moveTo>
                    <a:pt x="31459" y="213218"/>
                  </a:moveTo>
                  <a:lnTo>
                    <a:pt x="31459" y="213218"/>
                  </a:lnTo>
                  <a:lnTo>
                    <a:pt x="28088" y="209847"/>
                  </a:lnTo>
                  <a:lnTo>
                    <a:pt x="27095" y="209560"/>
                  </a:lnTo>
                  <a:lnTo>
                    <a:pt x="26433" y="210073"/>
                  </a:lnTo>
                  <a:lnTo>
                    <a:pt x="24992" y="212526"/>
                  </a:lnTo>
                  <a:lnTo>
                    <a:pt x="21999" y="215968"/>
                  </a:lnTo>
                  <a:lnTo>
                    <a:pt x="19399" y="239135"/>
                  </a:lnTo>
                  <a:lnTo>
                    <a:pt x="18843" y="285924"/>
                  </a:lnTo>
                  <a:lnTo>
                    <a:pt x="18775" y="322751"/>
                  </a:lnTo>
                  <a:lnTo>
                    <a:pt x="18764" y="362167"/>
                  </a:lnTo>
                  <a:lnTo>
                    <a:pt x="18760" y="407845"/>
                  </a:lnTo>
                  <a:lnTo>
                    <a:pt x="16877" y="447509"/>
                  </a:lnTo>
                  <a:lnTo>
                    <a:pt x="8633" y="491303"/>
                  </a:lnTo>
                  <a:lnTo>
                    <a:pt x="6116" y="505712"/>
                  </a:lnTo>
                  <a:lnTo>
                    <a:pt x="3027" y="512078"/>
                  </a:lnTo>
                  <a:lnTo>
                    <a:pt x="1921" y="511236"/>
                  </a:lnTo>
                  <a:lnTo>
                    <a:pt x="0" y="475401"/>
                  </a:lnTo>
                  <a:lnTo>
                    <a:pt x="3167" y="430366"/>
                  </a:lnTo>
                  <a:lnTo>
                    <a:pt x="8572" y="390291"/>
                  </a:lnTo>
                  <a:lnTo>
                    <a:pt x="11272" y="352703"/>
                  </a:lnTo>
                  <a:lnTo>
                    <a:pt x="15444" y="314754"/>
                  </a:lnTo>
                  <a:lnTo>
                    <a:pt x="21147" y="273328"/>
                  </a:lnTo>
                  <a:lnTo>
                    <a:pt x="27306" y="233145"/>
                  </a:lnTo>
                  <a:lnTo>
                    <a:pt x="33600" y="194428"/>
                  </a:lnTo>
                  <a:lnTo>
                    <a:pt x="43302" y="156145"/>
                  </a:lnTo>
                  <a:lnTo>
                    <a:pt x="51069" y="123176"/>
                  </a:lnTo>
                  <a:lnTo>
                    <a:pt x="59930" y="87828"/>
                  </a:lnTo>
                  <a:lnTo>
                    <a:pt x="76819" y="45538"/>
                  </a:lnTo>
                  <a:lnTo>
                    <a:pt x="94523" y="16621"/>
                  </a:lnTo>
                  <a:lnTo>
                    <a:pt x="104407" y="6367"/>
                  </a:lnTo>
                  <a:lnTo>
                    <a:pt x="113504" y="1340"/>
                  </a:lnTo>
                  <a:lnTo>
                    <a:pt x="117906" y="0"/>
                  </a:lnTo>
                  <a:lnTo>
                    <a:pt x="126559" y="391"/>
                  </a:lnTo>
                  <a:lnTo>
                    <a:pt x="130843" y="1483"/>
                  </a:lnTo>
                  <a:lnTo>
                    <a:pt x="139364" y="13986"/>
                  </a:lnTo>
                  <a:lnTo>
                    <a:pt x="146445" y="35065"/>
                  </a:lnTo>
                  <a:lnTo>
                    <a:pt x="149591" y="63248"/>
                  </a:lnTo>
                  <a:lnTo>
                    <a:pt x="145345" y="88945"/>
                  </a:lnTo>
                  <a:lnTo>
                    <a:pt x="125373" y="134185"/>
                  </a:lnTo>
                  <a:lnTo>
                    <a:pt x="106820" y="160474"/>
                  </a:lnTo>
                  <a:lnTo>
                    <a:pt x="96661" y="167675"/>
                  </a:lnTo>
                  <a:lnTo>
                    <a:pt x="119668" y="168624"/>
                  </a:lnTo>
                  <a:lnTo>
                    <a:pt x="136280" y="170115"/>
                  </a:lnTo>
                  <a:lnTo>
                    <a:pt x="150718" y="175481"/>
                  </a:lnTo>
                  <a:lnTo>
                    <a:pt x="167376" y="189807"/>
                  </a:lnTo>
                  <a:lnTo>
                    <a:pt x="181249" y="214199"/>
                  </a:lnTo>
                  <a:lnTo>
                    <a:pt x="184345" y="229882"/>
                  </a:lnTo>
                  <a:lnTo>
                    <a:pt x="184183" y="237027"/>
                  </a:lnTo>
                  <a:lnTo>
                    <a:pt x="178359" y="252492"/>
                  </a:lnTo>
                  <a:lnTo>
                    <a:pt x="168715" y="266657"/>
                  </a:lnTo>
                  <a:lnTo>
                    <a:pt x="157372" y="275304"/>
                  </a:lnTo>
                  <a:lnTo>
                    <a:pt x="135716" y="284138"/>
                  </a:lnTo>
                  <a:lnTo>
                    <a:pt x="121540" y="283309"/>
                  </a:lnTo>
                  <a:lnTo>
                    <a:pt x="110300" y="278942"/>
                  </a:lnTo>
                  <a:lnTo>
                    <a:pt x="101309" y="264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310"/>
          <p:cNvGrpSpPr/>
          <p:nvPr/>
        </p:nvGrpSpPr>
        <p:grpSpPr>
          <a:xfrm>
            <a:off x="4899129" y="4692650"/>
            <a:ext cx="238022" cy="247651"/>
            <a:chOff x="4899129" y="4692650"/>
            <a:chExt cx="238022" cy="247651"/>
          </a:xfrm>
        </p:grpSpPr>
        <p:sp>
          <p:nvSpPr>
            <p:cNvPr id="389" name="SMARTInkShape-1538"/>
            <p:cNvSpPr/>
            <p:nvPr>
              <p:custDataLst>
                <p:tags r:id="rId122"/>
              </p:custDataLst>
            </p:nvPr>
          </p:nvSpPr>
          <p:spPr>
            <a:xfrm>
              <a:off x="5011203" y="4692650"/>
              <a:ext cx="17998" cy="247651"/>
            </a:xfrm>
            <a:custGeom>
              <a:avLst/>
              <a:gdLst/>
              <a:ahLst/>
              <a:cxnLst/>
              <a:rect l="0" t="0" r="0" b="0"/>
              <a:pathLst>
                <a:path w="17998" h="247651">
                  <a:moveTo>
                    <a:pt x="11647" y="0"/>
                  </a:moveTo>
                  <a:lnTo>
                    <a:pt x="11647" y="0"/>
                  </a:lnTo>
                  <a:lnTo>
                    <a:pt x="4905" y="0"/>
                  </a:lnTo>
                  <a:lnTo>
                    <a:pt x="2919" y="705"/>
                  </a:lnTo>
                  <a:lnTo>
                    <a:pt x="1596" y="1881"/>
                  </a:lnTo>
                  <a:lnTo>
                    <a:pt x="712" y="3371"/>
                  </a:lnTo>
                  <a:lnTo>
                    <a:pt x="0" y="30404"/>
                  </a:lnTo>
                  <a:lnTo>
                    <a:pt x="5923" y="67415"/>
                  </a:lnTo>
                  <a:lnTo>
                    <a:pt x="10516" y="104960"/>
                  </a:lnTo>
                  <a:lnTo>
                    <a:pt x="12129" y="150215"/>
                  </a:lnTo>
                  <a:lnTo>
                    <a:pt x="17085" y="196117"/>
                  </a:lnTo>
                  <a:lnTo>
                    <a:pt x="1799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539"/>
            <p:cNvSpPr/>
            <p:nvPr>
              <p:custDataLst>
                <p:tags r:id="rId123"/>
              </p:custDataLst>
            </p:nvPr>
          </p:nvSpPr>
          <p:spPr>
            <a:xfrm>
              <a:off x="4899129" y="4787900"/>
              <a:ext cx="238022" cy="19051"/>
            </a:xfrm>
            <a:custGeom>
              <a:avLst/>
              <a:gdLst/>
              <a:ahLst/>
              <a:cxnLst/>
              <a:rect l="0" t="0" r="0" b="0"/>
              <a:pathLst>
                <a:path w="238022" h="19051">
                  <a:moveTo>
                    <a:pt x="9421" y="0"/>
                  </a:moveTo>
                  <a:lnTo>
                    <a:pt x="9421" y="0"/>
                  </a:lnTo>
                  <a:lnTo>
                    <a:pt x="6050" y="3371"/>
                  </a:lnTo>
                  <a:lnTo>
                    <a:pt x="2514" y="5026"/>
                  </a:lnTo>
                  <a:lnTo>
                    <a:pt x="582" y="5467"/>
                  </a:lnTo>
                  <a:lnTo>
                    <a:pt x="0" y="5056"/>
                  </a:lnTo>
                  <a:lnTo>
                    <a:pt x="318" y="4076"/>
                  </a:lnTo>
                  <a:lnTo>
                    <a:pt x="1236" y="2717"/>
                  </a:lnTo>
                  <a:lnTo>
                    <a:pt x="47102" y="5705"/>
                  </a:lnTo>
                  <a:lnTo>
                    <a:pt x="87770" y="6159"/>
                  </a:lnTo>
                  <a:lnTo>
                    <a:pt x="134624" y="7018"/>
                  </a:lnTo>
                  <a:lnTo>
                    <a:pt x="175714" y="10702"/>
                  </a:lnTo>
                  <a:lnTo>
                    <a:pt x="2380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311"/>
          <p:cNvGrpSpPr/>
          <p:nvPr/>
        </p:nvGrpSpPr>
        <p:grpSpPr>
          <a:xfrm>
            <a:off x="4151980" y="4527080"/>
            <a:ext cx="379268" cy="607746"/>
            <a:chOff x="4151980" y="4527080"/>
            <a:chExt cx="379268" cy="607746"/>
          </a:xfrm>
        </p:grpSpPr>
        <p:sp>
          <p:nvSpPr>
            <p:cNvPr id="392" name="SMARTInkShape-1540"/>
            <p:cNvSpPr/>
            <p:nvPr>
              <p:custDataLst>
                <p:tags r:id="rId120"/>
              </p:custDataLst>
            </p:nvPr>
          </p:nvSpPr>
          <p:spPr>
            <a:xfrm>
              <a:off x="4464896" y="4826000"/>
              <a:ext cx="66352" cy="107410"/>
            </a:xfrm>
            <a:custGeom>
              <a:avLst/>
              <a:gdLst/>
              <a:ahLst/>
              <a:cxnLst/>
              <a:rect l="0" t="0" r="0" b="0"/>
              <a:pathLst>
                <a:path w="66352" h="107410">
                  <a:moveTo>
                    <a:pt x="43604" y="31750"/>
                  </a:moveTo>
                  <a:lnTo>
                    <a:pt x="43604" y="31750"/>
                  </a:lnTo>
                  <a:lnTo>
                    <a:pt x="43604" y="19541"/>
                  </a:lnTo>
                  <a:lnTo>
                    <a:pt x="42899" y="17260"/>
                  </a:lnTo>
                  <a:lnTo>
                    <a:pt x="41722" y="15740"/>
                  </a:lnTo>
                  <a:lnTo>
                    <a:pt x="38535" y="14051"/>
                  </a:lnTo>
                  <a:lnTo>
                    <a:pt x="34765" y="13300"/>
                  </a:lnTo>
                  <a:lnTo>
                    <a:pt x="21935" y="19620"/>
                  </a:lnTo>
                  <a:lnTo>
                    <a:pt x="11470" y="30429"/>
                  </a:lnTo>
                  <a:lnTo>
                    <a:pt x="529" y="52682"/>
                  </a:lnTo>
                  <a:lnTo>
                    <a:pt x="0" y="71627"/>
                  </a:lnTo>
                  <a:lnTo>
                    <a:pt x="4470" y="89689"/>
                  </a:lnTo>
                  <a:lnTo>
                    <a:pt x="11159" y="102422"/>
                  </a:lnTo>
                  <a:lnTo>
                    <a:pt x="16330" y="105675"/>
                  </a:lnTo>
                  <a:lnTo>
                    <a:pt x="29601" y="107409"/>
                  </a:lnTo>
                  <a:lnTo>
                    <a:pt x="41143" y="103947"/>
                  </a:lnTo>
                  <a:lnTo>
                    <a:pt x="46196" y="101048"/>
                  </a:lnTo>
                  <a:lnTo>
                    <a:pt x="55575" y="88419"/>
                  </a:lnTo>
                  <a:lnTo>
                    <a:pt x="63037" y="72458"/>
                  </a:lnTo>
                  <a:lnTo>
                    <a:pt x="66351" y="58308"/>
                  </a:lnTo>
                  <a:lnTo>
                    <a:pt x="64062" y="44965"/>
                  </a:lnTo>
                  <a:lnTo>
                    <a:pt x="61477" y="38443"/>
                  </a:lnTo>
                  <a:lnTo>
                    <a:pt x="18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541"/>
            <p:cNvSpPr/>
            <p:nvPr>
              <p:custDataLst>
                <p:tags r:id="rId121"/>
              </p:custDataLst>
            </p:nvPr>
          </p:nvSpPr>
          <p:spPr>
            <a:xfrm>
              <a:off x="4151980" y="4527080"/>
              <a:ext cx="222438" cy="607746"/>
            </a:xfrm>
            <a:custGeom>
              <a:avLst/>
              <a:gdLst/>
              <a:ahLst/>
              <a:cxnLst/>
              <a:rect l="0" t="0" r="0" b="0"/>
              <a:pathLst>
                <a:path w="222438" h="607746">
                  <a:moveTo>
                    <a:pt x="26320" y="254470"/>
                  </a:moveTo>
                  <a:lnTo>
                    <a:pt x="26320" y="254470"/>
                  </a:lnTo>
                  <a:lnTo>
                    <a:pt x="22949" y="254470"/>
                  </a:lnTo>
                  <a:lnTo>
                    <a:pt x="14111" y="261212"/>
                  </a:lnTo>
                  <a:lnTo>
                    <a:pt x="2555" y="278888"/>
                  </a:lnTo>
                  <a:lnTo>
                    <a:pt x="0" y="299660"/>
                  </a:lnTo>
                  <a:lnTo>
                    <a:pt x="2528" y="339121"/>
                  </a:lnTo>
                  <a:lnTo>
                    <a:pt x="7746" y="385855"/>
                  </a:lnTo>
                  <a:lnTo>
                    <a:pt x="11880" y="430512"/>
                  </a:lnTo>
                  <a:lnTo>
                    <a:pt x="14986" y="469143"/>
                  </a:lnTo>
                  <a:lnTo>
                    <a:pt x="20375" y="514456"/>
                  </a:lnTo>
                  <a:lnTo>
                    <a:pt x="25146" y="560531"/>
                  </a:lnTo>
                  <a:lnTo>
                    <a:pt x="24284" y="599843"/>
                  </a:lnTo>
                  <a:lnTo>
                    <a:pt x="22846" y="605370"/>
                  </a:lnTo>
                  <a:lnTo>
                    <a:pt x="21182" y="607642"/>
                  </a:lnTo>
                  <a:lnTo>
                    <a:pt x="19367" y="607745"/>
                  </a:lnTo>
                  <a:lnTo>
                    <a:pt x="17452" y="606404"/>
                  </a:lnTo>
                  <a:lnTo>
                    <a:pt x="13672" y="562988"/>
                  </a:lnTo>
                  <a:lnTo>
                    <a:pt x="10586" y="529878"/>
                  </a:lnTo>
                  <a:lnTo>
                    <a:pt x="8252" y="485650"/>
                  </a:lnTo>
                  <a:lnTo>
                    <a:pt x="7707" y="447527"/>
                  </a:lnTo>
                  <a:lnTo>
                    <a:pt x="6758" y="402363"/>
                  </a:lnTo>
                  <a:lnTo>
                    <a:pt x="5517" y="378465"/>
                  </a:lnTo>
                  <a:lnTo>
                    <a:pt x="2963" y="333567"/>
                  </a:lnTo>
                  <a:lnTo>
                    <a:pt x="1828" y="299502"/>
                  </a:lnTo>
                  <a:lnTo>
                    <a:pt x="1189" y="256524"/>
                  </a:lnTo>
                  <a:lnTo>
                    <a:pt x="4370" y="220349"/>
                  </a:lnTo>
                  <a:lnTo>
                    <a:pt x="7863" y="188740"/>
                  </a:lnTo>
                  <a:lnTo>
                    <a:pt x="12474" y="152584"/>
                  </a:lnTo>
                  <a:lnTo>
                    <a:pt x="19225" y="117700"/>
                  </a:lnTo>
                  <a:lnTo>
                    <a:pt x="35763" y="72545"/>
                  </a:lnTo>
                  <a:lnTo>
                    <a:pt x="61456" y="26111"/>
                  </a:lnTo>
                  <a:lnTo>
                    <a:pt x="81495" y="10262"/>
                  </a:lnTo>
                  <a:lnTo>
                    <a:pt x="105305" y="0"/>
                  </a:lnTo>
                  <a:lnTo>
                    <a:pt x="125630" y="2378"/>
                  </a:lnTo>
                  <a:lnTo>
                    <a:pt x="145952" y="11195"/>
                  </a:lnTo>
                  <a:lnTo>
                    <a:pt x="159687" y="24522"/>
                  </a:lnTo>
                  <a:lnTo>
                    <a:pt x="166734" y="45497"/>
                  </a:lnTo>
                  <a:lnTo>
                    <a:pt x="167748" y="69872"/>
                  </a:lnTo>
                  <a:lnTo>
                    <a:pt x="151153" y="114263"/>
                  </a:lnTo>
                  <a:lnTo>
                    <a:pt x="138951" y="133595"/>
                  </a:lnTo>
                  <a:lnTo>
                    <a:pt x="106813" y="161148"/>
                  </a:lnTo>
                  <a:lnTo>
                    <a:pt x="101371" y="163605"/>
                  </a:lnTo>
                  <a:lnTo>
                    <a:pt x="101048" y="164260"/>
                  </a:lnTo>
                  <a:lnTo>
                    <a:pt x="104453" y="164987"/>
                  </a:lnTo>
                  <a:lnTo>
                    <a:pt x="120253" y="166866"/>
                  </a:lnTo>
                  <a:lnTo>
                    <a:pt x="153269" y="181244"/>
                  </a:lnTo>
                  <a:lnTo>
                    <a:pt x="187177" y="207628"/>
                  </a:lnTo>
                  <a:lnTo>
                    <a:pt x="202470" y="224990"/>
                  </a:lnTo>
                  <a:lnTo>
                    <a:pt x="217618" y="256592"/>
                  </a:lnTo>
                  <a:lnTo>
                    <a:pt x="222074" y="284261"/>
                  </a:lnTo>
                  <a:lnTo>
                    <a:pt x="222437" y="293380"/>
                  </a:lnTo>
                  <a:lnTo>
                    <a:pt x="212840" y="323070"/>
                  </a:lnTo>
                  <a:lnTo>
                    <a:pt x="196591" y="347468"/>
                  </a:lnTo>
                  <a:lnTo>
                    <a:pt x="174999" y="364732"/>
                  </a:lnTo>
                  <a:lnTo>
                    <a:pt x="154098" y="372042"/>
                  </a:lnTo>
                  <a:lnTo>
                    <a:pt x="144729" y="371869"/>
                  </a:lnTo>
                  <a:lnTo>
                    <a:pt x="141243" y="370837"/>
                  </a:lnTo>
                  <a:lnTo>
                    <a:pt x="139624" y="369442"/>
                  </a:lnTo>
                  <a:lnTo>
                    <a:pt x="140620" y="36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312"/>
          <p:cNvGrpSpPr/>
          <p:nvPr/>
        </p:nvGrpSpPr>
        <p:grpSpPr>
          <a:xfrm>
            <a:off x="3335417" y="4749802"/>
            <a:ext cx="296784" cy="126651"/>
            <a:chOff x="3335417" y="4749802"/>
            <a:chExt cx="296784" cy="126651"/>
          </a:xfrm>
        </p:grpSpPr>
        <p:sp>
          <p:nvSpPr>
            <p:cNvPr id="395" name="SMARTInkShape-1542"/>
            <p:cNvSpPr/>
            <p:nvPr>
              <p:custDataLst>
                <p:tags r:id="rId118"/>
              </p:custDataLst>
            </p:nvPr>
          </p:nvSpPr>
          <p:spPr>
            <a:xfrm>
              <a:off x="3335417" y="4838700"/>
              <a:ext cx="296784" cy="37753"/>
            </a:xfrm>
            <a:custGeom>
              <a:avLst/>
              <a:gdLst/>
              <a:ahLst/>
              <a:cxnLst/>
              <a:rect l="0" t="0" r="0" b="0"/>
              <a:pathLst>
                <a:path w="296784" h="37753">
                  <a:moveTo>
                    <a:pt x="23733" y="19050"/>
                  </a:moveTo>
                  <a:lnTo>
                    <a:pt x="23733" y="19050"/>
                  </a:lnTo>
                  <a:lnTo>
                    <a:pt x="9935" y="32142"/>
                  </a:lnTo>
                  <a:lnTo>
                    <a:pt x="0" y="37315"/>
                  </a:lnTo>
                  <a:lnTo>
                    <a:pt x="2837" y="37752"/>
                  </a:lnTo>
                  <a:lnTo>
                    <a:pt x="10213" y="37240"/>
                  </a:lnTo>
                  <a:lnTo>
                    <a:pt x="56019" y="29240"/>
                  </a:lnTo>
                  <a:lnTo>
                    <a:pt x="100483" y="21795"/>
                  </a:lnTo>
                  <a:lnTo>
                    <a:pt x="134279" y="20270"/>
                  </a:lnTo>
                  <a:lnTo>
                    <a:pt x="176118" y="16040"/>
                  </a:lnTo>
                  <a:lnTo>
                    <a:pt x="220971" y="10320"/>
                  </a:lnTo>
                  <a:lnTo>
                    <a:pt x="266638" y="4154"/>
                  </a:lnTo>
                  <a:lnTo>
                    <a:pt x="296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543"/>
            <p:cNvSpPr/>
            <p:nvPr>
              <p:custDataLst>
                <p:tags r:id="rId119"/>
              </p:custDataLst>
            </p:nvPr>
          </p:nvSpPr>
          <p:spPr>
            <a:xfrm>
              <a:off x="3335515" y="4749802"/>
              <a:ext cx="207786" cy="6349"/>
            </a:xfrm>
            <a:custGeom>
              <a:avLst/>
              <a:gdLst/>
              <a:ahLst/>
              <a:cxnLst/>
              <a:rect l="0" t="0" r="0" b="0"/>
              <a:pathLst>
                <a:path w="207786" h="6349">
                  <a:moveTo>
                    <a:pt x="10935" y="6348"/>
                  </a:moveTo>
                  <a:lnTo>
                    <a:pt x="10935" y="6348"/>
                  </a:lnTo>
                  <a:lnTo>
                    <a:pt x="0" y="6348"/>
                  </a:lnTo>
                  <a:lnTo>
                    <a:pt x="8871" y="2977"/>
                  </a:lnTo>
                  <a:lnTo>
                    <a:pt x="51977" y="390"/>
                  </a:lnTo>
                  <a:lnTo>
                    <a:pt x="93596" y="76"/>
                  </a:lnTo>
                  <a:lnTo>
                    <a:pt x="131920" y="13"/>
                  </a:lnTo>
                  <a:lnTo>
                    <a:pt x="178135" y="0"/>
                  </a:lnTo>
                  <a:lnTo>
                    <a:pt x="207785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313"/>
          <p:cNvGrpSpPr/>
          <p:nvPr/>
        </p:nvGrpSpPr>
        <p:grpSpPr>
          <a:xfrm>
            <a:off x="2368550" y="4426550"/>
            <a:ext cx="469901" cy="640751"/>
            <a:chOff x="2368550" y="4426550"/>
            <a:chExt cx="469901" cy="640751"/>
          </a:xfrm>
        </p:grpSpPr>
        <p:sp>
          <p:nvSpPr>
            <p:cNvPr id="398" name="SMARTInkShape-1544"/>
            <p:cNvSpPr/>
            <p:nvPr>
              <p:custDataLst>
                <p:tags r:id="rId114"/>
              </p:custDataLst>
            </p:nvPr>
          </p:nvSpPr>
          <p:spPr>
            <a:xfrm>
              <a:off x="2806700" y="494030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12865" y="53894"/>
                  </a:lnTo>
                  <a:lnTo>
                    <a:pt x="23305" y="97642"/>
                  </a:lnTo>
                  <a:lnTo>
                    <a:pt x="317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545"/>
            <p:cNvSpPr/>
            <p:nvPr>
              <p:custDataLst>
                <p:tags r:id="rId115"/>
              </p:custDataLst>
            </p:nvPr>
          </p:nvSpPr>
          <p:spPr>
            <a:xfrm>
              <a:off x="2803216" y="4775200"/>
              <a:ext cx="30838" cy="47280"/>
            </a:xfrm>
            <a:custGeom>
              <a:avLst/>
              <a:gdLst/>
              <a:ahLst/>
              <a:cxnLst/>
              <a:rect l="0" t="0" r="0" b="0"/>
              <a:pathLst>
                <a:path w="30838" h="47280">
                  <a:moveTo>
                    <a:pt x="9834" y="19050"/>
                  </a:moveTo>
                  <a:lnTo>
                    <a:pt x="9834" y="19050"/>
                  </a:lnTo>
                  <a:lnTo>
                    <a:pt x="6463" y="22421"/>
                  </a:lnTo>
                  <a:lnTo>
                    <a:pt x="4808" y="25957"/>
                  </a:lnTo>
                  <a:lnTo>
                    <a:pt x="4367" y="27888"/>
                  </a:lnTo>
                  <a:lnTo>
                    <a:pt x="374" y="33977"/>
                  </a:lnTo>
                  <a:lnTo>
                    <a:pt x="0" y="36057"/>
                  </a:lnTo>
                  <a:lnTo>
                    <a:pt x="456" y="38148"/>
                  </a:lnTo>
                  <a:lnTo>
                    <a:pt x="4468" y="44464"/>
                  </a:lnTo>
                  <a:lnTo>
                    <a:pt x="6257" y="46576"/>
                  </a:lnTo>
                  <a:lnTo>
                    <a:pt x="8860" y="47279"/>
                  </a:lnTo>
                  <a:lnTo>
                    <a:pt x="15516" y="46178"/>
                  </a:lnTo>
                  <a:lnTo>
                    <a:pt x="23826" y="41590"/>
                  </a:lnTo>
                  <a:lnTo>
                    <a:pt x="30756" y="32392"/>
                  </a:lnTo>
                  <a:lnTo>
                    <a:pt x="30837" y="27945"/>
                  </a:lnTo>
                  <a:lnTo>
                    <a:pt x="27165" y="17359"/>
                  </a:lnTo>
                  <a:lnTo>
                    <a:pt x="9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546"/>
            <p:cNvSpPr/>
            <p:nvPr>
              <p:custDataLst>
                <p:tags r:id="rId116"/>
              </p:custDataLst>
            </p:nvPr>
          </p:nvSpPr>
          <p:spPr>
            <a:xfrm>
              <a:off x="2368550" y="4426550"/>
              <a:ext cx="228601" cy="272451"/>
            </a:xfrm>
            <a:custGeom>
              <a:avLst/>
              <a:gdLst/>
              <a:ahLst/>
              <a:cxnLst/>
              <a:rect l="0" t="0" r="0" b="0"/>
              <a:pathLst>
                <a:path w="228601" h="272451">
                  <a:moveTo>
                    <a:pt x="0" y="18450"/>
                  </a:moveTo>
                  <a:lnTo>
                    <a:pt x="0" y="18450"/>
                  </a:lnTo>
                  <a:lnTo>
                    <a:pt x="0" y="1427"/>
                  </a:lnTo>
                  <a:lnTo>
                    <a:pt x="706" y="751"/>
                  </a:lnTo>
                  <a:lnTo>
                    <a:pt x="3371" y="0"/>
                  </a:lnTo>
                  <a:lnTo>
                    <a:pt x="5069" y="506"/>
                  </a:lnTo>
                  <a:lnTo>
                    <a:pt x="8838" y="2949"/>
                  </a:lnTo>
                  <a:lnTo>
                    <a:pt x="46450" y="49262"/>
                  </a:lnTo>
                  <a:lnTo>
                    <a:pt x="79668" y="94595"/>
                  </a:lnTo>
                  <a:lnTo>
                    <a:pt x="116489" y="139802"/>
                  </a:lnTo>
                  <a:lnTo>
                    <a:pt x="149709" y="186430"/>
                  </a:lnTo>
                  <a:lnTo>
                    <a:pt x="185997" y="229849"/>
                  </a:lnTo>
                  <a:lnTo>
                    <a:pt x="207510" y="258260"/>
                  </a:lnTo>
                  <a:lnTo>
                    <a:pt x="228600" y="27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547"/>
            <p:cNvSpPr/>
            <p:nvPr>
              <p:custDataLst>
                <p:tags r:id="rId117"/>
              </p:custDataLst>
            </p:nvPr>
          </p:nvSpPr>
          <p:spPr>
            <a:xfrm>
              <a:off x="2617668" y="4434482"/>
              <a:ext cx="144166" cy="520254"/>
            </a:xfrm>
            <a:custGeom>
              <a:avLst/>
              <a:gdLst/>
              <a:ahLst/>
              <a:cxnLst/>
              <a:rect l="0" t="0" r="0" b="0"/>
              <a:pathLst>
                <a:path w="144166" h="520254">
                  <a:moveTo>
                    <a:pt x="125532" y="29568"/>
                  </a:moveTo>
                  <a:lnTo>
                    <a:pt x="125532" y="29568"/>
                  </a:lnTo>
                  <a:lnTo>
                    <a:pt x="139838" y="15262"/>
                  </a:lnTo>
                  <a:lnTo>
                    <a:pt x="142473" y="8864"/>
                  </a:lnTo>
                  <a:lnTo>
                    <a:pt x="144165" y="0"/>
                  </a:lnTo>
                  <a:lnTo>
                    <a:pt x="140634" y="2551"/>
                  </a:lnTo>
                  <a:lnTo>
                    <a:pt x="96659" y="40736"/>
                  </a:lnTo>
                  <a:lnTo>
                    <a:pt x="54671" y="83378"/>
                  </a:lnTo>
                  <a:lnTo>
                    <a:pt x="27049" y="120612"/>
                  </a:lnTo>
                  <a:lnTo>
                    <a:pt x="13387" y="165693"/>
                  </a:lnTo>
                  <a:lnTo>
                    <a:pt x="11358" y="210902"/>
                  </a:lnTo>
                  <a:lnTo>
                    <a:pt x="11248" y="250741"/>
                  </a:lnTo>
                  <a:lnTo>
                    <a:pt x="11235" y="293939"/>
                  </a:lnTo>
                  <a:lnTo>
                    <a:pt x="11233" y="332580"/>
                  </a:lnTo>
                  <a:lnTo>
                    <a:pt x="7861" y="371939"/>
                  </a:lnTo>
                  <a:lnTo>
                    <a:pt x="2394" y="413782"/>
                  </a:lnTo>
                  <a:lnTo>
                    <a:pt x="0" y="459912"/>
                  </a:lnTo>
                  <a:lnTo>
                    <a:pt x="9430" y="498727"/>
                  </a:lnTo>
                  <a:lnTo>
                    <a:pt x="17644" y="516072"/>
                  </a:lnTo>
                  <a:lnTo>
                    <a:pt x="19740" y="519004"/>
                  </a:lnTo>
                  <a:lnTo>
                    <a:pt x="21843" y="520253"/>
                  </a:lnTo>
                  <a:lnTo>
                    <a:pt x="30282" y="51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SMARTInkShape-1548"/>
          <p:cNvSpPr/>
          <p:nvPr>
            <p:custDataLst>
              <p:tags r:id="rId3"/>
            </p:custDataLst>
          </p:nvPr>
        </p:nvSpPr>
        <p:spPr>
          <a:xfrm>
            <a:off x="558808" y="1708150"/>
            <a:ext cx="63493" cy="75106"/>
          </a:xfrm>
          <a:custGeom>
            <a:avLst/>
            <a:gdLst/>
            <a:ahLst/>
            <a:cxnLst/>
            <a:rect l="0" t="0" r="0" b="0"/>
            <a:pathLst>
              <a:path w="63493" h="75106">
                <a:moveTo>
                  <a:pt x="31742" y="0"/>
                </a:moveTo>
                <a:lnTo>
                  <a:pt x="31742" y="0"/>
                </a:lnTo>
                <a:lnTo>
                  <a:pt x="28371" y="3371"/>
                </a:lnTo>
                <a:lnTo>
                  <a:pt x="24835" y="5026"/>
                </a:lnTo>
                <a:lnTo>
                  <a:pt x="22904" y="5467"/>
                </a:lnTo>
                <a:lnTo>
                  <a:pt x="21616" y="6467"/>
                </a:lnTo>
                <a:lnTo>
                  <a:pt x="20186" y="9460"/>
                </a:lnTo>
                <a:lnTo>
                  <a:pt x="19099" y="10540"/>
                </a:lnTo>
                <a:lnTo>
                  <a:pt x="16010" y="11740"/>
                </a:lnTo>
                <a:lnTo>
                  <a:pt x="14904" y="12765"/>
                </a:lnTo>
                <a:lnTo>
                  <a:pt x="8522" y="24180"/>
                </a:lnTo>
                <a:lnTo>
                  <a:pt x="6283" y="34054"/>
                </a:lnTo>
                <a:lnTo>
                  <a:pt x="2169" y="42467"/>
                </a:lnTo>
                <a:lnTo>
                  <a:pt x="0" y="75105"/>
                </a:lnTo>
                <a:lnTo>
                  <a:pt x="1877" y="73832"/>
                </a:lnTo>
                <a:lnTo>
                  <a:pt x="3365" y="72504"/>
                </a:lnTo>
                <a:lnTo>
                  <a:pt x="8782" y="71030"/>
                </a:lnTo>
                <a:lnTo>
                  <a:pt x="29241" y="68594"/>
                </a:lnTo>
                <a:lnTo>
                  <a:pt x="63492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SMARTInkShape-1549"/>
          <p:cNvSpPr/>
          <p:nvPr>
            <p:custDataLst>
              <p:tags r:id="rId4"/>
            </p:custDataLst>
          </p:nvPr>
        </p:nvSpPr>
        <p:spPr>
          <a:xfrm>
            <a:off x="-21625" y="998871"/>
            <a:ext cx="1481728" cy="1353285"/>
          </a:xfrm>
          <a:custGeom>
            <a:avLst/>
            <a:gdLst/>
            <a:ahLst/>
            <a:cxnLst/>
            <a:rect l="0" t="0" r="0" b="0"/>
            <a:pathLst>
              <a:path w="1481728" h="1353285">
                <a:moveTo>
                  <a:pt x="955075" y="61579"/>
                </a:moveTo>
                <a:lnTo>
                  <a:pt x="955075" y="61579"/>
                </a:lnTo>
                <a:lnTo>
                  <a:pt x="929049" y="60873"/>
                </a:lnTo>
                <a:lnTo>
                  <a:pt x="886079" y="48714"/>
                </a:lnTo>
                <a:lnTo>
                  <a:pt x="841556" y="36164"/>
                </a:lnTo>
                <a:lnTo>
                  <a:pt x="795984" y="30663"/>
                </a:lnTo>
                <a:lnTo>
                  <a:pt x="752435" y="28112"/>
                </a:lnTo>
                <a:lnTo>
                  <a:pt x="709652" y="24394"/>
                </a:lnTo>
                <a:lnTo>
                  <a:pt x="667711" y="27121"/>
                </a:lnTo>
                <a:lnTo>
                  <a:pt x="629649" y="32398"/>
                </a:lnTo>
                <a:lnTo>
                  <a:pt x="585916" y="41800"/>
                </a:lnTo>
                <a:lnTo>
                  <a:pt x="547323" y="53524"/>
                </a:lnTo>
                <a:lnTo>
                  <a:pt x="501956" y="74333"/>
                </a:lnTo>
                <a:lnTo>
                  <a:pt x="461444" y="94594"/>
                </a:lnTo>
                <a:lnTo>
                  <a:pt x="417223" y="113909"/>
                </a:lnTo>
                <a:lnTo>
                  <a:pt x="376944" y="138956"/>
                </a:lnTo>
                <a:lnTo>
                  <a:pt x="329872" y="167802"/>
                </a:lnTo>
                <a:lnTo>
                  <a:pt x="285696" y="200607"/>
                </a:lnTo>
                <a:lnTo>
                  <a:pt x="241455" y="242067"/>
                </a:lnTo>
                <a:lnTo>
                  <a:pt x="197822" y="286161"/>
                </a:lnTo>
                <a:lnTo>
                  <a:pt x="158718" y="333377"/>
                </a:lnTo>
                <a:lnTo>
                  <a:pt x="122671" y="379686"/>
                </a:lnTo>
                <a:lnTo>
                  <a:pt x="93352" y="420539"/>
                </a:lnTo>
                <a:lnTo>
                  <a:pt x="68327" y="466761"/>
                </a:lnTo>
                <a:lnTo>
                  <a:pt x="45910" y="512713"/>
                </a:lnTo>
                <a:lnTo>
                  <a:pt x="33060" y="552545"/>
                </a:lnTo>
                <a:lnTo>
                  <a:pt x="23132" y="580289"/>
                </a:lnTo>
                <a:lnTo>
                  <a:pt x="11240" y="626911"/>
                </a:lnTo>
                <a:lnTo>
                  <a:pt x="2614" y="674351"/>
                </a:lnTo>
                <a:lnTo>
                  <a:pt x="0" y="707161"/>
                </a:lnTo>
                <a:lnTo>
                  <a:pt x="2066" y="747744"/>
                </a:lnTo>
                <a:lnTo>
                  <a:pt x="5795" y="785587"/>
                </a:lnTo>
                <a:lnTo>
                  <a:pt x="9718" y="827572"/>
                </a:lnTo>
                <a:lnTo>
                  <a:pt x="20736" y="871405"/>
                </a:lnTo>
                <a:lnTo>
                  <a:pt x="33287" y="914400"/>
                </a:lnTo>
                <a:lnTo>
                  <a:pt x="45228" y="954519"/>
                </a:lnTo>
                <a:lnTo>
                  <a:pt x="61074" y="997686"/>
                </a:lnTo>
                <a:lnTo>
                  <a:pt x="75958" y="1038358"/>
                </a:lnTo>
                <a:lnTo>
                  <a:pt x="91755" y="1084962"/>
                </a:lnTo>
                <a:lnTo>
                  <a:pt x="104258" y="1114809"/>
                </a:lnTo>
                <a:lnTo>
                  <a:pt x="131128" y="1161817"/>
                </a:lnTo>
                <a:lnTo>
                  <a:pt x="163533" y="1204993"/>
                </a:lnTo>
                <a:lnTo>
                  <a:pt x="201536" y="1246436"/>
                </a:lnTo>
                <a:lnTo>
                  <a:pt x="207183" y="1253650"/>
                </a:lnTo>
                <a:lnTo>
                  <a:pt x="251026" y="1281143"/>
                </a:lnTo>
                <a:lnTo>
                  <a:pt x="295539" y="1307374"/>
                </a:lnTo>
                <a:lnTo>
                  <a:pt x="342196" y="1323348"/>
                </a:lnTo>
                <a:lnTo>
                  <a:pt x="385975" y="1335882"/>
                </a:lnTo>
                <a:lnTo>
                  <a:pt x="432628" y="1343326"/>
                </a:lnTo>
                <a:lnTo>
                  <a:pt x="477210" y="1348857"/>
                </a:lnTo>
                <a:lnTo>
                  <a:pt x="509622" y="1352899"/>
                </a:lnTo>
                <a:lnTo>
                  <a:pt x="542842" y="1353284"/>
                </a:lnTo>
                <a:lnTo>
                  <a:pt x="587634" y="1351416"/>
                </a:lnTo>
                <a:lnTo>
                  <a:pt x="628892" y="1348980"/>
                </a:lnTo>
                <a:lnTo>
                  <a:pt x="669340" y="1343791"/>
                </a:lnTo>
                <a:lnTo>
                  <a:pt x="708605" y="1335903"/>
                </a:lnTo>
                <a:lnTo>
                  <a:pt x="742522" y="1327856"/>
                </a:lnTo>
                <a:lnTo>
                  <a:pt x="778762" y="1317224"/>
                </a:lnTo>
                <a:lnTo>
                  <a:pt x="818011" y="1306081"/>
                </a:lnTo>
                <a:lnTo>
                  <a:pt x="860998" y="1291568"/>
                </a:lnTo>
                <a:lnTo>
                  <a:pt x="894918" y="1279930"/>
                </a:lnTo>
                <a:lnTo>
                  <a:pt x="940308" y="1265240"/>
                </a:lnTo>
                <a:lnTo>
                  <a:pt x="979157" y="1250775"/>
                </a:lnTo>
                <a:lnTo>
                  <a:pt x="1024535" y="1228615"/>
                </a:lnTo>
                <a:lnTo>
                  <a:pt x="1063615" y="1207938"/>
                </a:lnTo>
                <a:lnTo>
                  <a:pt x="1106586" y="1178785"/>
                </a:lnTo>
                <a:lnTo>
                  <a:pt x="1147853" y="1150748"/>
                </a:lnTo>
                <a:lnTo>
                  <a:pt x="1189668" y="1115413"/>
                </a:lnTo>
                <a:lnTo>
                  <a:pt x="1230090" y="1070508"/>
                </a:lnTo>
                <a:lnTo>
                  <a:pt x="1266398" y="1027366"/>
                </a:lnTo>
                <a:lnTo>
                  <a:pt x="1304740" y="981622"/>
                </a:lnTo>
                <a:lnTo>
                  <a:pt x="1335608" y="939412"/>
                </a:lnTo>
                <a:lnTo>
                  <a:pt x="1359142" y="901958"/>
                </a:lnTo>
                <a:lnTo>
                  <a:pt x="1384533" y="862946"/>
                </a:lnTo>
                <a:lnTo>
                  <a:pt x="1402644" y="829128"/>
                </a:lnTo>
                <a:lnTo>
                  <a:pt x="1422121" y="789005"/>
                </a:lnTo>
                <a:lnTo>
                  <a:pt x="1436830" y="747248"/>
                </a:lnTo>
                <a:lnTo>
                  <a:pt x="1448243" y="704066"/>
                </a:lnTo>
                <a:lnTo>
                  <a:pt x="1461791" y="660820"/>
                </a:lnTo>
                <a:lnTo>
                  <a:pt x="1472987" y="619848"/>
                </a:lnTo>
                <a:lnTo>
                  <a:pt x="1479104" y="575536"/>
                </a:lnTo>
                <a:lnTo>
                  <a:pt x="1481230" y="539438"/>
                </a:lnTo>
                <a:lnTo>
                  <a:pt x="1481727" y="507499"/>
                </a:lnTo>
                <a:lnTo>
                  <a:pt x="1478185" y="472138"/>
                </a:lnTo>
                <a:lnTo>
                  <a:pt x="1471202" y="435255"/>
                </a:lnTo>
                <a:lnTo>
                  <a:pt x="1461042" y="397696"/>
                </a:lnTo>
                <a:lnTo>
                  <a:pt x="1450165" y="357706"/>
                </a:lnTo>
                <a:lnTo>
                  <a:pt x="1435804" y="314545"/>
                </a:lnTo>
                <a:lnTo>
                  <a:pt x="1423560" y="276230"/>
                </a:lnTo>
                <a:lnTo>
                  <a:pt x="1399258" y="228762"/>
                </a:lnTo>
                <a:lnTo>
                  <a:pt x="1375236" y="182510"/>
                </a:lnTo>
                <a:lnTo>
                  <a:pt x="1350971" y="143507"/>
                </a:lnTo>
                <a:lnTo>
                  <a:pt x="1317315" y="101269"/>
                </a:lnTo>
                <a:lnTo>
                  <a:pt x="1272592" y="55322"/>
                </a:lnTo>
                <a:lnTo>
                  <a:pt x="1251648" y="38088"/>
                </a:lnTo>
                <a:lnTo>
                  <a:pt x="1218162" y="22163"/>
                </a:lnTo>
                <a:lnTo>
                  <a:pt x="1185597" y="11605"/>
                </a:lnTo>
                <a:lnTo>
                  <a:pt x="1149957" y="4561"/>
                </a:lnTo>
                <a:lnTo>
                  <a:pt x="1104305" y="0"/>
                </a:lnTo>
                <a:lnTo>
                  <a:pt x="1067731" y="814"/>
                </a:lnTo>
                <a:lnTo>
                  <a:pt x="1029133" y="4939"/>
                </a:lnTo>
                <a:lnTo>
                  <a:pt x="983603" y="18456"/>
                </a:lnTo>
                <a:lnTo>
                  <a:pt x="943302" y="31712"/>
                </a:lnTo>
                <a:lnTo>
                  <a:pt x="904550" y="45282"/>
                </a:lnTo>
                <a:lnTo>
                  <a:pt x="866256" y="62395"/>
                </a:lnTo>
                <a:lnTo>
                  <a:pt x="828099" y="80871"/>
                </a:lnTo>
                <a:lnTo>
                  <a:pt x="777275" y="1060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" name="SMARTInkShape-Group316"/>
          <p:cNvGrpSpPr/>
          <p:nvPr/>
        </p:nvGrpSpPr>
        <p:grpSpPr>
          <a:xfrm>
            <a:off x="1370099" y="3591973"/>
            <a:ext cx="684852" cy="230728"/>
            <a:chOff x="1370099" y="3591973"/>
            <a:chExt cx="684852" cy="230728"/>
          </a:xfrm>
        </p:grpSpPr>
        <p:sp>
          <p:nvSpPr>
            <p:cNvPr id="405" name="SMARTInkShape-1550"/>
            <p:cNvSpPr/>
            <p:nvPr>
              <p:custDataLst>
                <p:tags r:id="rId108"/>
              </p:custDataLst>
            </p:nvPr>
          </p:nvSpPr>
          <p:spPr>
            <a:xfrm>
              <a:off x="1990242" y="3594100"/>
              <a:ext cx="64709" cy="228601"/>
            </a:xfrm>
            <a:custGeom>
              <a:avLst/>
              <a:gdLst/>
              <a:ahLst/>
              <a:cxnLst/>
              <a:rect l="0" t="0" r="0" b="0"/>
              <a:pathLst>
                <a:path w="64709" h="2286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9078" y="24485"/>
                  </a:lnTo>
                  <a:lnTo>
                    <a:pt x="42763" y="69831"/>
                  </a:lnTo>
                  <a:lnTo>
                    <a:pt x="58890" y="112178"/>
                  </a:lnTo>
                  <a:lnTo>
                    <a:pt x="64708" y="137190"/>
                  </a:lnTo>
                  <a:lnTo>
                    <a:pt x="56783" y="181171"/>
                  </a:lnTo>
                  <a:lnTo>
                    <a:pt x="56008" y="188514"/>
                  </a:lnTo>
                  <a:lnTo>
                    <a:pt x="49502" y="202317"/>
                  </a:lnTo>
                  <a:lnTo>
                    <a:pt x="44804" y="208961"/>
                  </a:lnTo>
                  <a:lnTo>
                    <a:pt x="1000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551"/>
            <p:cNvSpPr/>
            <p:nvPr>
              <p:custDataLst>
                <p:tags r:id="rId109"/>
              </p:custDataLst>
            </p:nvPr>
          </p:nvSpPr>
          <p:spPr>
            <a:xfrm>
              <a:off x="1818650" y="3714750"/>
              <a:ext cx="99051" cy="14373"/>
            </a:xfrm>
            <a:custGeom>
              <a:avLst/>
              <a:gdLst/>
              <a:ahLst/>
              <a:cxnLst/>
              <a:rect l="0" t="0" r="0" b="0"/>
              <a:pathLst>
                <a:path w="99051" h="14373">
                  <a:moveTo>
                    <a:pt x="29200" y="6350"/>
                  </a:moveTo>
                  <a:lnTo>
                    <a:pt x="29200" y="6350"/>
                  </a:lnTo>
                  <a:lnTo>
                    <a:pt x="6056" y="6350"/>
                  </a:lnTo>
                  <a:lnTo>
                    <a:pt x="3187" y="7761"/>
                  </a:lnTo>
                  <a:lnTo>
                    <a:pt x="1275" y="10113"/>
                  </a:lnTo>
                  <a:lnTo>
                    <a:pt x="0" y="13092"/>
                  </a:lnTo>
                  <a:lnTo>
                    <a:pt x="1267" y="14372"/>
                  </a:lnTo>
                  <a:lnTo>
                    <a:pt x="44934" y="10978"/>
                  </a:lnTo>
                  <a:lnTo>
                    <a:pt x="9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552"/>
            <p:cNvSpPr/>
            <p:nvPr>
              <p:custDataLst>
                <p:tags r:id="rId110"/>
              </p:custDataLst>
            </p:nvPr>
          </p:nvSpPr>
          <p:spPr>
            <a:xfrm>
              <a:off x="1817210" y="3597814"/>
              <a:ext cx="93258" cy="194762"/>
            </a:xfrm>
            <a:custGeom>
              <a:avLst/>
              <a:gdLst/>
              <a:ahLst/>
              <a:cxnLst/>
              <a:rect l="0" t="0" r="0" b="0"/>
              <a:pathLst>
                <a:path w="93258" h="194762">
                  <a:moveTo>
                    <a:pt x="87790" y="15336"/>
                  </a:moveTo>
                  <a:lnTo>
                    <a:pt x="87790" y="15336"/>
                  </a:lnTo>
                  <a:lnTo>
                    <a:pt x="91161" y="11965"/>
                  </a:lnTo>
                  <a:lnTo>
                    <a:pt x="92816" y="8429"/>
                  </a:lnTo>
                  <a:lnTo>
                    <a:pt x="93257" y="6498"/>
                  </a:lnTo>
                  <a:lnTo>
                    <a:pt x="92141" y="4505"/>
                  </a:lnTo>
                  <a:lnTo>
                    <a:pt x="87137" y="409"/>
                  </a:lnTo>
                  <a:lnTo>
                    <a:pt x="78327" y="0"/>
                  </a:lnTo>
                  <a:lnTo>
                    <a:pt x="58796" y="5486"/>
                  </a:lnTo>
                  <a:lnTo>
                    <a:pt x="36986" y="27867"/>
                  </a:lnTo>
                  <a:lnTo>
                    <a:pt x="22799" y="49153"/>
                  </a:lnTo>
                  <a:lnTo>
                    <a:pt x="9126" y="89435"/>
                  </a:lnTo>
                  <a:lnTo>
                    <a:pt x="2637" y="131730"/>
                  </a:lnTo>
                  <a:lnTo>
                    <a:pt x="0" y="161614"/>
                  </a:lnTo>
                  <a:lnTo>
                    <a:pt x="3146" y="175834"/>
                  </a:lnTo>
                  <a:lnTo>
                    <a:pt x="9248" y="186152"/>
                  </a:lnTo>
                  <a:lnTo>
                    <a:pt x="16664" y="193089"/>
                  </a:lnTo>
                  <a:lnTo>
                    <a:pt x="28426" y="194761"/>
                  </a:lnTo>
                  <a:lnTo>
                    <a:pt x="55602" y="190086"/>
                  </a:lnTo>
                  <a:lnTo>
                    <a:pt x="81440" y="174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553"/>
            <p:cNvSpPr/>
            <p:nvPr>
              <p:custDataLst>
                <p:tags r:id="rId111"/>
              </p:custDataLst>
            </p:nvPr>
          </p:nvSpPr>
          <p:spPr>
            <a:xfrm>
              <a:off x="1370099" y="3607061"/>
              <a:ext cx="58652" cy="190240"/>
            </a:xfrm>
            <a:custGeom>
              <a:avLst/>
              <a:gdLst/>
              <a:ahLst/>
              <a:cxnLst/>
              <a:rect l="0" t="0" r="0" b="0"/>
              <a:pathLst>
                <a:path w="58652" h="190240">
                  <a:moveTo>
                    <a:pt x="58651" y="6089"/>
                  </a:moveTo>
                  <a:lnTo>
                    <a:pt x="58651" y="6089"/>
                  </a:lnTo>
                  <a:lnTo>
                    <a:pt x="53184" y="622"/>
                  </a:lnTo>
                  <a:lnTo>
                    <a:pt x="45821" y="0"/>
                  </a:lnTo>
                  <a:lnTo>
                    <a:pt x="38602" y="3618"/>
                  </a:lnTo>
                  <a:lnTo>
                    <a:pt x="24724" y="17351"/>
                  </a:lnTo>
                  <a:lnTo>
                    <a:pt x="19099" y="24180"/>
                  </a:lnTo>
                  <a:lnTo>
                    <a:pt x="5003" y="68511"/>
                  </a:lnTo>
                  <a:lnTo>
                    <a:pt x="0" y="88395"/>
                  </a:lnTo>
                  <a:lnTo>
                    <a:pt x="3330" y="125569"/>
                  </a:lnTo>
                  <a:lnTo>
                    <a:pt x="13253" y="157750"/>
                  </a:lnTo>
                  <a:lnTo>
                    <a:pt x="58651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554"/>
            <p:cNvSpPr/>
            <p:nvPr>
              <p:custDataLst>
                <p:tags r:id="rId112"/>
              </p:custDataLst>
            </p:nvPr>
          </p:nvSpPr>
          <p:spPr>
            <a:xfrm>
              <a:off x="1660692" y="3605764"/>
              <a:ext cx="51260" cy="161490"/>
            </a:xfrm>
            <a:custGeom>
              <a:avLst/>
              <a:gdLst/>
              <a:ahLst/>
              <a:cxnLst/>
              <a:rect l="0" t="0" r="0" b="0"/>
              <a:pathLst>
                <a:path w="51260" h="161490">
                  <a:moveTo>
                    <a:pt x="41108" y="20086"/>
                  </a:moveTo>
                  <a:lnTo>
                    <a:pt x="41108" y="20086"/>
                  </a:lnTo>
                  <a:lnTo>
                    <a:pt x="44479" y="13344"/>
                  </a:lnTo>
                  <a:lnTo>
                    <a:pt x="44252" y="6271"/>
                  </a:lnTo>
                  <a:lnTo>
                    <a:pt x="43204" y="2409"/>
                  </a:lnTo>
                  <a:lnTo>
                    <a:pt x="41094" y="540"/>
                  </a:lnTo>
                  <a:lnTo>
                    <a:pt x="38277" y="0"/>
                  </a:lnTo>
                  <a:lnTo>
                    <a:pt x="31383" y="1281"/>
                  </a:lnTo>
                  <a:lnTo>
                    <a:pt x="7938" y="13185"/>
                  </a:lnTo>
                  <a:lnTo>
                    <a:pt x="1671" y="20782"/>
                  </a:lnTo>
                  <a:lnTo>
                    <a:pt x="0" y="24783"/>
                  </a:lnTo>
                  <a:lnTo>
                    <a:pt x="1019" y="43898"/>
                  </a:lnTo>
                  <a:lnTo>
                    <a:pt x="5790" y="60695"/>
                  </a:lnTo>
                  <a:lnTo>
                    <a:pt x="40907" y="105939"/>
                  </a:lnTo>
                  <a:lnTo>
                    <a:pt x="48074" y="120332"/>
                  </a:lnTo>
                  <a:lnTo>
                    <a:pt x="51259" y="133784"/>
                  </a:lnTo>
                  <a:lnTo>
                    <a:pt x="50794" y="144937"/>
                  </a:lnTo>
                  <a:lnTo>
                    <a:pt x="49682" y="149886"/>
                  </a:lnTo>
                  <a:lnTo>
                    <a:pt x="46824" y="153892"/>
                  </a:lnTo>
                  <a:lnTo>
                    <a:pt x="38004" y="160224"/>
                  </a:lnTo>
                  <a:lnTo>
                    <a:pt x="33394" y="161489"/>
                  </a:lnTo>
                  <a:lnTo>
                    <a:pt x="24509" y="161013"/>
                  </a:lnTo>
                  <a:lnTo>
                    <a:pt x="17738" y="158450"/>
                  </a:lnTo>
                  <a:lnTo>
                    <a:pt x="14945" y="156778"/>
                  </a:lnTo>
                  <a:lnTo>
                    <a:pt x="3008" y="12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555"/>
            <p:cNvSpPr/>
            <p:nvPr>
              <p:custDataLst>
                <p:tags r:id="rId113"/>
              </p:custDataLst>
            </p:nvPr>
          </p:nvSpPr>
          <p:spPr>
            <a:xfrm>
              <a:off x="1530160" y="3591973"/>
              <a:ext cx="76391" cy="169003"/>
            </a:xfrm>
            <a:custGeom>
              <a:avLst/>
              <a:gdLst/>
              <a:ahLst/>
              <a:cxnLst/>
              <a:rect l="0" t="0" r="0" b="0"/>
              <a:pathLst>
                <a:path w="76391" h="169003">
                  <a:moveTo>
                    <a:pt x="76390" y="27527"/>
                  </a:moveTo>
                  <a:lnTo>
                    <a:pt x="76390" y="27527"/>
                  </a:lnTo>
                  <a:lnTo>
                    <a:pt x="67601" y="13712"/>
                  </a:lnTo>
                  <a:lnTo>
                    <a:pt x="59784" y="6570"/>
                  </a:lnTo>
                  <a:lnTo>
                    <a:pt x="49254" y="1045"/>
                  </a:lnTo>
                  <a:lnTo>
                    <a:pt x="39400" y="0"/>
                  </a:lnTo>
                  <a:lnTo>
                    <a:pt x="34797" y="709"/>
                  </a:lnTo>
                  <a:lnTo>
                    <a:pt x="18205" y="11820"/>
                  </a:lnTo>
                  <a:lnTo>
                    <a:pt x="3255" y="28518"/>
                  </a:lnTo>
                  <a:lnTo>
                    <a:pt x="822" y="34537"/>
                  </a:lnTo>
                  <a:lnTo>
                    <a:pt x="0" y="46870"/>
                  </a:lnTo>
                  <a:lnTo>
                    <a:pt x="5750" y="59408"/>
                  </a:lnTo>
                  <a:lnTo>
                    <a:pt x="20887" y="76484"/>
                  </a:lnTo>
                  <a:lnTo>
                    <a:pt x="60415" y="118787"/>
                  </a:lnTo>
                  <a:lnTo>
                    <a:pt x="65762" y="132057"/>
                  </a:lnTo>
                  <a:lnTo>
                    <a:pt x="67433" y="145952"/>
                  </a:lnTo>
                  <a:lnTo>
                    <a:pt x="65824" y="156830"/>
                  </a:lnTo>
                  <a:lnTo>
                    <a:pt x="60875" y="164488"/>
                  </a:lnTo>
                  <a:lnTo>
                    <a:pt x="55384" y="168832"/>
                  </a:lnTo>
                  <a:lnTo>
                    <a:pt x="53919" y="169002"/>
                  </a:lnTo>
                  <a:lnTo>
                    <a:pt x="52943" y="168411"/>
                  </a:lnTo>
                  <a:lnTo>
                    <a:pt x="52292" y="167310"/>
                  </a:lnTo>
                  <a:lnTo>
                    <a:pt x="50990" y="160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317"/>
          <p:cNvGrpSpPr/>
          <p:nvPr/>
        </p:nvGrpSpPr>
        <p:grpSpPr>
          <a:xfrm>
            <a:off x="1354799" y="2178050"/>
            <a:ext cx="545380" cy="272964"/>
            <a:chOff x="1354799" y="2178050"/>
            <a:chExt cx="545380" cy="272964"/>
          </a:xfrm>
        </p:grpSpPr>
        <p:sp>
          <p:nvSpPr>
            <p:cNvPr id="412" name="SMARTInkShape-1556"/>
            <p:cNvSpPr/>
            <p:nvPr>
              <p:custDataLst>
                <p:tags r:id="rId103"/>
              </p:custDataLst>
            </p:nvPr>
          </p:nvSpPr>
          <p:spPr>
            <a:xfrm>
              <a:off x="1797050" y="2178050"/>
              <a:ext cx="103129" cy="209551"/>
            </a:xfrm>
            <a:custGeom>
              <a:avLst/>
              <a:gdLst/>
              <a:ahLst/>
              <a:cxnLst/>
              <a:rect l="0" t="0" r="0" b="0"/>
              <a:pathLst>
                <a:path w="103129" h="209551">
                  <a:moveTo>
                    <a:pt x="0" y="0"/>
                  </a:moveTo>
                  <a:lnTo>
                    <a:pt x="0" y="0"/>
                  </a:lnTo>
                  <a:lnTo>
                    <a:pt x="25749" y="15696"/>
                  </a:lnTo>
                  <a:lnTo>
                    <a:pt x="71849" y="59958"/>
                  </a:lnTo>
                  <a:lnTo>
                    <a:pt x="91882" y="87991"/>
                  </a:lnTo>
                  <a:lnTo>
                    <a:pt x="103051" y="120863"/>
                  </a:lnTo>
                  <a:lnTo>
                    <a:pt x="103128" y="147602"/>
                  </a:lnTo>
                  <a:lnTo>
                    <a:pt x="95311" y="176770"/>
                  </a:lnTo>
                  <a:lnTo>
                    <a:pt x="698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557"/>
            <p:cNvSpPr/>
            <p:nvPr>
              <p:custDataLst>
                <p:tags r:id="rId104"/>
              </p:custDataLst>
            </p:nvPr>
          </p:nvSpPr>
          <p:spPr>
            <a:xfrm>
              <a:off x="1709957" y="2242694"/>
              <a:ext cx="47327" cy="134176"/>
            </a:xfrm>
            <a:custGeom>
              <a:avLst/>
              <a:gdLst/>
              <a:ahLst/>
              <a:cxnLst/>
              <a:rect l="0" t="0" r="0" b="0"/>
              <a:pathLst>
                <a:path w="47327" h="134176">
                  <a:moveTo>
                    <a:pt x="17243" y="11556"/>
                  </a:moveTo>
                  <a:lnTo>
                    <a:pt x="17243" y="11556"/>
                  </a:lnTo>
                  <a:lnTo>
                    <a:pt x="23018" y="6486"/>
                  </a:lnTo>
                  <a:lnTo>
                    <a:pt x="34266" y="0"/>
                  </a:lnTo>
                  <a:lnTo>
                    <a:pt x="15068" y="11166"/>
                  </a:lnTo>
                  <a:lnTo>
                    <a:pt x="4290" y="22651"/>
                  </a:lnTo>
                  <a:lnTo>
                    <a:pt x="903" y="30833"/>
                  </a:lnTo>
                  <a:lnTo>
                    <a:pt x="0" y="34991"/>
                  </a:lnTo>
                  <a:lnTo>
                    <a:pt x="2099" y="50955"/>
                  </a:lnTo>
                  <a:lnTo>
                    <a:pt x="7190" y="65720"/>
                  </a:lnTo>
                  <a:lnTo>
                    <a:pt x="43368" y="110755"/>
                  </a:lnTo>
                  <a:lnTo>
                    <a:pt x="47326" y="123655"/>
                  </a:lnTo>
                  <a:lnTo>
                    <a:pt x="46371" y="130287"/>
                  </a:lnTo>
                  <a:lnTo>
                    <a:pt x="45128" y="133044"/>
                  </a:lnTo>
                  <a:lnTo>
                    <a:pt x="42183" y="134175"/>
                  </a:lnTo>
                  <a:lnTo>
                    <a:pt x="33266" y="133552"/>
                  </a:lnTo>
                  <a:lnTo>
                    <a:pt x="29336" y="130986"/>
                  </a:lnTo>
                  <a:lnTo>
                    <a:pt x="17243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558"/>
            <p:cNvSpPr/>
            <p:nvPr>
              <p:custDataLst>
                <p:tags r:id="rId105"/>
              </p:custDataLst>
            </p:nvPr>
          </p:nvSpPr>
          <p:spPr>
            <a:xfrm>
              <a:off x="1611244" y="2251529"/>
              <a:ext cx="52457" cy="140574"/>
            </a:xfrm>
            <a:custGeom>
              <a:avLst/>
              <a:gdLst/>
              <a:ahLst/>
              <a:cxnLst/>
              <a:rect l="0" t="0" r="0" b="0"/>
              <a:pathLst>
                <a:path w="52457" h="140574">
                  <a:moveTo>
                    <a:pt x="52456" y="21771"/>
                  </a:moveTo>
                  <a:lnTo>
                    <a:pt x="52456" y="21771"/>
                  </a:lnTo>
                  <a:lnTo>
                    <a:pt x="52456" y="15029"/>
                  </a:lnTo>
                  <a:lnTo>
                    <a:pt x="50574" y="9838"/>
                  </a:lnTo>
                  <a:lnTo>
                    <a:pt x="49085" y="7465"/>
                  </a:lnTo>
                  <a:lnTo>
                    <a:pt x="40246" y="756"/>
                  </a:lnTo>
                  <a:lnTo>
                    <a:pt x="36555" y="0"/>
                  </a:lnTo>
                  <a:lnTo>
                    <a:pt x="28691" y="1041"/>
                  </a:lnTo>
                  <a:lnTo>
                    <a:pt x="12959" y="8965"/>
                  </a:lnTo>
                  <a:lnTo>
                    <a:pt x="1634" y="20250"/>
                  </a:lnTo>
                  <a:lnTo>
                    <a:pt x="0" y="32149"/>
                  </a:lnTo>
                  <a:lnTo>
                    <a:pt x="3047" y="50951"/>
                  </a:lnTo>
                  <a:lnTo>
                    <a:pt x="7919" y="62257"/>
                  </a:lnTo>
                  <a:lnTo>
                    <a:pt x="42710" y="106614"/>
                  </a:lnTo>
                  <a:lnTo>
                    <a:pt x="45959" y="110083"/>
                  </a:lnTo>
                  <a:lnTo>
                    <a:pt x="49568" y="119582"/>
                  </a:lnTo>
                  <a:lnTo>
                    <a:pt x="50467" y="129448"/>
                  </a:lnTo>
                  <a:lnTo>
                    <a:pt x="48515" y="136185"/>
                  </a:lnTo>
                  <a:lnTo>
                    <a:pt x="46301" y="138264"/>
                  </a:lnTo>
                  <a:lnTo>
                    <a:pt x="40078" y="140573"/>
                  </a:lnTo>
                  <a:lnTo>
                    <a:pt x="37148" y="140483"/>
                  </a:lnTo>
                  <a:lnTo>
                    <a:pt x="32012" y="138502"/>
                  </a:lnTo>
                  <a:lnTo>
                    <a:pt x="30360" y="136986"/>
                  </a:lnTo>
                  <a:lnTo>
                    <a:pt x="27056" y="12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559"/>
            <p:cNvSpPr/>
            <p:nvPr>
              <p:custDataLst>
                <p:tags r:id="rId106"/>
              </p:custDataLst>
            </p:nvPr>
          </p:nvSpPr>
          <p:spPr>
            <a:xfrm>
              <a:off x="1463018" y="2255623"/>
              <a:ext cx="99083" cy="178290"/>
            </a:xfrm>
            <a:custGeom>
              <a:avLst/>
              <a:gdLst/>
              <a:ahLst/>
              <a:cxnLst/>
              <a:rect l="0" t="0" r="0" b="0"/>
              <a:pathLst>
                <a:path w="99083" h="178290">
                  <a:moveTo>
                    <a:pt x="10182" y="74827"/>
                  </a:moveTo>
                  <a:lnTo>
                    <a:pt x="10182" y="74827"/>
                  </a:lnTo>
                  <a:lnTo>
                    <a:pt x="15208" y="54105"/>
                  </a:lnTo>
                  <a:lnTo>
                    <a:pt x="15238" y="44450"/>
                  </a:lnTo>
                  <a:lnTo>
                    <a:pt x="14258" y="41876"/>
                  </a:lnTo>
                  <a:lnTo>
                    <a:pt x="12899" y="40160"/>
                  </a:lnTo>
                  <a:lnTo>
                    <a:pt x="11994" y="41838"/>
                  </a:lnTo>
                  <a:lnTo>
                    <a:pt x="10341" y="82369"/>
                  </a:lnTo>
                  <a:lnTo>
                    <a:pt x="10935" y="118611"/>
                  </a:lnTo>
                  <a:lnTo>
                    <a:pt x="15217" y="159414"/>
                  </a:lnTo>
                  <a:lnTo>
                    <a:pt x="16272" y="178162"/>
                  </a:lnTo>
                  <a:lnTo>
                    <a:pt x="16359" y="178289"/>
                  </a:lnTo>
                  <a:lnTo>
                    <a:pt x="15775" y="170315"/>
                  </a:lnTo>
                  <a:lnTo>
                    <a:pt x="11495" y="135526"/>
                  </a:lnTo>
                  <a:lnTo>
                    <a:pt x="12453" y="93047"/>
                  </a:lnTo>
                  <a:lnTo>
                    <a:pt x="19086" y="49181"/>
                  </a:lnTo>
                  <a:lnTo>
                    <a:pt x="26840" y="23212"/>
                  </a:lnTo>
                  <a:lnTo>
                    <a:pt x="37341" y="6967"/>
                  </a:lnTo>
                  <a:lnTo>
                    <a:pt x="41694" y="2776"/>
                  </a:lnTo>
                  <a:lnTo>
                    <a:pt x="45301" y="687"/>
                  </a:lnTo>
                  <a:lnTo>
                    <a:pt x="48411" y="0"/>
                  </a:lnTo>
                  <a:lnTo>
                    <a:pt x="51191" y="1659"/>
                  </a:lnTo>
                  <a:lnTo>
                    <a:pt x="56160" y="9147"/>
                  </a:lnTo>
                  <a:lnTo>
                    <a:pt x="59553" y="25263"/>
                  </a:lnTo>
                  <a:lnTo>
                    <a:pt x="57187" y="43443"/>
                  </a:lnTo>
                  <a:lnTo>
                    <a:pt x="40634" y="72208"/>
                  </a:lnTo>
                  <a:lnTo>
                    <a:pt x="27358" y="87535"/>
                  </a:lnTo>
                  <a:lnTo>
                    <a:pt x="3147" y="108453"/>
                  </a:lnTo>
                  <a:lnTo>
                    <a:pt x="0" y="113996"/>
                  </a:lnTo>
                  <a:lnTo>
                    <a:pt x="572" y="116462"/>
                  </a:lnTo>
                  <a:lnTo>
                    <a:pt x="15380" y="131023"/>
                  </a:lnTo>
                  <a:lnTo>
                    <a:pt x="59673" y="155362"/>
                  </a:lnTo>
                  <a:lnTo>
                    <a:pt x="99082" y="163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560"/>
            <p:cNvSpPr/>
            <p:nvPr>
              <p:custDataLst>
                <p:tags r:id="rId107"/>
              </p:custDataLst>
            </p:nvPr>
          </p:nvSpPr>
          <p:spPr>
            <a:xfrm>
              <a:off x="1354799" y="2284265"/>
              <a:ext cx="73952" cy="166749"/>
            </a:xfrm>
            <a:custGeom>
              <a:avLst/>
              <a:gdLst/>
              <a:ahLst/>
              <a:cxnLst/>
              <a:rect l="0" t="0" r="0" b="0"/>
              <a:pathLst>
                <a:path w="73952" h="166749">
                  <a:moveTo>
                    <a:pt x="54901" y="33485"/>
                  </a:moveTo>
                  <a:lnTo>
                    <a:pt x="54901" y="33485"/>
                  </a:lnTo>
                  <a:lnTo>
                    <a:pt x="28419" y="1535"/>
                  </a:lnTo>
                  <a:lnTo>
                    <a:pt x="25957" y="191"/>
                  </a:lnTo>
                  <a:lnTo>
                    <a:pt x="23611" y="0"/>
                  </a:lnTo>
                  <a:lnTo>
                    <a:pt x="19122" y="1669"/>
                  </a:lnTo>
                  <a:lnTo>
                    <a:pt x="14775" y="4763"/>
                  </a:lnTo>
                  <a:lnTo>
                    <a:pt x="6236" y="39257"/>
                  </a:lnTo>
                  <a:lnTo>
                    <a:pt x="578" y="80900"/>
                  </a:lnTo>
                  <a:lnTo>
                    <a:pt x="0" y="117227"/>
                  </a:lnTo>
                  <a:lnTo>
                    <a:pt x="4865" y="141965"/>
                  </a:lnTo>
                  <a:lnTo>
                    <a:pt x="13613" y="157663"/>
                  </a:lnTo>
                  <a:lnTo>
                    <a:pt x="18909" y="162837"/>
                  </a:lnTo>
                  <a:lnTo>
                    <a:pt x="25262" y="165581"/>
                  </a:lnTo>
                  <a:lnTo>
                    <a:pt x="39847" y="166748"/>
                  </a:lnTo>
                  <a:lnTo>
                    <a:pt x="73951" y="14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318"/>
          <p:cNvGrpSpPr/>
          <p:nvPr/>
        </p:nvGrpSpPr>
        <p:grpSpPr>
          <a:xfrm>
            <a:off x="2312545" y="3187700"/>
            <a:ext cx="627506" cy="169203"/>
            <a:chOff x="2312545" y="3187700"/>
            <a:chExt cx="627506" cy="169203"/>
          </a:xfrm>
        </p:grpSpPr>
        <p:sp>
          <p:nvSpPr>
            <p:cNvPr id="418" name="SMARTInkShape-1561"/>
            <p:cNvSpPr/>
            <p:nvPr>
              <p:custDataLst>
                <p:tags r:id="rId98"/>
              </p:custDataLst>
            </p:nvPr>
          </p:nvSpPr>
          <p:spPr>
            <a:xfrm>
              <a:off x="2819400" y="3187700"/>
              <a:ext cx="120651" cy="167989"/>
            </a:xfrm>
            <a:custGeom>
              <a:avLst/>
              <a:gdLst/>
              <a:ahLst/>
              <a:cxnLst/>
              <a:rect l="0" t="0" r="0" b="0"/>
              <a:pathLst>
                <a:path w="120651" h="167989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775" y="15391"/>
                  </a:lnTo>
                  <a:lnTo>
                    <a:pt x="12209" y="16954"/>
                  </a:lnTo>
                  <a:lnTo>
                    <a:pt x="27136" y="25171"/>
                  </a:lnTo>
                  <a:lnTo>
                    <a:pt x="35109" y="34470"/>
                  </a:lnTo>
                  <a:lnTo>
                    <a:pt x="41004" y="48481"/>
                  </a:lnTo>
                  <a:lnTo>
                    <a:pt x="46878" y="83431"/>
                  </a:lnTo>
                  <a:lnTo>
                    <a:pt x="43257" y="129761"/>
                  </a:lnTo>
                  <a:lnTo>
                    <a:pt x="38981" y="147277"/>
                  </a:lnTo>
                  <a:lnTo>
                    <a:pt x="29346" y="163661"/>
                  </a:lnTo>
                  <a:lnTo>
                    <a:pt x="24096" y="167988"/>
                  </a:lnTo>
                  <a:lnTo>
                    <a:pt x="22414" y="167731"/>
                  </a:lnTo>
                  <a:lnTo>
                    <a:pt x="21293" y="166148"/>
                  </a:lnTo>
                  <a:lnTo>
                    <a:pt x="20545" y="163682"/>
                  </a:lnTo>
                  <a:lnTo>
                    <a:pt x="25121" y="130012"/>
                  </a:lnTo>
                  <a:lnTo>
                    <a:pt x="42644" y="86777"/>
                  </a:lnTo>
                  <a:lnTo>
                    <a:pt x="73009" y="3962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562"/>
            <p:cNvSpPr/>
            <p:nvPr>
              <p:custDataLst>
                <p:tags r:id="rId99"/>
              </p:custDataLst>
            </p:nvPr>
          </p:nvSpPr>
          <p:spPr>
            <a:xfrm>
              <a:off x="2713460" y="3219450"/>
              <a:ext cx="74191" cy="124366"/>
            </a:xfrm>
            <a:custGeom>
              <a:avLst/>
              <a:gdLst/>
              <a:ahLst/>
              <a:cxnLst/>
              <a:rect l="0" t="0" r="0" b="0"/>
              <a:pathLst>
                <a:path w="74191" h="124366">
                  <a:moveTo>
                    <a:pt x="74190" y="25400"/>
                  </a:moveTo>
                  <a:lnTo>
                    <a:pt x="74190" y="25400"/>
                  </a:lnTo>
                  <a:lnTo>
                    <a:pt x="63359" y="15274"/>
                  </a:lnTo>
                  <a:lnTo>
                    <a:pt x="57183" y="13463"/>
                  </a:lnTo>
                  <a:lnTo>
                    <a:pt x="52991" y="13039"/>
                  </a:lnTo>
                  <a:lnTo>
                    <a:pt x="36551" y="22913"/>
                  </a:lnTo>
                  <a:lnTo>
                    <a:pt x="17176" y="45986"/>
                  </a:lnTo>
                  <a:lnTo>
                    <a:pt x="4772" y="71794"/>
                  </a:lnTo>
                  <a:lnTo>
                    <a:pt x="0" y="100686"/>
                  </a:lnTo>
                  <a:lnTo>
                    <a:pt x="765" y="113659"/>
                  </a:lnTo>
                  <a:lnTo>
                    <a:pt x="1957" y="118106"/>
                  </a:lnTo>
                  <a:lnTo>
                    <a:pt x="4868" y="121071"/>
                  </a:lnTo>
                  <a:lnTo>
                    <a:pt x="13747" y="124365"/>
                  </a:lnTo>
                  <a:lnTo>
                    <a:pt x="26630" y="122066"/>
                  </a:lnTo>
                  <a:lnTo>
                    <a:pt x="34017" y="119477"/>
                  </a:lnTo>
                  <a:lnTo>
                    <a:pt x="44105" y="110956"/>
                  </a:lnTo>
                  <a:lnTo>
                    <a:pt x="63073" y="78127"/>
                  </a:lnTo>
                  <a:lnTo>
                    <a:pt x="70896" y="46510"/>
                  </a:lnTo>
                  <a:lnTo>
                    <a:pt x="69843" y="24912"/>
                  </a:lnTo>
                  <a:lnTo>
                    <a:pt x="61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563"/>
            <p:cNvSpPr/>
            <p:nvPr>
              <p:custDataLst>
                <p:tags r:id="rId100"/>
              </p:custDataLst>
            </p:nvPr>
          </p:nvSpPr>
          <p:spPr>
            <a:xfrm>
              <a:off x="2584450" y="3213100"/>
              <a:ext cx="107951" cy="129833"/>
            </a:xfrm>
            <a:custGeom>
              <a:avLst/>
              <a:gdLst/>
              <a:ahLst/>
              <a:cxnLst/>
              <a:rect l="0" t="0" r="0" b="0"/>
              <a:pathLst>
                <a:path w="107951" h="129833">
                  <a:moveTo>
                    <a:pt x="0" y="38100"/>
                  </a:moveTo>
                  <a:lnTo>
                    <a:pt x="0" y="38100"/>
                  </a:lnTo>
                  <a:lnTo>
                    <a:pt x="8838" y="23795"/>
                  </a:lnTo>
                  <a:lnTo>
                    <a:pt x="14927" y="17085"/>
                  </a:lnTo>
                  <a:lnTo>
                    <a:pt x="20981" y="14649"/>
                  </a:lnTo>
                  <a:lnTo>
                    <a:pt x="24570" y="14000"/>
                  </a:lnTo>
                  <a:lnTo>
                    <a:pt x="28375" y="15683"/>
                  </a:lnTo>
                  <a:lnTo>
                    <a:pt x="36365" y="23198"/>
                  </a:lnTo>
                  <a:lnTo>
                    <a:pt x="48796" y="46071"/>
                  </a:lnTo>
                  <a:lnTo>
                    <a:pt x="54675" y="71820"/>
                  </a:lnTo>
                  <a:lnTo>
                    <a:pt x="51591" y="108757"/>
                  </a:lnTo>
                  <a:lnTo>
                    <a:pt x="48094" y="121479"/>
                  </a:lnTo>
                  <a:lnTo>
                    <a:pt x="45468" y="125436"/>
                  </a:lnTo>
                  <a:lnTo>
                    <a:pt x="42307" y="128074"/>
                  </a:lnTo>
                  <a:lnTo>
                    <a:pt x="38788" y="129832"/>
                  </a:lnTo>
                  <a:lnTo>
                    <a:pt x="36442" y="128888"/>
                  </a:lnTo>
                  <a:lnTo>
                    <a:pt x="34878" y="126142"/>
                  </a:lnTo>
                  <a:lnTo>
                    <a:pt x="32368" y="113268"/>
                  </a:lnTo>
                  <a:lnTo>
                    <a:pt x="40620" y="69086"/>
                  </a:lnTo>
                  <a:lnTo>
                    <a:pt x="52160" y="37479"/>
                  </a:lnTo>
                  <a:lnTo>
                    <a:pt x="62458" y="2700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564"/>
            <p:cNvSpPr/>
            <p:nvPr>
              <p:custDataLst>
                <p:tags r:id="rId101"/>
              </p:custDataLst>
            </p:nvPr>
          </p:nvSpPr>
          <p:spPr>
            <a:xfrm>
              <a:off x="2463800" y="3225800"/>
              <a:ext cx="82551" cy="121957"/>
            </a:xfrm>
            <a:custGeom>
              <a:avLst/>
              <a:gdLst/>
              <a:ahLst/>
              <a:cxnLst/>
              <a:rect l="0" t="0" r="0" b="0"/>
              <a:pathLst>
                <a:path w="82551" h="121957">
                  <a:moveTo>
                    <a:pt x="0" y="19050"/>
                  </a:moveTo>
                  <a:lnTo>
                    <a:pt x="0" y="19050"/>
                  </a:lnTo>
                  <a:lnTo>
                    <a:pt x="25731" y="33796"/>
                  </a:lnTo>
                  <a:lnTo>
                    <a:pt x="29854" y="37347"/>
                  </a:lnTo>
                  <a:lnTo>
                    <a:pt x="42399" y="59201"/>
                  </a:lnTo>
                  <a:lnTo>
                    <a:pt x="49140" y="92415"/>
                  </a:lnTo>
                  <a:lnTo>
                    <a:pt x="50062" y="106690"/>
                  </a:lnTo>
                  <a:lnTo>
                    <a:pt x="48897" y="112049"/>
                  </a:lnTo>
                  <a:lnTo>
                    <a:pt x="43840" y="119884"/>
                  </a:lnTo>
                  <a:lnTo>
                    <a:pt x="41221" y="121551"/>
                  </a:lnTo>
                  <a:lnTo>
                    <a:pt x="38769" y="121956"/>
                  </a:lnTo>
                  <a:lnTo>
                    <a:pt x="36430" y="121521"/>
                  </a:lnTo>
                  <a:lnTo>
                    <a:pt x="31948" y="113511"/>
                  </a:lnTo>
                  <a:lnTo>
                    <a:pt x="27340" y="93135"/>
                  </a:lnTo>
                  <a:lnTo>
                    <a:pt x="27673" y="76671"/>
                  </a:lnTo>
                  <a:lnTo>
                    <a:pt x="37504" y="44883"/>
                  </a:lnTo>
                  <a:lnTo>
                    <a:pt x="54380" y="15318"/>
                  </a:lnTo>
                  <a:lnTo>
                    <a:pt x="69499" y="485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565"/>
            <p:cNvSpPr/>
            <p:nvPr>
              <p:custDataLst>
                <p:tags r:id="rId102"/>
              </p:custDataLst>
            </p:nvPr>
          </p:nvSpPr>
          <p:spPr>
            <a:xfrm>
              <a:off x="2312545" y="3241263"/>
              <a:ext cx="119506" cy="115640"/>
            </a:xfrm>
            <a:custGeom>
              <a:avLst/>
              <a:gdLst/>
              <a:ahLst/>
              <a:cxnLst/>
              <a:rect l="0" t="0" r="0" b="0"/>
              <a:pathLst>
                <a:path w="119506" h="115640">
                  <a:moveTo>
                    <a:pt x="11555" y="28987"/>
                  </a:moveTo>
                  <a:lnTo>
                    <a:pt x="11555" y="28987"/>
                  </a:lnTo>
                  <a:lnTo>
                    <a:pt x="2717" y="37825"/>
                  </a:lnTo>
                  <a:lnTo>
                    <a:pt x="571" y="43733"/>
                  </a:lnTo>
                  <a:lnTo>
                    <a:pt x="0" y="47284"/>
                  </a:lnTo>
                  <a:lnTo>
                    <a:pt x="1029" y="51063"/>
                  </a:lnTo>
                  <a:lnTo>
                    <a:pt x="5936" y="59025"/>
                  </a:lnTo>
                  <a:lnTo>
                    <a:pt x="12821" y="63504"/>
                  </a:lnTo>
                  <a:lnTo>
                    <a:pt x="16632" y="64698"/>
                  </a:lnTo>
                  <a:lnTo>
                    <a:pt x="28393" y="62262"/>
                  </a:lnTo>
                  <a:lnTo>
                    <a:pt x="55568" y="49200"/>
                  </a:lnTo>
                  <a:lnTo>
                    <a:pt x="68184" y="37171"/>
                  </a:lnTo>
                  <a:lnTo>
                    <a:pt x="72001" y="26980"/>
                  </a:lnTo>
                  <a:lnTo>
                    <a:pt x="72992" y="16100"/>
                  </a:lnTo>
                  <a:lnTo>
                    <a:pt x="71081" y="6561"/>
                  </a:lnTo>
                  <a:lnTo>
                    <a:pt x="67467" y="3453"/>
                  </a:lnTo>
                  <a:lnTo>
                    <a:pt x="55925" y="0"/>
                  </a:lnTo>
                  <a:lnTo>
                    <a:pt x="41388" y="4109"/>
                  </a:lnTo>
                  <a:lnTo>
                    <a:pt x="26931" y="12991"/>
                  </a:lnTo>
                  <a:lnTo>
                    <a:pt x="15801" y="23994"/>
                  </a:lnTo>
                  <a:lnTo>
                    <a:pt x="4973" y="52202"/>
                  </a:lnTo>
                  <a:lnTo>
                    <a:pt x="3456" y="67762"/>
                  </a:lnTo>
                  <a:lnTo>
                    <a:pt x="4039" y="73887"/>
                  </a:lnTo>
                  <a:lnTo>
                    <a:pt x="12213" y="88219"/>
                  </a:lnTo>
                  <a:lnTo>
                    <a:pt x="18344" y="95991"/>
                  </a:lnTo>
                  <a:lnTo>
                    <a:pt x="36444" y="106509"/>
                  </a:lnTo>
                  <a:lnTo>
                    <a:pt x="69074" y="115639"/>
                  </a:lnTo>
                  <a:lnTo>
                    <a:pt x="94607" y="110479"/>
                  </a:lnTo>
                  <a:lnTo>
                    <a:pt x="119505" y="98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319"/>
          <p:cNvGrpSpPr/>
          <p:nvPr/>
        </p:nvGrpSpPr>
        <p:grpSpPr>
          <a:xfrm>
            <a:off x="1229237" y="3112598"/>
            <a:ext cx="850244" cy="388617"/>
            <a:chOff x="1229237" y="3112598"/>
            <a:chExt cx="850244" cy="388617"/>
          </a:xfrm>
        </p:grpSpPr>
        <p:sp>
          <p:nvSpPr>
            <p:cNvPr id="424" name="SMARTInkShape-1566"/>
            <p:cNvSpPr/>
            <p:nvPr>
              <p:custDataLst>
                <p:tags r:id="rId94"/>
              </p:custDataLst>
            </p:nvPr>
          </p:nvSpPr>
          <p:spPr>
            <a:xfrm>
              <a:off x="1229237" y="3208884"/>
              <a:ext cx="53888" cy="139986"/>
            </a:xfrm>
            <a:custGeom>
              <a:avLst/>
              <a:gdLst/>
              <a:ahLst/>
              <a:cxnLst/>
              <a:rect l="0" t="0" r="0" b="0"/>
              <a:pathLst>
                <a:path w="53888" h="139986">
                  <a:moveTo>
                    <a:pt x="34413" y="35966"/>
                  </a:moveTo>
                  <a:lnTo>
                    <a:pt x="34413" y="35966"/>
                  </a:lnTo>
                  <a:lnTo>
                    <a:pt x="37784" y="32595"/>
                  </a:lnTo>
                  <a:lnTo>
                    <a:pt x="39439" y="29059"/>
                  </a:lnTo>
                  <a:lnTo>
                    <a:pt x="40685" y="14767"/>
                  </a:lnTo>
                  <a:lnTo>
                    <a:pt x="37369" y="5068"/>
                  </a:lnTo>
                  <a:lnTo>
                    <a:pt x="35678" y="2668"/>
                  </a:lnTo>
                  <a:lnTo>
                    <a:pt x="31918" y="0"/>
                  </a:lnTo>
                  <a:lnTo>
                    <a:pt x="26013" y="696"/>
                  </a:lnTo>
                  <a:lnTo>
                    <a:pt x="22463" y="1869"/>
                  </a:lnTo>
                  <a:lnTo>
                    <a:pt x="10725" y="13633"/>
                  </a:lnTo>
                  <a:lnTo>
                    <a:pt x="0" y="34630"/>
                  </a:lnTo>
                  <a:lnTo>
                    <a:pt x="182" y="39308"/>
                  </a:lnTo>
                  <a:lnTo>
                    <a:pt x="10942" y="64785"/>
                  </a:lnTo>
                  <a:lnTo>
                    <a:pt x="51190" y="109767"/>
                  </a:lnTo>
                  <a:lnTo>
                    <a:pt x="53359" y="114094"/>
                  </a:lnTo>
                  <a:lnTo>
                    <a:pt x="53887" y="122665"/>
                  </a:lnTo>
                  <a:lnTo>
                    <a:pt x="52334" y="126221"/>
                  </a:lnTo>
                  <a:lnTo>
                    <a:pt x="46847" y="132054"/>
                  </a:lnTo>
                  <a:lnTo>
                    <a:pt x="32453" y="139303"/>
                  </a:lnTo>
                  <a:lnTo>
                    <a:pt x="22723" y="139985"/>
                  </a:lnTo>
                  <a:lnTo>
                    <a:pt x="8350" y="138043"/>
                  </a:lnTo>
                  <a:lnTo>
                    <a:pt x="7160" y="136473"/>
                  </a:lnTo>
                  <a:lnTo>
                    <a:pt x="7072" y="134015"/>
                  </a:lnTo>
                  <a:lnTo>
                    <a:pt x="8856" y="128227"/>
                  </a:lnTo>
                  <a:lnTo>
                    <a:pt x="15363" y="118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567"/>
            <p:cNvSpPr/>
            <p:nvPr>
              <p:custDataLst>
                <p:tags r:id="rId95"/>
              </p:custDataLst>
            </p:nvPr>
          </p:nvSpPr>
          <p:spPr>
            <a:xfrm>
              <a:off x="1336295" y="3248598"/>
              <a:ext cx="359156" cy="252617"/>
            </a:xfrm>
            <a:custGeom>
              <a:avLst/>
              <a:gdLst/>
              <a:ahLst/>
              <a:cxnLst/>
              <a:rect l="0" t="0" r="0" b="0"/>
              <a:pathLst>
                <a:path w="359156" h="252617">
                  <a:moveTo>
                    <a:pt x="86105" y="21652"/>
                  </a:moveTo>
                  <a:lnTo>
                    <a:pt x="86105" y="21652"/>
                  </a:lnTo>
                  <a:lnTo>
                    <a:pt x="82734" y="18281"/>
                  </a:lnTo>
                  <a:lnTo>
                    <a:pt x="81079" y="14745"/>
                  </a:lnTo>
                  <a:lnTo>
                    <a:pt x="80638" y="12814"/>
                  </a:lnTo>
                  <a:lnTo>
                    <a:pt x="74503" y="8787"/>
                  </a:lnTo>
                  <a:lnTo>
                    <a:pt x="53317" y="453"/>
                  </a:lnTo>
                  <a:lnTo>
                    <a:pt x="43075" y="0"/>
                  </a:lnTo>
                  <a:lnTo>
                    <a:pt x="33114" y="2857"/>
                  </a:lnTo>
                  <a:lnTo>
                    <a:pt x="16311" y="13104"/>
                  </a:lnTo>
                  <a:lnTo>
                    <a:pt x="6638" y="23497"/>
                  </a:lnTo>
                  <a:lnTo>
                    <a:pt x="1397" y="33290"/>
                  </a:lnTo>
                  <a:lnTo>
                    <a:pt x="0" y="37878"/>
                  </a:lnTo>
                  <a:lnTo>
                    <a:pt x="479" y="42347"/>
                  </a:lnTo>
                  <a:lnTo>
                    <a:pt x="4775" y="51076"/>
                  </a:lnTo>
                  <a:lnTo>
                    <a:pt x="7896" y="53262"/>
                  </a:lnTo>
                  <a:lnTo>
                    <a:pt x="11388" y="54014"/>
                  </a:lnTo>
                  <a:lnTo>
                    <a:pt x="15127" y="53810"/>
                  </a:lnTo>
                  <a:lnTo>
                    <a:pt x="58353" y="35769"/>
                  </a:lnTo>
                  <a:lnTo>
                    <a:pt x="65069" y="36863"/>
                  </a:lnTo>
                  <a:lnTo>
                    <a:pt x="67847" y="38143"/>
                  </a:lnTo>
                  <a:lnTo>
                    <a:pt x="69700" y="40407"/>
                  </a:lnTo>
                  <a:lnTo>
                    <a:pt x="71758" y="46686"/>
                  </a:lnTo>
                  <a:lnTo>
                    <a:pt x="71307" y="85792"/>
                  </a:lnTo>
                  <a:lnTo>
                    <a:pt x="64524" y="132707"/>
                  </a:lnTo>
                  <a:lnTo>
                    <a:pt x="56390" y="178193"/>
                  </a:lnTo>
                  <a:lnTo>
                    <a:pt x="43764" y="223470"/>
                  </a:lnTo>
                  <a:lnTo>
                    <a:pt x="36558" y="251681"/>
                  </a:lnTo>
                  <a:lnTo>
                    <a:pt x="36846" y="252616"/>
                  </a:lnTo>
                  <a:lnTo>
                    <a:pt x="37744" y="252534"/>
                  </a:lnTo>
                  <a:lnTo>
                    <a:pt x="42033" y="249149"/>
                  </a:lnTo>
                  <a:lnTo>
                    <a:pt x="55643" y="233932"/>
                  </a:lnTo>
                  <a:lnTo>
                    <a:pt x="81799" y="189982"/>
                  </a:lnTo>
                  <a:lnTo>
                    <a:pt x="102554" y="146782"/>
                  </a:lnTo>
                  <a:lnTo>
                    <a:pt x="126670" y="107595"/>
                  </a:lnTo>
                  <a:lnTo>
                    <a:pt x="154398" y="60965"/>
                  </a:lnTo>
                  <a:lnTo>
                    <a:pt x="166312" y="42237"/>
                  </a:lnTo>
                  <a:lnTo>
                    <a:pt x="169210" y="39609"/>
                  </a:lnTo>
                  <a:lnTo>
                    <a:pt x="170436" y="39268"/>
                  </a:lnTo>
                  <a:lnTo>
                    <a:pt x="170548" y="40451"/>
                  </a:lnTo>
                  <a:lnTo>
                    <a:pt x="154460" y="82019"/>
                  </a:lnTo>
                  <a:lnTo>
                    <a:pt x="150032" y="119606"/>
                  </a:lnTo>
                  <a:lnTo>
                    <a:pt x="151301" y="123643"/>
                  </a:lnTo>
                  <a:lnTo>
                    <a:pt x="156473" y="130011"/>
                  </a:lnTo>
                  <a:lnTo>
                    <a:pt x="160534" y="130580"/>
                  </a:lnTo>
                  <a:lnTo>
                    <a:pt x="170690" y="127449"/>
                  </a:lnTo>
                  <a:lnTo>
                    <a:pt x="180378" y="119473"/>
                  </a:lnTo>
                  <a:lnTo>
                    <a:pt x="211695" y="74768"/>
                  </a:lnTo>
                  <a:lnTo>
                    <a:pt x="223947" y="52557"/>
                  </a:lnTo>
                  <a:lnTo>
                    <a:pt x="224567" y="52133"/>
                  </a:lnTo>
                  <a:lnTo>
                    <a:pt x="224979" y="52556"/>
                  </a:lnTo>
                  <a:lnTo>
                    <a:pt x="221983" y="63374"/>
                  </a:lnTo>
                  <a:lnTo>
                    <a:pt x="225065" y="75015"/>
                  </a:lnTo>
                  <a:lnTo>
                    <a:pt x="232427" y="89709"/>
                  </a:lnTo>
                  <a:lnTo>
                    <a:pt x="234453" y="92423"/>
                  </a:lnTo>
                  <a:lnTo>
                    <a:pt x="244230" y="95439"/>
                  </a:lnTo>
                  <a:lnTo>
                    <a:pt x="250788" y="96243"/>
                  </a:lnTo>
                  <a:lnTo>
                    <a:pt x="273502" y="90633"/>
                  </a:lnTo>
                  <a:lnTo>
                    <a:pt x="294736" y="80034"/>
                  </a:lnTo>
                  <a:lnTo>
                    <a:pt x="311061" y="61215"/>
                  </a:lnTo>
                  <a:lnTo>
                    <a:pt x="321465" y="44506"/>
                  </a:lnTo>
                  <a:lnTo>
                    <a:pt x="322739" y="40416"/>
                  </a:lnTo>
                  <a:lnTo>
                    <a:pt x="322884" y="36984"/>
                  </a:lnTo>
                  <a:lnTo>
                    <a:pt x="322274" y="33990"/>
                  </a:lnTo>
                  <a:lnTo>
                    <a:pt x="319751" y="32699"/>
                  </a:lnTo>
                  <a:lnTo>
                    <a:pt x="311303" y="33147"/>
                  </a:lnTo>
                  <a:lnTo>
                    <a:pt x="302375" y="37579"/>
                  </a:lnTo>
                  <a:lnTo>
                    <a:pt x="298018" y="40737"/>
                  </a:lnTo>
                  <a:lnTo>
                    <a:pt x="285145" y="62036"/>
                  </a:lnTo>
                  <a:lnTo>
                    <a:pt x="278292" y="85629"/>
                  </a:lnTo>
                  <a:lnTo>
                    <a:pt x="277355" y="95006"/>
                  </a:lnTo>
                  <a:lnTo>
                    <a:pt x="277810" y="98072"/>
                  </a:lnTo>
                  <a:lnTo>
                    <a:pt x="278819" y="100115"/>
                  </a:lnTo>
                  <a:lnTo>
                    <a:pt x="280198" y="101478"/>
                  </a:lnTo>
                  <a:lnTo>
                    <a:pt x="285493" y="102991"/>
                  </a:lnTo>
                  <a:lnTo>
                    <a:pt x="288880" y="103395"/>
                  </a:lnTo>
                  <a:lnTo>
                    <a:pt x="298289" y="98198"/>
                  </a:lnTo>
                  <a:lnTo>
                    <a:pt x="324190" y="76241"/>
                  </a:lnTo>
                  <a:lnTo>
                    <a:pt x="325262" y="76389"/>
                  </a:lnTo>
                  <a:lnTo>
                    <a:pt x="328651" y="81850"/>
                  </a:lnTo>
                  <a:lnTo>
                    <a:pt x="342295" y="105243"/>
                  </a:lnTo>
                  <a:lnTo>
                    <a:pt x="359155" y="11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568"/>
            <p:cNvSpPr/>
            <p:nvPr>
              <p:custDataLst>
                <p:tags r:id="rId96"/>
              </p:custDataLst>
            </p:nvPr>
          </p:nvSpPr>
          <p:spPr>
            <a:xfrm>
              <a:off x="1733812" y="3270250"/>
              <a:ext cx="50539" cy="84547"/>
            </a:xfrm>
            <a:custGeom>
              <a:avLst/>
              <a:gdLst/>
              <a:ahLst/>
              <a:cxnLst/>
              <a:rect l="0" t="0" r="0" b="0"/>
              <a:pathLst>
                <a:path w="50539" h="84547">
                  <a:moveTo>
                    <a:pt x="6088" y="0"/>
                  </a:moveTo>
                  <a:lnTo>
                    <a:pt x="6088" y="0"/>
                  </a:lnTo>
                  <a:lnTo>
                    <a:pt x="621" y="5467"/>
                  </a:lnTo>
                  <a:lnTo>
                    <a:pt x="0" y="9459"/>
                  </a:lnTo>
                  <a:lnTo>
                    <a:pt x="8599" y="30092"/>
                  </a:lnTo>
                  <a:lnTo>
                    <a:pt x="28100" y="65055"/>
                  </a:lnTo>
                  <a:lnTo>
                    <a:pt x="31042" y="83338"/>
                  </a:lnTo>
                  <a:lnTo>
                    <a:pt x="30485" y="84486"/>
                  </a:lnTo>
                  <a:lnTo>
                    <a:pt x="29408" y="84546"/>
                  </a:lnTo>
                  <a:lnTo>
                    <a:pt x="27985" y="83881"/>
                  </a:lnTo>
                  <a:lnTo>
                    <a:pt x="26403" y="77497"/>
                  </a:lnTo>
                  <a:lnTo>
                    <a:pt x="25388" y="56152"/>
                  </a:lnTo>
                  <a:lnTo>
                    <a:pt x="50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569"/>
            <p:cNvSpPr/>
            <p:nvPr>
              <p:custDataLst>
                <p:tags r:id="rId97"/>
              </p:custDataLst>
            </p:nvPr>
          </p:nvSpPr>
          <p:spPr>
            <a:xfrm>
              <a:off x="1828800" y="3112598"/>
              <a:ext cx="250681" cy="253355"/>
            </a:xfrm>
            <a:custGeom>
              <a:avLst/>
              <a:gdLst/>
              <a:ahLst/>
              <a:cxnLst/>
              <a:rect l="0" t="0" r="0" b="0"/>
              <a:pathLst>
                <a:path w="250681" h="253355">
                  <a:moveTo>
                    <a:pt x="0" y="195752"/>
                  </a:moveTo>
                  <a:lnTo>
                    <a:pt x="0" y="195752"/>
                  </a:lnTo>
                  <a:lnTo>
                    <a:pt x="45539" y="152493"/>
                  </a:lnTo>
                  <a:lnTo>
                    <a:pt x="46587" y="149980"/>
                  </a:lnTo>
                  <a:lnTo>
                    <a:pt x="46580" y="148304"/>
                  </a:lnTo>
                  <a:lnTo>
                    <a:pt x="45870" y="147186"/>
                  </a:lnTo>
                  <a:lnTo>
                    <a:pt x="44691" y="147853"/>
                  </a:lnTo>
                  <a:lnTo>
                    <a:pt x="32365" y="169567"/>
                  </a:lnTo>
                  <a:lnTo>
                    <a:pt x="27464" y="189169"/>
                  </a:lnTo>
                  <a:lnTo>
                    <a:pt x="26011" y="208383"/>
                  </a:lnTo>
                  <a:lnTo>
                    <a:pt x="27924" y="214050"/>
                  </a:lnTo>
                  <a:lnTo>
                    <a:pt x="35694" y="224110"/>
                  </a:lnTo>
                  <a:lnTo>
                    <a:pt x="49966" y="231404"/>
                  </a:lnTo>
                  <a:lnTo>
                    <a:pt x="69479" y="235586"/>
                  </a:lnTo>
                  <a:lnTo>
                    <a:pt x="106821" y="233974"/>
                  </a:lnTo>
                  <a:lnTo>
                    <a:pt x="147996" y="225227"/>
                  </a:lnTo>
                  <a:lnTo>
                    <a:pt x="163143" y="216614"/>
                  </a:lnTo>
                  <a:lnTo>
                    <a:pt x="181453" y="198013"/>
                  </a:lnTo>
                  <a:lnTo>
                    <a:pt x="186480" y="190171"/>
                  </a:lnTo>
                  <a:lnTo>
                    <a:pt x="185703" y="187092"/>
                  </a:lnTo>
                  <a:lnTo>
                    <a:pt x="183069" y="184334"/>
                  </a:lnTo>
                  <a:lnTo>
                    <a:pt x="179196" y="181790"/>
                  </a:lnTo>
                  <a:lnTo>
                    <a:pt x="175203" y="181505"/>
                  </a:lnTo>
                  <a:lnTo>
                    <a:pt x="167003" y="184951"/>
                  </a:lnTo>
                  <a:lnTo>
                    <a:pt x="141513" y="204437"/>
                  </a:lnTo>
                  <a:lnTo>
                    <a:pt x="127459" y="225294"/>
                  </a:lnTo>
                  <a:lnTo>
                    <a:pt x="123676" y="236163"/>
                  </a:lnTo>
                  <a:lnTo>
                    <a:pt x="123876" y="245697"/>
                  </a:lnTo>
                  <a:lnTo>
                    <a:pt x="124918" y="250215"/>
                  </a:lnTo>
                  <a:lnTo>
                    <a:pt x="127728" y="252522"/>
                  </a:lnTo>
                  <a:lnTo>
                    <a:pt x="131719" y="253354"/>
                  </a:lnTo>
                  <a:lnTo>
                    <a:pt x="136496" y="253204"/>
                  </a:lnTo>
                  <a:lnTo>
                    <a:pt x="149329" y="245509"/>
                  </a:lnTo>
                  <a:lnTo>
                    <a:pt x="163030" y="231978"/>
                  </a:lnTo>
                  <a:lnTo>
                    <a:pt x="194574" y="184364"/>
                  </a:lnTo>
                  <a:lnTo>
                    <a:pt x="211855" y="143067"/>
                  </a:lnTo>
                  <a:lnTo>
                    <a:pt x="226677" y="96706"/>
                  </a:lnTo>
                  <a:lnTo>
                    <a:pt x="242880" y="49710"/>
                  </a:lnTo>
                  <a:lnTo>
                    <a:pt x="250680" y="9486"/>
                  </a:lnTo>
                  <a:lnTo>
                    <a:pt x="249467" y="549"/>
                  </a:lnTo>
                  <a:lnTo>
                    <a:pt x="247450" y="0"/>
                  </a:lnTo>
                  <a:lnTo>
                    <a:pt x="244695" y="1750"/>
                  </a:lnTo>
                  <a:lnTo>
                    <a:pt x="237870" y="10751"/>
                  </a:lnTo>
                  <a:lnTo>
                    <a:pt x="225753" y="39630"/>
                  </a:lnTo>
                  <a:lnTo>
                    <a:pt x="218347" y="86554"/>
                  </a:lnTo>
                  <a:lnTo>
                    <a:pt x="216222" y="131644"/>
                  </a:lnTo>
                  <a:lnTo>
                    <a:pt x="215964" y="174308"/>
                  </a:lnTo>
                  <a:lnTo>
                    <a:pt x="215900" y="195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320"/>
          <p:cNvGrpSpPr/>
          <p:nvPr/>
        </p:nvGrpSpPr>
        <p:grpSpPr>
          <a:xfrm>
            <a:off x="487042" y="3102548"/>
            <a:ext cx="465459" cy="227832"/>
            <a:chOff x="487042" y="3102548"/>
            <a:chExt cx="465459" cy="227832"/>
          </a:xfrm>
        </p:grpSpPr>
        <p:sp>
          <p:nvSpPr>
            <p:cNvPr id="429" name="SMARTInkShape-1570"/>
            <p:cNvSpPr/>
            <p:nvPr>
              <p:custDataLst>
                <p:tags r:id="rId91"/>
              </p:custDataLst>
            </p:nvPr>
          </p:nvSpPr>
          <p:spPr>
            <a:xfrm>
              <a:off x="641634" y="3239744"/>
              <a:ext cx="82267" cy="90636"/>
            </a:xfrm>
            <a:custGeom>
              <a:avLst/>
              <a:gdLst/>
              <a:ahLst/>
              <a:cxnLst/>
              <a:rect l="0" t="0" r="0" b="0"/>
              <a:pathLst>
                <a:path w="82267" h="90636">
                  <a:moveTo>
                    <a:pt x="6066" y="24156"/>
                  </a:moveTo>
                  <a:lnTo>
                    <a:pt x="6066" y="24156"/>
                  </a:lnTo>
                  <a:lnTo>
                    <a:pt x="9437" y="20785"/>
                  </a:lnTo>
                  <a:lnTo>
                    <a:pt x="11092" y="17249"/>
                  </a:lnTo>
                  <a:lnTo>
                    <a:pt x="12155" y="9229"/>
                  </a:lnTo>
                  <a:lnTo>
                    <a:pt x="10418" y="5057"/>
                  </a:lnTo>
                  <a:lnTo>
                    <a:pt x="6926" y="0"/>
                  </a:lnTo>
                  <a:lnTo>
                    <a:pt x="2950" y="9237"/>
                  </a:lnTo>
                  <a:lnTo>
                    <a:pt x="0" y="38101"/>
                  </a:lnTo>
                  <a:lnTo>
                    <a:pt x="5547" y="70524"/>
                  </a:lnTo>
                  <a:lnTo>
                    <a:pt x="11950" y="82629"/>
                  </a:lnTo>
                  <a:lnTo>
                    <a:pt x="17618" y="88949"/>
                  </a:lnTo>
                  <a:lnTo>
                    <a:pt x="20117" y="90635"/>
                  </a:lnTo>
                  <a:lnTo>
                    <a:pt x="23900" y="90347"/>
                  </a:lnTo>
                  <a:lnTo>
                    <a:pt x="33748" y="86265"/>
                  </a:lnTo>
                  <a:lnTo>
                    <a:pt x="47821" y="72662"/>
                  </a:lnTo>
                  <a:lnTo>
                    <a:pt x="67497" y="31924"/>
                  </a:lnTo>
                  <a:lnTo>
                    <a:pt x="68187" y="29334"/>
                  </a:lnTo>
                  <a:lnTo>
                    <a:pt x="68646" y="29019"/>
                  </a:lnTo>
                  <a:lnTo>
                    <a:pt x="69445" y="38916"/>
                  </a:lnTo>
                  <a:lnTo>
                    <a:pt x="69530" y="48677"/>
                  </a:lnTo>
                  <a:lnTo>
                    <a:pt x="82266" y="7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571"/>
            <p:cNvSpPr/>
            <p:nvPr>
              <p:custDataLst>
                <p:tags r:id="rId92"/>
              </p:custDataLst>
            </p:nvPr>
          </p:nvSpPr>
          <p:spPr>
            <a:xfrm>
              <a:off x="787400" y="3227496"/>
              <a:ext cx="165101" cy="88669"/>
            </a:xfrm>
            <a:custGeom>
              <a:avLst/>
              <a:gdLst/>
              <a:ahLst/>
              <a:cxnLst/>
              <a:rect l="0" t="0" r="0" b="0"/>
              <a:pathLst>
                <a:path w="165101" h="88669">
                  <a:moveTo>
                    <a:pt x="0" y="17354"/>
                  </a:moveTo>
                  <a:lnTo>
                    <a:pt x="0" y="17354"/>
                  </a:lnTo>
                  <a:lnTo>
                    <a:pt x="3371" y="17354"/>
                  </a:lnTo>
                  <a:lnTo>
                    <a:pt x="4364" y="16648"/>
                  </a:lnTo>
                  <a:lnTo>
                    <a:pt x="5026" y="15472"/>
                  </a:lnTo>
                  <a:lnTo>
                    <a:pt x="5467" y="13983"/>
                  </a:lnTo>
                  <a:lnTo>
                    <a:pt x="5762" y="14401"/>
                  </a:lnTo>
                  <a:lnTo>
                    <a:pt x="7040" y="61661"/>
                  </a:lnTo>
                  <a:lnTo>
                    <a:pt x="12110" y="88341"/>
                  </a:lnTo>
                  <a:lnTo>
                    <a:pt x="12307" y="88668"/>
                  </a:lnTo>
                  <a:lnTo>
                    <a:pt x="25555" y="44883"/>
                  </a:lnTo>
                  <a:lnTo>
                    <a:pt x="33677" y="19866"/>
                  </a:lnTo>
                  <a:lnTo>
                    <a:pt x="42322" y="2563"/>
                  </a:lnTo>
                  <a:lnTo>
                    <a:pt x="44443" y="1849"/>
                  </a:lnTo>
                  <a:lnTo>
                    <a:pt x="50562" y="2937"/>
                  </a:lnTo>
                  <a:lnTo>
                    <a:pt x="53463" y="5626"/>
                  </a:lnTo>
                  <a:lnTo>
                    <a:pt x="65410" y="27647"/>
                  </a:lnTo>
                  <a:lnTo>
                    <a:pt x="69265" y="52210"/>
                  </a:lnTo>
                  <a:lnTo>
                    <a:pt x="69734" y="59909"/>
                  </a:lnTo>
                  <a:lnTo>
                    <a:pt x="70533" y="51290"/>
                  </a:lnTo>
                  <a:lnTo>
                    <a:pt x="84776" y="13923"/>
                  </a:lnTo>
                  <a:lnTo>
                    <a:pt x="90830" y="6892"/>
                  </a:lnTo>
                  <a:lnTo>
                    <a:pt x="98224" y="2121"/>
                  </a:lnTo>
                  <a:lnTo>
                    <a:pt x="106214" y="0"/>
                  </a:lnTo>
                  <a:lnTo>
                    <a:pt x="114469" y="939"/>
                  </a:lnTo>
                  <a:lnTo>
                    <a:pt x="118646" y="2178"/>
                  </a:lnTo>
                  <a:lnTo>
                    <a:pt x="134638" y="14033"/>
                  </a:lnTo>
                  <a:lnTo>
                    <a:pt x="156481" y="41271"/>
                  </a:lnTo>
                  <a:lnTo>
                    <a:pt x="161269" y="51267"/>
                  </a:lnTo>
                  <a:lnTo>
                    <a:pt x="165100" y="74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572"/>
            <p:cNvSpPr/>
            <p:nvPr>
              <p:custDataLst>
                <p:tags r:id="rId93"/>
              </p:custDataLst>
            </p:nvPr>
          </p:nvSpPr>
          <p:spPr>
            <a:xfrm>
              <a:off x="487042" y="3102548"/>
              <a:ext cx="80972" cy="217897"/>
            </a:xfrm>
            <a:custGeom>
              <a:avLst/>
              <a:gdLst/>
              <a:ahLst/>
              <a:cxnLst/>
              <a:rect l="0" t="0" r="0" b="0"/>
              <a:pathLst>
                <a:path w="80972" h="217897">
                  <a:moveTo>
                    <a:pt x="78108" y="21652"/>
                  </a:moveTo>
                  <a:lnTo>
                    <a:pt x="78108" y="21652"/>
                  </a:lnTo>
                  <a:lnTo>
                    <a:pt x="78108" y="18281"/>
                  </a:lnTo>
                  <a:lnTo>
                    <a:pt x="76227" y="14745"/>
                  </a:lnTo>
                  <a:lnTo>
                    <a:pt x="69270" y="6725"/>
                  </a:lnTo>
                  <a:lnTo>
                    <a:pt x="56439" y="453"/>
                  </a:lnTo>
                  <a:lnTo>
                    <a:pt x="47076" y="0"/>
                  </a:lnTo>
                  <a:lnTo>
                    <a:pt x="42603" y="868"/>
                  </a:lnTo>
                  <a:lnTo>
                    <a:pt x="26195" y="12201"/>
                  </a:lnTo>
                  <a:lnTo>
                    <a:pt x="7463" y="34993"/>
                  </a:lnTo>
                  <a:lnTo>
                    <a:pt x="1320" y="47337"/>
                  </a:lnTo>
                  <a:lnTo>
                    <a:pt x="0" y="61760"/>
                  </a:lnTo>
                  <a:lnTo>
                    <a:pt x="2471" y="76872"/>
                  </a:lnTo>
                  <a:lnTo>
                    <a:pt x="12501" y="97280"/>
                  </a:lnTo>
                  <a:lnTo>
                    <a:pt x="51075" y="140387"/>
                  </a:lnTo>
                  <a:lnTo>
                    <a:pt x="76612" y="164627"/>
                  </a:lnTo>
                  <a:lnTo>
                    <a:pt x="80971" y="178565"/>
                  </a:lnTo>
                  <a:lnTo>
                    <a:pt x="80054" y="198907"/>
                  </a:lnTo>
                  <a:lnTo>
                    <a:pt x="75210" y="208147"/>
                  </a:lnTo>
                  <a:lnTo>
                    <a:pt x="71943" y="211599"/>
                  </a:lnTo>
                  <a:lnTo>
                    <a:pt x="58905" y="215434"/>
                  </a:lnTo>
                  <a:lnTo>
                    <a:pt x="31903" y="217896"/>
                  </a:lnTo>
                  <a:lnTo>
                    <a:pt x="22059" y="214469"/>
                  </a:lnTo>
                  <a:lnTo>
                    <a:pt x="14392" y="208948"/>
                  </a:lnTo>
                  <a:lnTo>
                    <a:pt x="10984" y="204143"/>
                  </a:lnTo>
                  <a:lnTo>
                    <a:pt x="12192" y="201874"/>
                  </a:lnTo>
                  <a:lnTo>
                    <a:pt x="27308" y="19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321"/>
          <p:cNvGrpSpPr/>
          <p:nvPr/>
        </p:nvGrpSpPr>
        <p:grpSpPr>
          <a:xfrm>
            <a:off x="1464817" y="2491130"/>
            <a:ext cx="1632326" cy="378437"/>
            <a:chOff x="1464817" y="2491130"/>
            <a:chExt cx="1632326" cy="378437"/>
          </a:xfrm>
        </p:grpSpPr>
        <p:sp>
          <p:nvSpPr>
            <p:cNvPr id="433" name="SMARTInkShape-1573"/>
            <p:cNvSpPr/>
            <p:nvPr>
              <p:custDataLst>
                <p:tags r:id="rId84"/>
              </p:custDataLst>
            </p:nvPr>
          </p:nvSpPr>
          <p:spPr>
            <a:xfrm>
              <a:off x="1464817" y="2597434"/>
              <a:ext cx="52834" cy="135210"/>
            </a:xfrm>
            <a:custGeom>
              <a:avLst/>
              <a:gdLst/>
              <a:ahLst/>
              <a:cxnLst/>
              <a:rect l="0" t="0" r="0" b="0"/>
              <a:pathLst>
                <a:path w="52834" h="135210">
                  <a:moveTo>
                    <a:pt x="52833" y="12416"/>
                  </a:moveTo>
                  <a:lnTo>
                    <a:pt x="52833" y="12416"/>
                  </a:lnTo>
                  <a:lnTo>
                    <a:pt x="49462" y="9045"/>
                  </a:lnTo>
                  <a:lnTo>
                    <a:pt x="45926" y="7390"/>
                  </a:lnTo>
                  <a:lnTo>
                    <a:pt x="43995" y="6949"/>
                  </a:lnTo>
                  <a:lnTo>
                    <a:pt x="35121" y="1876"/>
                  </a:lnTo>
                  <a:lnTo>
                    <a:pt x="19839" y="0"/>
                  </a:lnTo>
                  <a:lnTo>
                    <a:pt x="15121" y="1724"/>
                  </a:lnTo>
                  <a:lnTo>
                    <a:pt x="12875" y="3171"/>
                  </a:lnTo>
                  <a:lnTo>
                    <a:pt x="6343" y="11950"/>
                  </a:lnTo>
                  <a:lnTo>
                    <a:pt x="3311" y="23489"/>
                  </a:lnTo>
                  <a:lnTo>
                    <a:pt x="7355" y="45099"/>
                  </a:lnTo>
                  <a:lnTo>
                    <a:pt x="13644" y="62787"/>
                  </a:lnTo>
                  <a:lnTo>
                    <a:pt x="36554" y="99843"/>
                  </a:lnTo>
                  <a:lnTo>
                    <a:pt x="39426" y="114587"/>
                  </a:lnTo>
                  <a:lnTo>
                    <a:pt x="36056" y="121561"/>
                  </a:lnTo>
                  <a:lnTo>
                    <a:pt x="29854" y="128658"/>
                  </a:lnTo>
                  <a:lnTo>
                    <a:pt x="22394" y="134164"/>
                  </a:lnTo>
                  <a:lnTo>
                    <a:pt x="18429" y="135209"/>
                  </a:lnTo>
                  <a:lnTo>
                    <a:pt x="10261" y="134489"/>
                  </a:lnTo>
                  <a:lnTo>
                    <a:pt x="6813" y="132603"/>
                  </a:lnTo>
                  <a:lnTo>
                    <a:pt x="1100" y="126746"/>
                  </a:lnTo>
                  <a:lnTo>
                    <a:pt x="0" y="123913"/>
                  </a:lnTo>
                  <a:lnTo>
                    <a:pt x="8383" y="10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574"/>
            <p:cNvSpPr/>
            <p:nvPr>
              <p:custDataLst>
                <p:tags r:id="rId85"/>
              </p:custDataLst>
            </p:nvPr>
          </p:nvSpPr>
          <p:spPr>
            <a:xfrm>
              <a:off x="1555750" y="2621125"/>
              <a:ext cx="209551" cy="111619"/>
            </a:xfrm>
            <a:custGeom>
              <a:avLst/>
              <a:gdLst/>
              <a:ahLst/>
              <a:cxnLst/>
              <a:rect l="0" t="0" r="0" b="0"/>
              <a:pathLst>
                <a:path w="209551" h="111619">
                  <a:moveTo>
                    <a:pt x="0" y="26825"/>
                  </a:moveTo>
                  <a:lnTo>
                    <a:pt x="0" y="26825"/>
                  </a:lnTo>
                  <a:lnTo>
                    <a:pt x="3371" y="23454"/>
                  </a:lnTo>
                  <a:lnTo>
                    <a:pt x="5026" y="19917"/>
                  </a:lnTo>
                  <a:lnTo>
                    <a:pt x="6088" y="15269"/>
                  </a:lnTo>
                  <a:lnTo>
                    <a:pt x="4352" y="16515"/>
                  </a:lnTo>
                  <a:lnTo>
                    <a:pt x="2901" y="17835"/>
                  </a:lnTo>
                  <a:lnTo>
                    <a:pt x="860" y="29806"/>
                  </a:lnTo>
                  <a:lnTo>
                    <a:pt x="756" y="74416"/>
                  </a:lnTo>
                  <a:lnTo>
                    <a:pt x="5084" y="94313"/>
                  </a:lnTo>
                  <a:lnTo>
                    <a:pt x="8845" y="102211"/>
                  </a:lnTo>
                  <a:lnTo>
                    <a:pt x="14749" y="108072"/>
                  </a:lnTo>
                  <a:lnTo>
                    <a:pt x="18299" y="110623"/>
                  </a:lnTo>
                  <a:lnTo>
                    <a:pt x="22078" y="111618"/>
                  </a:lnTo>
                  <a:lnTo>
                    <a:pt x="30038" y="110843"/>
                  </a:lnTo>
                  <a:lnTo>
                    <a:pt x="42453" y="103068"/>
                  </a:lnTo>
                  <a:lnTo>
                    <a:pt x="55069" y="81714"/>
                  </a:lnTo>
                  <a:lnTo>
                    <a:pt x="67370" y="34825"/>
                  </a:lnTo>
                  <a:lnTo>
                    <a:pt x="69523" y="22504"/>
                  </a:lnTo>
                  <a:lnTo>
                    <a:pt x="75315" y="66260"/>
                  </a:lnTo>
                  <a:lnTo>
                    <a:pt x="81590" y="87562"/>
                  </a:lnTo>
                  <a:lnTo>
                    <a:pt x="83321" y="87072"/>
                  </a:lnTo>
                  <a:lnTo>
                    <a:pt x="89007" y="82764"/>
                  </a:lnTo>
                  <a:lnTo>
                    <a:pt x="96771" y="69035"/>
                  </a:lnTo>
                  <a:lnTo>
                    <a:pt x="105990" y="34204"/>
                  </a:lnTo>
                  <a:lnTo>
                    <a:pt x="107785" y="22343"/>
                  </a:lnTo>
                  <a:lnTo>
                    <a:pt x="110934" y="14720"/>
                  </a:lnTo>
                  <a:lnTo>
                    <a:pt x="112056" y="13111"/>
                  </a:lnTo>
                  <a:lnTo>
                    <a:pt x="112804" y="12743"/>
                  </a:lnTo>
                  <a:lnTo>
                    <a:pt x="113303" y="13204"/>
                  </a:lnTo>
                  <a:lnTo>
                    <a:pt x="117375" y="20594"/>
                  </a:lnTo>
                  <a:lnTo>
                    <a:pt x="120219" y="46727"/>
                  </a:lnTo>
                  <a:lnTo>
                    <a:pt x="120624" y="69327"/>
                  </a:lnTo>
                  <a:lnTo>
                    <a:pt x="121339" y="69976"/>
                  </a:lnTo>
                  <a:lnTo>
                    <a:pt x="124013" y="70698"/>
                  </a:lnTo>
                  <a:lnTo>
                    <a:pt x="125009" y="69479"/>
                  </a:lnTo>
                  <a:lnTo>
                    <a:pt x="138533" y="35614"/>
                  </a:lnTo>
                  <a:lnTo>
                    <a:pt x="139627" y="35507"/>
                  </a:lnTo>
                  <a:lnTo>
                    <a:pt x="142725" y="37269"/>
                  </a:lnTo>
                  <a:lnTo>
                    <a:pt x="143833" y="38726"/>
                  </a:lnTo>
                  <a:lnTo>
                    <a:pt x="145065" y="42227"/>
                  </a:lnTo>
                  <a:lnTo>
                    <a:pt x="139936" y="64045"/>
                  </a:lnTo>
                  <a:lnTo>
                    <a:pt x="143141" y="61293"/>
                  </a:lnTo>
                  <a:lnTo>
                    <a:pt x="161075" y="27639"/>
                  </a:lnTo>
                  <a:lnTo>
                    <a:pt x="169473" y="9427"/>
                  </a:lnTo>
                  <a:lnTo>
                    <a:pt x="176686" y="1924"/>
                  </a:lnTo>
                  <a:lnTo>
                    <a:pt x="179880" y="347"/>
                  </a:lnTo>
                  <a:lnTo>
                    <a:pt x="182714" y="0"/>
                  </a:lnTo>
                  <a:lnTo>
                    <a:pt x="185310" y="475"/>
                  </a:lnTo>
                  <a:lnTo>
                    <a:pt x="195704" y="7885"/>
                  </a:lnTo>
                  <a:lnTo>
                    <a:pt x="199868" y="18878"/>
                  </a:lnTo>
                  <a:lnTo>
                    <a:pt x="209550" y="7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575"/>
            <p:cNvSpPr/>
            <p:nvPr>
              <p:custDataLst>
                <p:tags r:id="rId86"/>
              </p:custDataLst>
            </p:nvPr>
          </p:nvSpPr>
          <p:spPr>
            <a:xfrm>
              <a:off x="2921883" y="2593808"/>
              <a:ext cx="175260" cy="138038"/>
            </a:xfrm>
            <a:custGeom>
              <a:avLst/>
              <a:gdLst/>
              <a:ahLst/>
              <a:cxnLst/>
              <a:rect l="0" t="0" r="0" b="0"/>
              <a:pathLst>
                <a:path w="175260" h="138038">
                  <a:moveTo>
                    <a:pt x="5467" y="47792"/>
                  </a:moveTo>
                  <a:lnTo>
                    <a:pt x="5467" y="47792"/>
                  </a:lnTo>
                  <a:lnTo>
                    <a:pt x="2096" y="51163"/>
                  </a:lnTo>
                  <a:lnTo>
                    <a:pt x="441" y="56581"/>
                  </a:lnTo>
                  <a:lnTo>
                    <a:pt x="0" y="60001"/>
                  </a:lnTo>
                  <a:lnTo>
                    <a:pt x="1116" y="62987"/>
                  </a:lnTo>
                  <a:lnTo>
                    <a:pt x="6120" y="68186"/>
                  </a:lnTo>
                  <a:lnTo>
                    <a:pt x="8725" y="69149"/>
                  </a:lnTo>
                  <a:lnTo>
                    <a:pt x="11167" y="69086"/>
                  </a:lnTo>
                  <a:lnTo>
                    <a:pt x="31748" y="61362"/>
                  </a:lnTo>
                  <a:lnTo>
                    <a:pt x="45317" y="50323"/>
                  </a:lnTo>
                  <a:lnTo>
                    <a:pt x="57570" y="33961"/>
                  </a:lnTo>
                  <a:lnTo>
                    <a:pt x="63431" y="21889"/>
                  </a:lnTo>
                  <a:lnTo>
                    <a:pt x="64625" y="13231"/>
                  </a:lnTo>
                  <a:lnTo>
                    <a:pt x="63956" y="9935"/>
                  </a:lnTo>
                  <a:lnTo>
                    <a:pt x="62098" y="8443"/>
                  </a:lnTo>
                  <a:lnTo>
                    <a:pt x="59449" y="8154"/>
                  </a:lnTo>
                  <a:lnTo>
                    <a:pt x="56272" y="8666"/>
                  </a:lnTo>
                  <a:lnTo>
                    <a:pt x="35964" y="24698"/>
                  </a:lnTo>
                  <a:lnTo>
                    <a:pt x="18501" y="43536"/>
                  </a:lnTo>
                  <a:lnTo>
                    <a:pt x="3364" y="75148"/>
                  </a:lnTo>
                  <a:lnTo>
                    <a:pt x="1949" y="80846"/>
                  </a:lnTo>
                  <a:lnTo>
                    <a:pt x="4139" y="92821"/>
                  </a:lnTo>
                  <a:lnTo>
                    <a:pt x="6698" y="98978"/>
                  </a:lnTo>
                  <a:lnTo>
                    <a:pt x="11227" y="103788"/>
                  </a:lnTo>
                  <a:lnTo>
                    <a:pt x="23784" y="111014"/>
                  </a:lnTo>
                  <a:lnTo>
                    <a:pt x="38773" y="112815"/>
                  </a:lnTo>
                  <a:lnTo>
                    <a:pt x="54842" y="110558"/>
                  </a:lnTo>
                  <a:lnTo>
                    <a:pt x="79755" y="100648"/>
                  </a:lnTo>
                  <a:lnTo>
                    <a:pt x="115168" y="75998"/>
                  </a:lnTo>
                  <a:lnTo>
                    <a:pt x="146203" y="28922"/>
                  </a:lnTo>
                  <a:lnTo>
                    <a:pt x="154411" y="8648"/>
                  </a:lnTo>
                  <a:lnTo>
                    <a:pt x="154857" y="4762"/>
                  </a:lnTo>
                  <a:lnTo>
                    <a:pt x="154449" y="2172"/>
                  </a:lnTo>
                  <a:lnTo>
                    <a:pt x="153472" y="445"/>
                  </a:lnTo>
                  <a:lnTo>
                    <a:pt x="151409" y="0"/>
                  </a:lnTo>
                  <a:lnTo>
                    <a:pt x="145354" y="1386"/>
                  </a:lnTo>
                  <a:lnTo>
                    <a:pt x="139841" y="6236"/>
                  </a:lnTo>
                  <a:lnTo>
                    <a:pt x="137383" y="9505"/>
                  </a:lnTo>
                  <a:lnTo>
                    <a:pt x="133924" y="27589"/>
                  </a:lnTo>
                  <a:lnTo>
                    <a:pt x="136269" y="47450"/>
                  </a:lnTo>
                  <a:lnTo>
                    <a:pt x="152817" y="81147"/>
                  </a:lnTo>
                  <a:lnTo>
                    <a:pt x="171322" y="108271"/>
                  </a:lnTo>
                  <a:lnTo>
                    <a:pt x="175259" y="124978"/>
                  </a:lnTo>
                  <a:lnTo>
                    <a:pt x="174401" y="129589"/>
                  </a:lnTo>
                  <a:lnTo>
                    <a:pt x="169684" y="136592"/>
                  </a:lnTo>
                  <a:lnTo>
                    <a:pt x="165745" y="138037"/>
                  </a:lnTo>
                  <a:lnTo>
                    <a:pt x="145167" y="136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576"/>
            <p:cNvSpPr/>
            <p:nvPr>
              <p:custDataLst>
                <p:tags r:id="rId87"/>
              </p:custDataLst>
            </p:nvPr>
          </p:nvSpPr>
          <p:spPr>
            <a:xfrm>
              <a:off x="2429760" y="2627454"/>
              <a:ext cx="332491" cy="233754"/>
            </a:xfrm>
            <a:custGeom>
              <a:avLst/>
              <a:gdLst/>
              <a:ahLst/>
              <a:cxnLst/>
              <a:rect l="0" t="0" r="0" b="0"/>
              <a:pathLst>
                <a:path w="332491" h="233754">
                  <a:moveTo>
                    <a:pt x="59440" y="20496"/>
                  </a:moveTo>
                  <a:lnTo>
                    <a:pt x="59440" y="20496"/>
                  </a:lnTo>
                  <a:lnTo>
                    <a:pt x="59440" y="17125"/>
                  </a:lnTo>
                  <a:lnTo>
                    <a:pt x="57559" y="13588"/>
                  </a:lnTo>
                  <a:lnTo>
                    <a:pt x="56069" y="11658"/>
                  </a:lnTo>
                  <a:lnTo>
                    <a:pt x="52533" y="9512"/>
                  </a:lnTo>
                  <a:lnTo>
                    <a:pt x="50602" y="8940"/>
                  </a:lnTo>
                  <a:lnTo>
                    <a:pt x="41142" y="1393"/>
                  </a:lnTo>
                  <a:lnTo>
                    <a:pt x="36658" y="0"/>
                  </a:lnTo>
                  <a:lnTo>
                    <a:pt x="18262" y="1116"/>
                  </a:lnTo>
                  <a:lnTo>
                    <a:pt x="9217" y="11461"/>
                  </a:lnTo>
                  <a:lnTo>
                    <a:pt x="971" y="27932"/>
                  </a:lnTo>
                  <a:lnTo>
                    <a:pt x="0" y="32509"/>
                  </a:lnTo>
                  <a:lnTo>
                    <a:pt x="802" y="39476"/>
                  </a:lnTo>
                  <a:lnTo>
                    <a:pt x="5392" y="44924"/>
                  </a:lnTo>
                  <a:lnTo>
                    <a:pt x="12135" y="48992"/>
                  </a:lnTo>
                  <a:lnTo>
                    <a:pt x="19836" y="50800"/>
                  </a:lnTo>
                  <a:lnTo>
                    <a:pt x="27962" y="49722"/>
                  </a:lnTo>
                  <a:lnTo>
                    <a:pt x="36278" y="46185"/>
                  </a:lnTo>
                  <a:lnTo>
                    <a:pt x="50597" y="35185"/>
                  </a:lnTo>
                  <a:lnTo>
                    <a:pt x="52133" y="35933"/>
                  </a:lnTo>
                  <a:lnTo>
                    <a:pt x="55722" y="40527"/>
                  </a:lnTo>
                  <a:lnTo>
                    <a:pt x="56256" y="43728"/>
                  </a:lnTo>
                  <a:lnTo>
                    <a:pt x="46430" y="90877"/>
                  </a:lnTo>
                  <a:lnTo>
                    <a:pt x="34841" y="137880"/>
                  </a:lnTo>
                  <a:lnTo>
                    <a:pt x="26438" y="177181"/>
                  </a:lnTo>
                  <a:lnTo>
                    <a:pt x="16985" y="223015"/>
                  </a:lnTo>
                  <a:lnTo>
                    <a:pt x="16321" y="227475"/>
                  </a:lnTo>
                  <a:lnTo>
                    <a:pt x="16583" y="230449"/>
                  </a:lnTo>
                  <a:lnTo>
                    <a:pt x="17463" y="232431"/>
                  </a:lnTo>
                  <a:lnTo>
                    <a:pt x="18755" y="233753"/>
                  </a:lnTo>
                  <a:lnTo>
                    <a:pt x="21028" y="233223"/>
                  </a:lnTo>
                  <a:lnTo>
                    <a:pt x="27316" y="228871"/>
                  </a:lnTo>
                  <a:lnTo>
                    <a:pt x="47215" y="203734"/>
                  </a:lnTo>
                  <a:lnTo>
                    <a:pt x="73178" y="158656"/>
                  </a:lnTo>
                  <a:lnTo>
                    <a:pt x="102145" y="112678"/>
                  </a:lnTo>
                  <a:lnTo>
                    <a:pt x="128485" y="65692"/>
                  </a:lnTo>
                  <a:lnTo>
                    <a:pt x="140072" y="39897"/>
                  </a:lnTo>
                  <a:lnTo>
                    <a:pt x="140005" y="38369"/>
                  </a:lnTo>
                  <a:lnTo>
                    <a:pt x="139256" y="38056"/>
                  </a:lnTo>
                  <a:lnTo>
                    <a:pt x="138051" y="38552"/>
                  </a:lnTo>
                  <a:lnTo>
                    <a:pt x="127014" y="62603"/>
                  </a:lnTo>
                  <a:lnTo>
                    <a:pt x="123298" y="99144"/>
                  </a:lnTo>
                  <a:lnTo>
                    <a:pt x="123884" y="102561"/>
                  </a:lnTo>
                  <a:lnTo>
                    <a:pt x="124981" y="104840"/>
                  </a:lnTo>
                  <a:lnTo>
                    <a:pt x="126417" y="106358"/>
                  </a:lnTo>
                  <a:lnTo>
                    <a:pt x="131776" y="108046"/>
                  </a:lnTo>
                  <a:lnTo>
                    <a:pt x="135181" y="108496"/>
                  </a:lnTo>
                  <a:lnTo>
                    <a:pt x="138861" y="105974"/>
                  </a:lnTo>
                  <a:lnTo>
                    <a:pt x="171666" y="60600"/>
                  </a:lnTo>
                  <a:lnTo>
                    <a:pt x="184818" y="41719"/>
                  </a:lnTo>
                  <a:lnTo>
                    <a:pt x="186064" y="42406"/>
                  </a:lnTo>
                  <a:lnTo>
                    <a:pt x="189330" y="46932"/>
                  </a:lnTo>
                  <a:lnTo>
                    <a:pt x="191765" y="57414"/>
                  </a:lnTo>
                  <a:lnTo>
                    <a:pt x="194536" y="77769"/>
                  </a:lnTo>
                  <a:lnTo>
                    <a:pt x="196071" y="81961"/>
                  </a:lnTo>
                  <a:lnTo>
                    <a:pt x="199211" y="84756"/>
                  </a:lnTo>
                  <a:lnTo>
                    <a:pt x="208344" y="87862"/>
                  </a:lnTo>
                  <a:lnTo>
                    <a:pt x="222015" y="89610"/>
                  </a:lnTo>
                  <a:lnTo>
                    <a:pt x="232590" y="86256"/>
                  </a:lnTo>
                  <a:lnTo>
                    <a:pt x="263367" y="65863"/>
                  </a:lnTo>
                  <a:lnTo>
                    <a:pt x="287504" y="40433"/>
                  </a:lnTo>
                  <a:lnTo>
                    <a:pt x="297917" y="22970"/>
                  </a:lnTo>
                  <a:lnTo>
                    <a:pt x="298857" y="20029"/>
                  </a:lnTo>
                  <a:lnTo>
                    <a:pt x="298074" y="18773"/>
                  </a:lnTo>
                  <a:lnTo>
                    <a:pt x="296140" y="18642"/>
                  </a:lnTo>
                  <a:lnTo>
                    <a:pt x="293441" y="19260"/>
                  </a:lnTo>
                  <a:lnTo>
                    <a:pt x="279527" y="33614"/>
                  </a:lnTo>
                  <a:lnTo>
                    <a:pt x="262343" y="62337"/>
                  </a:lnTo>
                  <a:lnTo>
                    <a:pt x="257485" y="83063"/>
                  </a:lnTo>
                  <a:lnTo>
                    <a:pt x="256526" y="94003"/>
                  </a:lnTo>
                  <a:lnTo>
                    <a:pt x="257153" y="94195"/>
                  </a:lnTo>
                  <a:lnTo>
                    <a:pt x="259731" y="92527"/>
                  </a:lnTo>
                  <a:lnTo>
                    <a:pt x="286951" y="66016"/>
                  </a:lnTo>
                  <a:lnTo>
                    <a:pt x="290136" y="64249"/>
                  </a:lnTo>
                  <a:lnTo>
                    <a:pt x="292965" y="63776"/>
                  </a:lnTo>
                  <a:lnTo>
                    <a:pt x="295556" y="64166"/>
                  </a:lnTo>
                  <a:lnTo>
                    <a:pt x="297284" y="65131"/>
                  </a:lnTo>
                  <a:lnTo>
                    <a:pt x="298436" y="66481"/>
                  </a:lnTo>
                  <a:lnTo>
                    <a:pt x="307027" y="80458"/>
                  </a:lnTo>
                  <a:lnTo>
                    <a:pt x="332490" y="96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577"/>
            <p:cNvSpPr/>
            <p:nvPr>
              <p:custDataLst>
                <p:tags r:id="rId88"/>
              </p:custDataLst>
            </p:nvPr>
          </p:nvSpPr>
          <p:spPr>
            <a:xfrm>
              <a:off x="1882696" y="2491130"/>
              <a:ext cx="219155" cy="378437"/>
            </a:xfrm>
            <a:custGeom>
              <a:avLst/>
              <a:gdLst/>
              <a:ahLst/>
              <a:cxnLst/>
              <a:rect l="0" t="0" r="0" b="0"/>
              <a:pathLst>
                <a:path w="219155" h="378437">
                  <a:moveTo>
                    <a:pt x="66754" y="137770"/>
                  </a:moveTo>
                  <a:lnTo>
                    <a:pt x="66754" y="137770"/>
                  </a:lnTo>
                  <a:lnTo>
                    <a:pt x="70125" y="137770"/>
                  </a:lnTo>
                  <a:lnTo>
                    <a:pt x="71118" y="137064"/>
                  </a:lnTo>
                  <a:lnTo>
                    <a:pt x="71780" y="135888"/>
                  </a:lnTo>
                  <a:lnTo>
                    <a:pt x="72221" y="134399"/>
                  </a:lnTo>
                  <a:lnTo>
                    <a:pt x="71810" y="133406"/>
                  </a:lnTo>
                  <a:lnTo>
                    <a:pt x="70830" y="132744"/>
                  </a:lnTo>
                  <a:lnTo>
                    <a:pt x="67154" y="132008"/>
                  </a:lnTo>
                  <a:lnTo>
                    <a:pt x="56446" y="132300"/>
                  </a:lnTo>
                  <a:lnTo>
                    <a:pt x="24762" y="143652"/>
                  </a:lnTo>
                  <a:lnTo>
                    <a:pt x="12578" y="154966"/>
                  </a:lnTo>
                  <a:lnTo>
                    <a:pt x="3870" y="167990"/>
                  </a:lnTo>
                  <a:lnTo>
                    <a:pt x="0" y="178483"/>
                  </a:lnTo>
                  <a:lnTo>
                    <a:pt x="379" y="183256"/>
                  </a:lnTo>
                  <a:lnTo>
                    <a:pt x="4563" y="192323"/>
                  </a:lnTo>
                  <a:lnTo>
                    <a:pt x="11127" y="199175"/>
                  </a:lnTo>
                  <a:lnTo>
                    <a:pt x="14852" y="201990"/>
                  </a:lnTo>
                  <a:lnTo>
                    <a:pt x="19453" y="203161"/>
                  </a:lnTo>
                  <a:lnTo>
                    <a:pt x="30209" y="202581"/>
                  </a:lnTo>
                  <a:lnTo>
                    <a:pt x="42045" y="196208"/>
                  </a:lnTo>
                  <a:lnTo>
                    <a:pt x="52950" y="186320"/>
                  </a:lnTo>
                  <a:lnTo>
                    <a:pt x="60148" y="174870"/>
                  </a:lnTo>
                  <a:lnTo>
                    <a:pt x="65449" y="140839"/>
                  </a:lnTo>
                  <a:lnTo>
                    <a:pt x="66582" y="97679"/>
                  </a:lnTo>
                  <a:lnTo>
                    <a:pt x="70110" y="50135"/>
                  </a:lnTo>
                  <a:lnTo>
                    <a:pt x="77418" y="38614"/>
                  </a:lnTo>
                  <a:lnTo>
                    <a:pt x="114436" y="4583"/>
                  </a:lnTo>
                  <a:lnTo>
                    <a:pt x="123459" y="965"/>
                  </a:lnTo>
                  <a:lnTo>
                    <a:pt x="127840" y="0"/>
                  </a:lnTo>
                  <a:lnTo>
                    <a:pt x="134590" y="809"/>
                  </a:lnTo>
                  <a:lnTo>
                    <a:pt x="137378" y="2013"/>
                  </a:lnTo>
                  <a:lnTo>
                    <a:pt x="139237" y="4932"/>
                  </a:lnTo>
                  <a:lnTo>
                    <a:pt x="141302" y="13820"/>
                  </a:lnTo>
                  <a:lnTo>
                    <a:pt x="139093" y="30724"/>
                  </a:lnTo>
                  <a:lnTo>
                    <a:pt x="124999" y="77385"/>
                  </a:lnTo>
                  <a:lnTo>
                    <a:pt x="115654" y="115573"/>
                  </a:lnTo>
                  <a:lnTo>
                    <a:pt x="102649" y="160954"/>
                  </a:lnTo>
                  <a:lnTo>
                    <a:pt x="90673" y="202635"/>
                  </a:lnTo>
                  <a:lnTo>
                    <a:pt x="80897" y="244243"/>
                  </a:lnTo>
                  <a:lnTo>
                    <a:pt x="74643" y="289486"/>
                  </a:lnTo>
                  <a:lnTo>
                    <a:pt x="73408" y="330669"/>
                  </a:lnTo>
                  <a:lnTo>
                    <a:pt x="74605" y="360104"/>
                  </a:lnTo>
                  <a:lnTo>
                    <a:pt x="79886" y="373227"/>
                  </a:lnTo>
                  <a:lnTo>
                    <a:pt x="83270" y="376586"/>
                  </a:lnTo>
                  <a:lnTo>
                    <a:pt x="86937" y="378119"/>
                  </a:lnTo>
                  <a:lnTo>
                    <a:pt x="90792" y="378436"/>
                  </a:lnTo>
                  <a:lnTo>
                    <a:pt x="100721" y="373144"/>
                  </a:lnTo>
                  <a:lnTo>
                    <a:pt x="110778" y="363736"/>
                  </a:lnTo>
                  <a:lnTo>
                    <a:pt x="128778" y="330902"/>
                  </a:lnTo>
                  <a:lnTo>
                    <a:pt x="135058" y="294662"/>
                  </a:lnTo>
                  <a:lnTo>
                    <a:pt x="135440" y="273157"/>
                  </a:lnTo>
                  <a:lnTo>
                    <a:pt x="131399" y="258239"/>
                  </a:lnTo>
                  <a:lnTo>
                    <a:pt x="127144" y="249743"/>
                  </a:lnTo>
                  <a:lnTo>
                    <a:pt x="127475" y="248402"/>
                  </a:lnTo>
                  <a:lnTo>
                    <a:pt x="128401" y="247508"/>
                  </a:lnTo>
                  <a:lnTo>
                    <a:pt x="174881" y="229924"/>
                  </a:lnTo>
                  <a:lnTo>
                    <a:pt x="219154" y="213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578"/>
            <p:cNvSpPr/>
            <p:nvPr>
              <p:custDataLst>
                <p:tags r:id="rId89"/>
              </p:custDataLst>
            </p:nvPr>
          </p:nvSpPr>
          <p:spPr>
            <a:xfrm>
              <a:off x="2303868" y="2579322"/>
              <a:ext cx="74404" cy="136793"/>
            </a:xfrm>
            <a:custGeom>
              <a:avLst/>
              <a:gdLst/>
              <a:ahLst/>
              <a:cxnLst/>
              <a:rect l="0" t="0" r="0" b="0"/>
              <a:pathLst>
                <a:path w="74404" h="136793">
                  <a:moveTo>
                    <a:pt x="71032" y="17828"/>
                  </a:moveTo>
                  <a:lnTo>
                    <a:pt x="71032" y="17828"/>
                  </a:lnTo>
                  <a:lnTo>
                    <a:pt x="71032" y="14457"/>
                  </a:lnTo>
                  <a:lnTo>
                    <a:pt x="72914" y="10921"/>
                  </a:lnTo>
                  <a:lnTo>
                    <a:pt x="74403" y="8990"/>
                  </a:lnTo>
                  <a:lnTo>
                    <a:pt x="73985" y="6997"/>
                  </a:lnTo>
                  <a:lnTo>
                    <a:pt x="69757" y="2901"/>
                  </a:lnTo>
                  <a:lnTo>
                    <a:pt x="63175" y="610"/>
                  </a:lnTo>
                  <a:lnTo>
                    <a:pt x="59444" y="0"/>
                  </a:lnTo>
                  <a:lnTo>
                    <a:pt x="40709" y="5882"/>
                  </a:lnTo>
                  <a:lnTo>
                    <a:pt x="19233" y="20511"/>
                  </a:lnTo>
                  <a:lnTo>
                    <a:pt x="3284" y="36990"/>
                  </a:lnTo>
                  <a:lnTo>
                    <a:pt x="467" y="41186"/>
                  </a:lnTo>
                  <a:lnTo>
                    <a:pt x="0" y="46100"/>
                  </a:lnTo>
                  <a:lnTo>
                    <a:pt x="3244" y="57204"/>
                  </a:lnTo>
                  <a:lnTo>
                    <a:pt x="11271" y="65432"/>
                  </a:lnTo>
                  <a:lnTo>
                    <a:pt x="54297" y="94192"/>
                  </a:lnTo>
                  <a:lnTo>
                    <a:pt x="61948" y="103273"/>
                  </a:lnTo>
                  <a:lnTo>
                    <a:pt x="66995" y="113659"/>
                  </a:lnTo>
                  <a:lnTo>
                    <a:pt x="69238" y="122979"/>
                  </a:lnTo>
                  <a:lnTo>
                    <a:pt x="67719" y="126734"/>
                  </a:lnTo>
                  <a:lnTo>
                    <a:pt x="60387" y="132788"/>
                  </a:lnTo>
                  <a:lnTo>
                    <a:pt x="51955" y="135949"/>
                  </a:lnTo>
                  <a:lnTo>
                    <a:pt x="47731" y="136792"/>
                  </a:lnTo>
                  <a:lnTo>
                    <a:pt x="31673" y="134607"/>
                  </a:lnTo>
                  <a:lnTo>
                    <a:pt x="27859" y="132370"/>
                  </a:lnTo>
                  <a:lnTo>
                    <a:pt x="20232" y="11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579"/>
            <p:cNvSpPr/>
            <p:nvPr>
              <p:custDataLst>
                <p:tags r:id="rId90"/>
              </p:custDataLst>
            </p:nvPr>
          </p:nvSpPr>
          <p:spPr>
            <a:xfrm>
              <a:off x="2800612" y="2609850"/>
              <a:ext cx="75939" cy="99925"/>
            </a:xfrm>
            <a:custGeom>
              <a:avLst/>
              <a:gdLst/>
              <a:ahLst/>
              <a:cxnLst/>
              <a:rect l="0" t="0" r="0" b="0"/>
              <a:pathLst>
                <a:path w="75939" h="99925">
                  <a:moveTo>
                    <a:pt x="6088" y="25400"/>
                  </a:moveTo>
                  <a:lnTo>
                    <a:pt x="6088" y="25400"/>
                  </a:lnTo>
                  <a:lnTo>
                    <a:pt x="2717" y="25400"/>
                  </a:lnTo>
                  <a:lnTo>
                    <a:pt x="1724" y="24694"/>
                  </a:lnTo>
                  <a:lnTo>
                    <a:pt x="1062" y="23518"/>
                  </a:lnTo>
                  <a:lnTo>
                    <a:pt x="0" y="16562"/>
                  </a:lnTo>
                  <a:lnTo>
                    <a:pt x="618" y="16686"/>
                  </a:lnTo>
                  <a:lnTo>
                    <a:pt x="4859" y="24308"/>
                  </a:lnTo>
                  <a:lnTo>
                    <a:pt x="18840" y="66953"/>
                  </a:lnTo>
                  <a:lnTo>
                    <a:pt x="23272" y="81692"/>
                  </a:lnTo>
                  <a:lnTo>
                    <a:pt x="25029" y="99924"/>
                  </a:lnTo>
                  <a:lnTo>
                    <a:pt x="25106" y="94361"/>
                  </a:lnTo>
                  <a:lnTo>
                    <a:pt x="46183" y="50655"/>
                  </a:lnTo>
                  <a:lnTo>
                    <a:pt x="75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322"/>
          <p:cNvGrpSpPr/>
          <p:nvPr/>
        </p:nvGrpSpPr>
        <p:grpSpPr>
          <a:xfrm>
            <a:off x="412914" y="2487279"/>
            <a:ext cx="824928" cy="261085"/>
            <a:chOff x="412914" y="2487279"/>
            <a:chExt cx="824928" cy="261085"/>
          </a:xfrm>
        </p:grpSpPr>
        <p:sp>
          <p:nvSpPr>
            <p:cNvPr id="441" name="SMARTInkShape-1580"/>
            <p:cNvSpPr/>
            <p:nvPr>
              <p:custDataLst>
                <p:tags r:id="rId77"/>
              </p:custDataLst>
            </p:nvPr>
          </p:nvSpPr>
          <p:spPr>
            <a:xfrm>
              <a:off x="870599" y="2527238"/>
              <a:ext cx="189852" cy="213914"/>
            </a:xfrm>
            <a:custGeom>
              <a:avLst/>
              <a:gdLst/>
              <a:ahLst/>
              <a:cxnLst/>
              <a:rect l="0" t="0" r="0" b="0"/>
              <a:pathLst>
                <a:path w="189852" h="213914">
                  <a:moveTo>
                    <a:pt x="37451" y="95312"/>
                  </a:moveTo>
                  <a:lnTo>
                    <a:pt x="37451" y="95312"/>
                  </a:lnTo>
                  <a:lnTo>
                    <a:pt x="31984" y="89845"/>
                  </a:lnTo>
                  <a:lnTo>
                    <a:pt x="24621" y="92595"/>
                  </a:lnTo>
                  <a:lnTo>
                    <a:pt x="19284" y="99749"/>
                  </a:lnTo>
                  <a:lnTo>
                    <a:pt x="4275" y="133421"/>
                  </a:lnTo>
                  <a:lnTo>
                    <a:pt x="0" y="175912"/>
                  </a:lnTo>
                  <a:lnTo>
                    <a:pt x="2914" y="196334"/>
                  </a:lnTo>
                  <a:lnTo>
                    <a:pt x="8246" y="209049"/>
                  </a:lnTo>
                  <a:lnTo>
                    <a:pt x="10925" y="211353"/>
                  </a:lnTo>
                  <a:lnTo>
                    <a:pt x="17666" y="213913"/>
                  </a:lnTo>
                  <a:lnTo>
                    <a:pt x="21439" y="211774"/>
                  </a:lnTo>
                  <a:lnTo>
                    <a:pt x="38435" y="190542"/>
                  </a:lnTo>
                  <a:lnTo>
                    <a:pt x="52174" y="149270"/>
                  </a:lnTo>
                  <a:lnTo>
                    <a:pt x="60080" y="105812"/>
                  </a:lnTo>
                  <a:lnTo>
                    <a:pt x="66185" y="68947"/>
                  </a:lnTo>
                  <a:lnTo>
                    <a:pt x="68605" y="26447"/>
                  </a:lnTo>
                  <a:lnTo>
                    <a:pt x="69083" y="3627"/>
                  </a:lnTo>
                  <a:lnTo>
                    <a:pt x="68417" y="1028"/>
                  </a:lnTo>
                  <a:lnTo>
                    <a:pt x="67267" y="0"/>
                  </a:lnTo>
                  <a:lnTo>
                    <a:pt x="65795" y="21"/>
                  </a:lnTo>
                  <a:lnTo>
                    <a:pt x="62278" y="1925"/>
                  </a:lnTo>
                  <a:lnTo>
                    <a:pt x="60352" y="3421"/>
                  </a:lnTo>
                  <a:lnTo>
                    <a:pt x="48001" y="46970"/>
                  </a:lnTo>
                  <a:lnTo>
                    <a:pt x="45336" y="81974"/>
                  </a:lnTo>
                  <a:lnTo>
                    <a:pt x="48991" y="124427"/>
                  </a:lnTo>
                  <a:lnTo>
                    <a:pt x="51046" y="142119"/>
                  </a:lnTo>
                  <a:lnTo>
                    <a:pt x="56664" y="157037"/>
                  </a:lnTo>
                  <a:lnTo>
                    <a:pt x="63864" y="166960"/>
                  </a:lnTo>
                  <a:lnTo>
                    <a:pt x="71062" y="173017"/>
                  </a:lnTo>
                  <a:lnTo>
                    <a:pt x="76614" y="175709"/>
                  </a:lnTo>
                  <a:lnTo>
                    <a:pt x="79787" y="174310"/>
                  </a:lnTo>
                  <a:lnTo>
                    <a:pt x="90290" y="162934"/>
                  </a:lnTo>
                  <a:lnTo>
                    <a:pt x="98184" y="148901"/>
                  </a:lnTo>
                  <a:lnTo>
                    <a:pt x="112371" y="113139"/>
                  </a:lnTo>
                  <a:lnTo>
                    <a:pt x="112092" y="111430"/>
                  </a:lnTo>
                  <a:lnTo>
                    <a:pt x="111201" y="110291"/>
                  </a:lnTo>
                  <a:lnTo>
                    <a:pt x="109901" y="109531"/>
                  </a:lnTo>
                  <a:lnTo>
                    <a:pt x="109034" y="111141"/>
                  </a:lnTo>
                  <a:lnTo>
                    <a:pt x="101901" y="150735"/>
                  </a:lnTo>
                  <a:lnTo>
                    <a:pt x="104603" y="167629"/>
                  </a:lnTo>
                  <a:lnTo>
                    <a:pt x="109865" y="175196"/>
                  </a:lnTo>
                  <a:lnTo>
                    <a:pt x="116202" y="180204"/>
                  </a:lnTo>
                  <a:lnTo>
                    <a:pt x="121370" y="182431"/>
                  </a:lnTo>
                  <a:lnTo>
                    <a:pt x="124441" y="181614"/>
                  </a:lnTo>
                  <a:lnTo>
                    <a:pt x="131617" y="176942"/>
                  </a:lnTo>
                  <a:lnTo>
                    <a:pt x="150005" y="153386"/>
                  </a:lnTo>
                  <a:lnTo>
                    <a:pt x="162416" y="129024"/>
                  </a:lnTo>
                  <a:lnTo>
                    <a:pt x="164049" y="122354"/>
                  </a:lnTo>
                  <a:lnTo>
                    <a:pt x="163477" y="122512"/>
                  </a:lnTo>
                  <a:lnTo>
                    <a:pt x="160961" y="124570"/>
                  </a:lnTo>
                  <a:lnTo>
                    <a:pt x="159372" y="129717"/>
                  </a:lnTo>
                  <a:lnTo>
                    <a:pt x="158352" y="147891"/>
                  </a:lnTo>
                  <a:lnTo>
                    <a:pt x="161546" y="162318"/>
                  </a:lnTo>
                  <a:lnTo>
                    <a:pt x="166923" y="169307"/>
                  </a:lnTo>
                  <a:lnTo>
                    <a:pt x="189851" y="184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581"/>
            <p:cNvSpPr/>
            <p:nvPr>
              <p:custDataLst>
                <p:tags r:id="rId78"/>
              </p:custDataLst>
            </p:nvPr>
          </p:nvSpPr>
          <p:spPr>
            <a:xfrm>
              <a:off x="1100218" y="2487279"/>
              <a:ext cx="137624" cy="222214"/>
            </a:xfrm>
            <a:custGeom>
              <a:avLst/>
              <a:gdLst/>
              <a:ahLst/>
              <a:cxnLst/>
              <a:rect l="0" t="0" r="0" b="0"/>
              <a:pathLst>
                <a:path w="137624" h="222214">
                  <a:moveTo>
                    <a:pt x="49132" y="167021"/>
                  </a:moveTo>
                  <a:lnTo>
                    <a:pt x="49132" y="167021"/>
                  </a:lnTo>
                  <a:lnTo>
                    <a:pt x="45761" y="160279"/>
                  </a:lnTo>
                  <a:lnTo>
                    <a:pt x="44062" y="158293"/>
                  </a:lnTo>
                  <a:lnTo>
                    <a:pt x="40294" y="156086"/>
                  </a:lnTo>
                  <a:lnTo>
                    <a:pt x="32504" y="158868"/>
                  </a:lnTo>
                  <a:lnTo>
                    <a:pt x="13627" y="172152"/>
                  </a:lnTo>
                  <a:lnTo>
                    <a:pt x="3961" y="187591"/>
                  </a:lnTo>
                  <a:lnTo>
                    <a:pt x="0" y="205572"/>
                  </a:lnTo>
                  <a:lnTo>
                    <a:pt x="955" y="214258"/>
                  </a:lnTo>
                  <a:lnTo>
                    <a:pt x="2197" y="217562"/>
                  </a:lnTo>
                  <a:lnTo>
                    <a:pt x="4437" y="219765"/>
                  </a:lnTo>
                  <a:lnTo>
                    <a:pt x="10688" y="222213"/>
                  </a:lnTo>
                  <a:lnTo>
                    <a:pt x="18170" y="221419"/>
                  </a:lnTo>
                  <a:lnTo>
                    <a:pt x="22140" y="220220"/>
                  </a:lnTo>
                  <a:lnTo>
                    <a:pt x="28434" y="215124"/>
                  </a:lnTo>
                  <a:lnTo>
                    <a:pt x="42638" y="195947"/>
                  </a:lnTo>
                  <a:lnTo>
                    <a:pt x="44803" y="194772"/>
                  </a:lnTo>
                  <a:lnTo>
                    <a:pt x="46245" y="193283"/>
                  </a:lnTo>
                  <a:lnTo>
                    <a:pt x="47849" y="189747"/>
                  </a:lnTo>
                  <a:lnTo>
                    <a:pt x="48277" y="189933"/>
                  </a:lnTo>
                  <a:lnTo>
                    <a:pt x="49019" y="197328"/>
                  </a:lnTo>
                  <a:lnTo>
                    <a:pt x="55841" y="201714"/>
                  </a:lnTo>
                  <a:lnTo>
                    <a:pt x="63428" y="204112"/>
                  </a:lnTo>
                  <a:lnTo>
                    <a:pt x="71714" y="199028"/>
                  </a:lnTo>
                  <a:lnTo>
                    <a:pt x="84515" y="186147"/>
                  </a:lnTo>
                  <a:lnTo>
                    <a:pt x="111627" y="139955"/>
                  </a:lnTo>
                  <a:lnTo>
                    <a:pt x="128597" y="95096"/>
                  </a:lnTo>
                  <a:lnTo>
                    <a:pt x="134923" y="56026"/>
                  </a:lnTo>
                  <a:lnTo>
                    <a:pt x="137623" y="10518"/>
                  </a:lnTo>
                  <a:lnTo>
                    <a:pt x="135968" y="2214"/>
                  </a:lnTo>
                  <a:lnTo>
                    <a:pt x="134540" y="0"/>
                  </a:lnTo>
                  <a:lnTo>
                    <a:pt x="132176" y="1345"/>
                  </a:lnTo>
                  <a:lnTo>
                    <a:pt x="125787" y="10367"/>
                  </a:lnTo>
                  <a:lnTo>
                    <a:pt x="115962" y="52952"/>
                  </a:lnTo>
                  <a:lnTo>
                    <a:pt x="115171" y="100561"/>
                  </a:lnTo>
                  <a:lnTo>
                    <a:pt x="119734" y="138862"/>
                  </a:lnTo>
                  <a:lnTo>
                    <a:pt x="131682" y="19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582"/>
            <p:cNvSpPr/>
            <p:nvPr>
              <p:custDataLst>
                <p:tags r:id="rId79"/>
              </p:custDataLst>
            </p:nvPr>
          </p:nvSpPr>
          <p:spPr>
            <a:xfrm>
              <a:off x="800100" y="2584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4744"/>
                  </a:lnTo>
                  <a:lnTo>
                    <a:pt x="5644" y="3163"/>
                  </a:lnTo>
                  <a:lnTo>
                    <a:pt x="4468" y="21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583"/>
            <p:cNvSpPr/>
            <p:nvPr>
              <p:custDataLst>
                <p:tags r:id="rId80"/>
              </p:custDataLst>
            </p:nvPr>
          </p:nvSpPr>
          <p:spPr>
            <a:xfrm>
              <a:off x="806450" y="26670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584"/>
            <p:cNvSpPr/>
            <p:nvPr>
              <p:custDataLst>
                <p:tags r:id="rId81"/>
              </p:custDataLst>
            </p:nvPr>
          </p:nvSpPr>
          <p:spPr>
            <a:xfrm>
              <a:off x="711309" y="2617083"/>
              <a:ext cx="34296" cy="113418"/>
            </a:xfrm>
            <a:custGeom>
              <a:avLst/>
              <a:gdLst/>
              <a:ahLst/>
              <a:cxnLst/>
              <a:rect l="0" t="0" r="0" b="0"/>
              <a:pathLst>
                <a:path w="34296" h="113418">
                  <a:moveTo>
                    <a:pt x="25291" y="5467"/>
                  </a:moveTo>
                  <a:lnTo>
                    <a:pt x="25291" y="5467"/>
                  </a:lnTo>
                  <a:lnTo>
                    <a:pt x="21920" y="5467"/>
                  </a:lnTo>
                  <a:lnTo>
                    <a:pt x="18383" y="3586"/>
                  </a:lnTo>
                  <a:lnTo>
                    <a:pt x="14460" y="1103"/>
                  </a:lnTo>
                  <a:lnTo>
                    <a:pt x="10364" y="0"/>
                  </a:lnTo>
                  <a:lnTo>
                    <a:pt x="8284" y="411"/>
                  </a:lnTo>
                  <a:lnTo>
                    <a:pt x="4092" y="2750"/>
                  </a:lnTo>
                  <a:lnTo>
                    <a:pt x="2691" y="5066"/>
                  </a:lnTo>
                  <a:lnTo>
                    <a:pt x="444" y="17042"/>
                  </a:lnTo>
                  <a:lnTo>
                    <a:pt x="0" y="29782"/>
                  </a:lnTo>
                  <a:lnTo>
                    <a:pt x="3294" y="41756"/>
                  </a:lnTo>
                  <a:lnTo>
                    <a:pt x="8739" y="50870"/>
                  </a:lnTo>
                  <a:lnTo>
                    <a:pt x="33506" y="85980"/>
                  </a:lnTo>
                  <a:lnTo>
                    <a:pt x="34295" y="90187"/>
                  </a:lnTo>
                  <a:lnTo>
                    <a:pt x="33291" y="98624"/>
                  </a:lnTo>
                  <a:lnTo>
                    <a:pt x="28612" y="105196"/>
                  </a:lnTo>
                  <a:lnTo>
                    <a:pt x="6241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585"/>
            <p:cNvSpPr/>
            <p:nvPr>
              <p:custDataLst>
                <p:tags r:id="rId82"/>
              </p:custDataLst>
            </p:nvPr>
          </p:nvSpPr>
          <p:spPr>
            <a:xfrm>
              <a:off x="590550" y="2644001"/>
              <a:ext cx="57151" cy="92093"/>
            </a:xfrm>
            <a:custGeom>
              <a:avLst/>
              <a:gdLst/>
              <a:ahLst/>
              <a:cxnLst/>
              <a:rect l="0" t="0" r="0" b="0"/>
              <a:pathLst>
                <a:path w="57151" h="92093">
                  <a:moveTo>
                    <a:pt x="0" y="35699"/>
                  </a:moveTo>
                  <a:lnTo>
                    <a:pt x="0" y="35699"/>
                  </a:lnTo>
                  <a:lnTo>
                    <a:pt x="0" y="39070"/>
                  </a:lnTo>
                  <a:lnTo>
                    <a:pt x="1882" y="42606"/>
                  </a:lnTo>
                  <a:lnTo>
                    <a:pt x="3371" y="44537"/>
                  </a:lnTo>
                  <a:lnTo>
                    <a:pt x="6907" y="46682"/>
                  </a:lnTo>
                  <a:lnTo>
                    <a:pt x="14927" y="48060"/>
                  </a:lnTo>
                  <a:lnTo>
                    <a:pt x="19099" y="46367"/>
                  </a:lnTo>
                  <a:lnTo>
                    <a:pt x="21199" y="44928"/>
                  </a:lnTo>
                  <a:lnTo>
                    <a:pt x="39337" y="19158"/>
                  </a:lnTo>
                  <a:lnTo>
                    <a:pt x="44001" y="142"/>
                  </a:lnTo>
                  <a:lnTo>
                    <a:pt x="42740" y="0"/>
                  </a:lnTo>
                  <a:lnTo>
                    <a:pt x="37575" y="1724"/>
                  </a:lnTo>
                  <a:lnTo>
                    <a:pt x="26734" y="10031"/>
                  </a:lnTo>
                  <a:lnTo>
                    <a:pt x="17956" y="21430"/>
                  </a:lnTo>
                  <a:lnTo>
                    <a:pt x="1921" y="66686"/>
                  </a:lnTo>
                  <a:lnTo>
                    <a:pt x="1559" y="75577"/>
                  </a:lnTo>
                  <a:lnTo>
                    <a:pt x="3750" y="84232"/>
                  </a:lnTo>
                  <a:lnTo>
                    <a:pt x="5322" y="87104"/>
                  </a:lnTo>
                  <a:lnTo>
                    <a:pt x="7076" y="89019"/>
                  </a:lnTo>
                  <a:lnTo>
                    <a:pt x="8951" y="90296"/>
                  </a:lnTo>
                  <a:lnTo>
                    <a:pt x="18331" y="92092"/>
                  </a:lnTo>
                  <a:lnTo>
                    <a:pt x="36789" y="85883"/>
                  </a:lnTo>
                  <a:lnTo>
                    <a:pt x="57150" y="73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586"/>
            <p:cNvSpPr/>
            <p:nvPr>
              <p:custDataLst>
                <p:tags r:id="rId83"/>
              </p:custDataLst>
            </p:nvPr>
          </p:nvSpPr>
          <p:spPr>
            <a:xfrm>
              <a:off x="412914" y="2516617"/>
              <a:ext cx="114137" cy="231747"/>
            </a:xfrm>
            <a:custGeom>
              <a:avLst/>
              <a:gdLst/>
              <a:ahLst/>
              <a:cxnLst/>
              <a:rect l="0" t="0" r="0" b="0"/>
              <a:pathLst>
                <a:path w="114137" h="231747">
                  <a:moveTo>
                    <a:pt x="12536" y="112283"/>
                  </a:moveTo>
                  <a:lnTo>
                    <a:pt x="12536" y="112283"/>
                  </a:lnTo>
                  <a:lnTo>
                    <a:pt x="12536" y="101348"/>
                  </a:lnTo>
                  <a:lnTo>
                    <a:pt x="13242" y="115587"/>
                  </a:lnTo>
                  <a:lnTo>
                    <a:pt x="17562" y="135330"/>
                  </a:lnTo>
                  <a:lnTo>
                    <a:pt x="19417" y="182215"/>
                  </a:lnTo>
                  <a:lnTo>
                    <a:pt x="24968" y="228925"/>
                  </a:lnTo>
                  <a:lnTo>
                    <a:pt x="24351" y="230261"/>
                  </a:lnTo>
                  <a:lnTo>
                    <a:pt x="23235" y="231152"/>
                  </a:lnTo>
                  <a:lnTo>
                    <a:pt x="21785" y="231746"/>
                  </a:lnTo>
                  <a:lnTo>
                    <a:pt x="20113" y="230025"/>
                  </a:lnTo>
                  <a:lnTo>
                    <a:pt x="12360" y="210173"/>
                  </a:lnTo>
                  <a:lnTo>
                    <a:pt x="4035" y="165800"/>
                  </a:lnTo>
                  <a:lnTo>
                    <a:pt x="1080" y="125788"/>
                  </a:lnTo>
                  <a:lnTo>
                    <a:pt x="0" y="83574"/>
                  </a:lnTo>
                  <a:lnTo>
                    <a:pt x="3647" y="52271"/>
                  </a:lnTo>
                  <a:lnTo>
                    <a:pt x="14151" y="17252"/>
                  </a:lnTo>
                  <a:lnTo>
                    <a:pt x="22426" y="8193"/>
                  </a:lnTo>
                  <a:lnTo>
                    <a:pt x="27596" y="4790"/>
                  </a:lnTo>
                  <a:lnTo>
                    <a:pt x="48356" y="0"/>
                  </a:lnTo>
                  <a:lnTo>
                    <a:pt x="65639" y="1952"/>
                  </a:lnTo>
                  <a:lnTo>
                    <a:pt x="77060" y="10800"/>
                  </a:lnTo>
                  <a:lnTo>
                    <a:pt x="87780" y="24846"/>
                  </a:lnTo>
                  <a:lnTo>
                    <a:pt x="97076" y="51882"/>
                  </a:lnTo>
                  <a:lnTo>
                    <a:pt x="99498" y="69446"/>
                  </a:lnTo>
                  <a:lnTo>
                    <a:pt x="94930" y="84777"/>
                  </a:lnTo>
                  <a:lnTo>
                    <a:pt x="78122" y="108496"/>
                  </a:lnTo>
                  <a:lnTo>
                    <a:pt x="65909" y="116009"/>
                  </a:lnTo>
                  <a:lnTo>
                    <a:pt x="41815" y="123210"/>
                  </a:lnTo>
                  <a:lnTo>
                    <a:pt x="27875" y="124458"/>
                  </a:lnTo>
                  <a:lnTo>
                    <a:pt x="24879" y="123927"/>
                  </a:lnTo>
                  <a:lnTo>
                    <a:pt x="22881" y="122868"/>
                  </a:lnTo>
                  <a:lnTo>
                    <a:pt x="21367" y="121221"/>
                  </a:lnTo>
                  <a:lnTo>
                    <a:pt x="25187" y="124260"/>
                  </a:lnTo>
                  <a:lnTo>
                    <a:pt x="55498" y="141464"/>
                  </a:lnTo>
                  <a:lnTo>
                    <a:pt x="92209" y="176821"/>
                  </a:lnTo>
                  <a:lnTo>
                    <a:pt x="114136" y="22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9" name="SMARTInkShape-1587"/>
          <p:cNvSpPr/>
          <p:nvPr>
            <p:custDataLst>
              <p:tags r:id="rId5"/>
            </p:custDataLst>
          </p:nvPr>
        </p:nvSpPr>
        <p:spPr>
          <a:xfrm>
            <a:off x="183771" y="2089150"/>
            <a:ext cx="1079880" cy="198293"/>
          </a:xfrm>
          <a:custGeom>
            <a:avLst/>
            <a:gdLst/>
            <a:ahLst/>
            <a:cxnLst/>
            <a:rect l="0" t="0" r="0" b="0"/>
            <a:pathLst>
              <a:path w="1079880" h="198293">
                <a:moveTo>
                  <a:pt x="13079" y="139700"/>
                </a:moveTo>
                <a:lnTo>
                  <a:pt x="13079" y="139700"/>
                </a:lnTo>
                <a:lnTo>
                  <a:pt x="9708" y="139700"/>
                </a:lnTo>
                <a:lnTo>
                  <a:pt x="870" y="143071"/>
                </a:lnTo>
                <a:lnTo>
                  <a:pt x="0" y="144769"/>
                </a:lnTo>
                <a:lnTo>
                  <a:pt x="832" y="146608"/>
                </a:lnTo>
                <a:lnTo>
                  <a:pt x="32578" y="172614"/>
                </a:lnTo>
                <a:lnTo>
                  <a:pt x="67809" y="190338"/>
                </a:lnTo>
                <a:lnTo>
                  <a:pt x="105417" y="198292"/>
                </a:lnTo>
                <a:lnTo>
                  <a:pt x="152648" y="197161"/>
                </a:lnTo>
                <a:lnTo>
                  <a:pt x="186823" y="193931"/>
                </a:lnTo>
                <a:lnTo>
                  <a:pt x="225504" y="184774"/>
                </a:lnTo>
                <a:lnTo>
                  <a:pt x="272586" y="169038"/>
                </a:lnTo>
                <a:lnTo>
                  <a:pt x="319934" y="148579"/>
                </a:lnTo>
                <a:lnTo>
                  <a:pt x="359880" y="131512"/>
                </a:lnTo>
                <a:lnTo>
                  <a:pt x="405825" y="112683"/>
                </a:lnTo>
                <a:lnTo>
                  <a:pt x="444596" y="98142"/>
                </a:lnTo>
                <a:lnTo>
                  <a:pt x="476153" y="91638"/>
                </a:lnTo>
                <a:lnTo>
                  <a:pt x="523238" y="94286"/>
                </a:lnTo>
                <a:lnTo>
                  <a:pt x="566169" y="93083"/>
                </a:lnTo>
                <a:lnTo>
                  <a:pt x="612050" y="90139"/>
                </a:lnTo>
                <a:lnTo>
                  <a:pt x="645472" y="88040"/>
                </a:lnTo>
                <a:lnTo>
                  <a:pt x="681492" y="82403"/>
                </a:lnTo>
                <a:lnTo>
                  <a:pt x="718668" y="77075"/>
                </a:lnTo>
                <a:lnTo>
                  <a:pt x="765891" y="70109"/>
                </a:lnTo>
                <a:lnTo>
                  <a:pt x="805283" y="63577"/>
                </a:lnTo>
                <a:lnTo>
                  <a:pt x="845177" y="57173"/>
                </a:lnTo>
                <a:lnTo>
                  <a:pt x="880515" y="48925"/>
                </a:lnTo>
                <a:lnTo>
                  <a:pt x="926591" y="36867"/>
                </a:lnTo>
                <a:lnTo>
                  <a:pt x="973713" y="22622"/>
                </a:lnTo>
                <a:lnTo>
                  <a:pt x="1020442" y="9982"/>
                </a:lnTo>
                <a:lnTo>
                  <a:pt x="107987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SMARTInkShape-1588"/>
          <p:cNvSpPr/>
          <p:nvPr>
            <p:custDataLst>
              <p:tags r:id="rId6"/>
            </p:custDataLst>
          </p:nvPr>
        </p:nvSpPr>
        <p:spPr>
          <a:xfrm>
            <a:off x="7518400" y="940662"/>
            <a:ext cx="37338" cy="291239"/>
          </a:xfrm>
          <a:custGeom>
            <a:avLst/>
            <a:gdLst/>
            <a:ahLst/>
            <a:cxnLst/>
            <a:rect l="0" t="0" r="0" b="0"/>
            <a:pathLst>
              <a:path w="37338" h="291239">
                <a:moveTo>
                  <a:pt x="25400" y="24538"/>
                </a:moveTo>
                <a:lnTo>
                  <a:pt x="25400" y="24538"/>
                </a:lnTo>
                <a:lnTo>
                  <a:pt x="25400" y="2048"/>
                </a:lnTo>
                <a:lnTo>
                  <a:pt x="26105" y="1078"/>
                </a:lnTo>
                <a:lnTo>
                  <a:pt x="28770" y="0"/>
                </a:lnTo>
                <a:lnTo>
                  <a:pt x="30469" y="1124"/>
                </a:lnTo>
                <a:lnTo>
                  <a:pt x="34237" y="6135"/>
                </a:lnTo>
                <a:lnTo>
                  <a:pt x="37337" y="46198"/>
                </a:lnTo>
                <a:lnTo>
                  <a:pt x="37168" y="84500"/>
                </a:lnTo>
                <a:lnTo>
                  <a:pt x="31147" y="127242"/>
                </a:lnTo>
                <a:lnTo>
                  <a:pt x="25221" y="170915"/>
                </a:lnTo>
                <a:lnTo>
                  <a:pt x="17117" y="215135"/>
                </a:lnTo>
                <a:lnTo>
                  <a:pt x="5106" y="257469"/>
                </a:lnTo>
                <a:lnTo>
                  <a:pt x="0" y="2912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6" name="SMARTInkShape-Group325"/>
          <p:cNvGrpSpPr/>
          <p:nvPr/>
        </p:nvGrpSpPr>
        <p:grpSpPr>
          <a:xfrm>
            <a:off x="6216650" y="987704"/>
            <a:ext cx="425451" cy="770031"/>
            <a:chOff x="6216650" y="987704"/>
            <a:chExt cx="425451" cy="770031"/>
          </a:xfrm>
        </p:grpSpPr>
        <p:sp>
          <p:nvSpPr>
            <p:cNvPr id="451" name="SMARTInkShape-1589"/>
            <p:cNvSpPr/>
            <p:nvPr>
              <p:custDataLst>
                <p:tags r:id="rId72"/>
              </p:custDataLst>
            </p:nvPr>
          </p:nvSpPr>
          <p:spPr>
            <a:xfrm>
              <a:off x="6216650" y="1479889"/>
              <a:ext cx="31751" cy="277846"/>
            </a:xfrm>
            <a:custGeom>
              <a:avLst/>
              <a:gdLst/>
              <a:ahLst/>
              <a:cxnLst/>
              <a:rect l="0" t="0" r="0" b="0"/>
              <a:pathLst>
                <a:path w="31751" h="277846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6907" y="41101"/>
                  </a:lnTo>
                  <a:lnTo>
                    <a:pt x="14927" y="87496"/>
                  </a:lnTo>
                  <a:lnTo>
                    <a:pt x="17828" y="126345"/>
                  </a:lnTo>
                  <a:lnTo>
                    <a:pt x="20771" y="171278"/>
                  </a:lnTo>
                  <a:lnTo>
                    <a:pt x="24484" y="215124"/>
                  </a:lnTo>
                  <a:lnTo>
                    <a:pt x="30306" y="258281"/>
                  </a:lnTo>
                  <a:lnTo>
                    <a:pt x="31665" y="277845"/>
                  </a:lnTo>
                  <a:lnTo>
                    <a:pt x="31750" y="247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590"/>
            <p:cNvSpPr/>
            <p:nvPr>
              <p:custDataLst>
                <p:tags r:id="rId73"/>
              </p:custDataLst>
            </p:nvPr>
          </p:nvSpPr>
          <p:spPr>
            <a:xfrm>
              <a:off x="6597650" y="987704"/>
              <a:ext cx="44451" cy="279201"/>
            </a:xfrm>
            <a:custGeom>
              <a:avLst/>
              <a:gdLst/>
              <a:ahLst/>
              <a:cxnLst/>
              <a:rect l="0" t="0" r="0" b="0"/>
              <a:pathLst>
                <a:path w="44451" h="279201">
                  <a:moveTo>
                    <a:pt x="0" y="15596"/>
                  </a:moveTo>
                  <a:lnTo>
                    <a:pt x="0" y="15596"/>
                  </a:lnTo>
                  <a:lnTo>
                    <a:pt x="3370" y="12225"/>
                  </a:lnTo>
                  <a:lnTo>
                    <a:pt x="5026" y="8688"/>
                  </a:lnTo>
                  <a:lnTo>
                    <a:pt x="6175" y="0"/>
                  </a:lnTo>
                  <a:lnTo>
                    <a:pt x="12812" y="47529"/>
                  </a:lnTo>
                  <a:lnTo>
                    <a:pt x="17609" y="87442"/>
                  </a:lnTo>
                  <a:lnTo>
                    <a:pt x="25507" y="126449"/>
                  </a:lnTo>
                  <a:lnTo>
                    <a:pt x="31222" y="172803"/>
                  </a:lnTo>
                  <a:lnTo>
                    <a:pt x="37054" y="218148"/>
                  </a:lnTo>
                  <a:lnTo>
                    <a:pt x="37962" y="264145"/>
                  </a:lnTo>
                  <a:lnTo>
                    <a:pt x="38081" y="279200"/>
                  </a:lnTo>
                  <a:lnTo>
                    <a:pt x="44450" y="244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591"/>
            <p:cNvSpPr/>
            <p:nvPr>
              <p:custDataLst>
                <p:tags r:id="rId74"/>
              </p:custDataLst>
            </p:nvPr>
          </p:nvSpPr>
          <p:spPr>
            <a:xfrm>
              <a:off x="6432703" y="1418557"/>
              <a:ext cx="76048" cy="48294"/>
            </a:xfrm>
            <a:custGeom>
              <a:avLst/>
              <a:gdLst/>
              <a:ahLst/>
              <a:cxnLst/>
              <a:rect l="0" t="0" r="0" b="0"/>
              <a:pathLst>
                <a:path w="76048" h="48294">
                  <a:moveTo>
                    <a:pt x="31597" y="22893"/>
                  </a:moveTo>
                  <a:lnTo>
                    <a:pt x="31597" y="22893"/>
                  </a:lnTo>
                  <a:lnTo>
                    <a:pt x="28226" y="26264"/>
                  </a:lnTo>
                  <a:lnTo>
                    <a:pt x="5735" y="32353"/>
                  </a:lnTo>
                  <a:lnTo>
                    <a:pt x="3773" y="34138"/>
                  </a:lnTo>
                  <a:lnTo>
                    <a:pt x="0" y="41597"/>
                  </a:lnTo>
                  <a:lnTo>
                    <a:pt x="6633" y="35099"/>
                  </a:lnTo>
                  <a:lnTo>
                    <a:pt x="24237" y="6613"/>
                  </a:lnTo>
                  <a:lnTo>
                    <a:pt x="32089" y="1546"/>
                  </a:lnTo>
                  <a:lnTo>
                    <a:pt x="36158" y="195"/>
                  </a:lnTo>
                  <a:lnTo>
                    <a:pt x="38871" y="0"/>
                  </a:lnTo>
                  <a:lnTo>
                    <a:pt x="40680" y="576"/>
                  </a:lnTo>
                  <a:lnTo>
                    <a:pt x="50325" y="9940"/>
                  </a:lnTo>
                  <a:lnTo>
                    <a:pt x="54031" y="17371"/>
                  </a:lnTo>
                  <a:lnTo>
                    <a:pt x="55020" y="21328"/>
                  </a:lnTo>
                  <a:lnTo>
                    <a:pt x="66040" y="37113"/>
                  </a:lnTo>
                  <a:lnTo>
                    <a:pt x="76047" y="48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592"/>
            <p:cNvSpPr/>
            <p:nvPr>
              <p:custDataLst>
                <p:tags r:id="rId75"/>
              </p:custDataLst>
            </p:nvPr>
          </p:nvSpPr>
          <p:spPr>
            <a:xfrm>
              <a:off x="6477000" y="1670962"/>
              <a:ext cx="59980" cy="82805"/>
            </a:xfrm>
            <a:custGeom>
              <a:avLst/>
              <a:gdLst/>
              <a:ahLst/>
              <a:cxnLst/>
              <a:rect l="0" t="0" r="0" b="0"/>
              <a:pathLst>
                <a:path w="59980" h="82805">
                  <a:moveTo>
                    <a:pt x="12700" y="18138"/>
                  </a:moveTo>
                  <a:lnTo>
                    <a:pt x="12700" y="18138"/>
                  </a:lnTo>
                  <a:lnTo>
                    <a:pt x="12698" y="6582"/>
                  </a:lnTo>
                  <a:lnTo>
                    <a:pt x="13405" y="6201"/>
                  </a:lnTo>
                  <a:lnTo>
                    <a:pt x="16071" y="5777"/>
                  </a:lnTo>
                  <a:lnTo>
                    <a:pt x="24237" y="1141"/>
                  </a:lnTo>
                  <a:lnTo>
                    <a:pt x="30997" y="0"/>
                  </a:lnTo>
                  <a:lnTo>
                    <a:pt x="36824" y="1375"/>
                  </a:lnTo>
                  <a:lnTo>
                    <a:pt x="39367" y="2729"/>
                  </a:lnTo>
                  <a:lnTo>
                    <a:pt x="41060" y="5043"/>
                  </a:lnTo>
                  <a:lnTo>
                    <a:pt x="43444" y="14336"/>
                  </a:lnTo>
                  <a:lnTo>
                    <a:pt x="44005" y="19506"/>
                  </a:lnTo>
                  <a:lnTo>
                    <a:pt x="42370" y="24155"/>
                  </a:lnTo>
                  <a:lnTo>
                    <a:pt x="33449" y="37159"/>
                  </a:lnTo>
                  <a:lnTo>
                    <a:pt x="32086" y="42278"/>
                  </a:lnTo>
                  <a:lnTo>
                    <a:pt x="32679" y="42698"/>
                  </a:lnTo>
                  <a:lnTo>
                    <a:pt x="40618" y="43427"/>
                  </a:lnTo>
                  <a:lnTo>
                    <a:pt x="46685" y="43505"/>
                  </a:lnTo>
                  <a:lnTo>
                    <a:pt x="50853" y="45405"/>
                  </a:lnTo>
                  <a:lnTo>
                    <a:pt x="52952" y="46899"/>
                  </a:lnTo>
                  <a:lnTo>
                    <a:pt x="59278" y="55744"/>
                  </a:lnTo>
                  <a:lnTo>
                    <a:pt x="59979" y="58731"/>
                  </a:lnTo>
                  <a:lnTo>
                    <a:pt x="59742" y="61428"/>
                  </a:lnTo>
                  <a:lnTo>
                    <a:pt x="58878" y="63931"/>
                  </a:lnTo>
                  <a:lnTo>
                    <a:pt x="50920" y="74197"/>
                  </a:lnTo>
                  <a:lnTo>
                    <a:pt x="32882" y="82804"/>
                  </a:lnTo>
                  <a:lnTo>
                    <a:pt x="0" y="81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593"/>
            <p:cNvSpPr/>
            <p:nvPr>
              <p:custDataLst>
                <p:tags r:id="rId76"/>
              </p:custDataLst>
            </p:nvPr>
          </p:nvSpPr>
          <p:spPr>
            <a:xfrm>
              <a:off x="6389944" y="1546265"/>
              <a:ext cx="86795" cy="144841"/>
            </a:xfrm>
            <a:custGeom>
              <a:avLst/>
              <a:gdLst/>
              <a:ahLst/>
              <a:cxnLst/>
              <a:rect l="0" t="0" r="0" b="0"/>
              <a:pathLst>
                <a:path w="86795" h="144841">
                  <a:moveTo>
                    <a:pt x="80706" y="22185"/>
                  </a:moveTo>
                  <a:lnTo>
                    <a:pt x="80706" y="22185"/>
                  </a:lnTo>
                  <a:lnTo>
                    <a:pt x="84077" y="22185"/>
                  </a:lnTo>
                  <a:lnTo>
                    <a:pt x="85070" y="20068"/>
                  </a:lnTo>
                  <a:lnTo>
                    <a:pt x="86794" y="5783"/>
                  </a:lnTo>
                  <a:lnTo>
                    <a:pt x="85058" y="2430"/>
                  </a:lnTo>
                  <a:lnTo>
                    <a:pt x="83607" y="549"/>
                  </a:lnTo>
                  <a:lnTo>
                    <a:pt x="81230" y="0"/>
                  </a:lnTo>
                  <a:lnTo>
                    <a:pt x="74823" y="1271"/>
                  </a:lnTo>
                  <a:lnTo>
                    <a:pt x="54850" y="12906"/>
                  </a:lnTo>
                  <a:lnTo>
                    <a:pt x="28641" y="37116"/>
                  </a:lnTo>
                  <a:lnTo>
                    <a:pt x="20907" y="49736"/>
                  </a:lnTo>
                  <a:lnTo>
                    <a:pt x="18851" y="58183"/>
                  </a:lnTo>
                  <a:lnTo>
                    <a:pt x="19819" y="66642"/>
                  </a:lnTo>
                  <a:lnTo>
                    <a:pt x="21065" y="70873"/>
                  </a:lnTo>
                  <a:lnTo>
                    <a:pt x="26212" y="77456"/>
                  </a:lnTo>
                  <a:lnTo>
                    <a:pt x="32497" y="82027"/>
                  </a:lnTo>
                  <a:lnTo>
                    <a:pt x="42170" y="85542"/>
                  </a:lnTo>
                  <a:lnTo>
                    <a:pt x="39106" y="92385"/>
                  </a:lnTo>
                  <a:lnTo>
                    <a:pt x="33759" y="97600"/>
                  </a:lnTo>
                  <a:lnTo>
                    <a:pt x="11102" y="113934"/>
                  </a:lnTo>
                  <a:lnTo>
                    <a:pt x="4380" y="121994"/>
                  </a:lnTo>
                  <a:lnTo>
                    <a:pt x="922" y="130280"/>
                  </a:lnTo>
                  <a:lnTo>
                    <a:pt x="0" y="134465"/>
                  </a:lnTo>
                  <a:lnTo>
                    <a:pt x="796" y="137960"/>
                  </a:lnTo>
                  <a:lnTo>
                    <a:pt x="5444" y="143726"/>
                  </a:lnTo>
                  <a:lnTo>
                    <a:pt x="9365" y="144840"/>
                  </a:lnTo>
                  <a:lnTo>
                    <a:pt x="24996" y="143037"/>
                  </a:lnTo>
                  <a:lnTo>
                    <a:pt x="68006" y="130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326"/>
          <p:cNvGrpSpPr/>
          <p:nvPr/>
        </p:nvGrpSpPr>
        <p:grpSpPr>
          <a:xfrm>
            <a:off x="4445346" y="1581451"/>
            <a:ext cx="291755" cy="562052"/>
            <a:chOff x="4445346" y="1581451"/>
            <a:chExt cx="291755" cy="562052"/>
          </a:xfrm>
        </p:grpSpPr>
        <p:sp>
          <p:nvSpPr>
            <p:cNvPr id="457" name="SMARTInkShape-1594"/>
            <p:cNvSpPr/>
            <p:nvPr>
              <p:custDataLst>
                <p:tags r:id="rId70"/>
              </p:custDataLst>
            </p:nvPr>
          </p:nvSpPr>
          <p:spPr>
            <a:xfrm>
              <a:off x="4660900" y="1581451"/>
              <a:ext cx="76201" cy="82248"/>
            </a:xfrm>
            <a:custGeom>
              <a:avLst/>
              <a:gdLst/>
              <a:ahLst/>
              <a:cxnLst/>
              <a:rect l="0" t="0" r="0" b="0"/>
              <a:pathLst>
                <a:path w="76201" h="82248">
                  <a:moveTo>
                    <a:pt x="31750" y="37799"/>
                  </a:moveTo>
                  <a:lnTo>
                    <a:pt x="31750" y="37799"/>
                  </a:lnTo>
                  <a:lnTo>
                    <a:pt x="28379" y="37799"/>
                  </a:lnTo>
                  <a:lnTo>
                    <a:pt x="24842" y="39681"/>
                  </a:lnTo>
                  <a:lnTo>
                    <a:pt x="16018" y="47259"/>
                  </a:lnTo>
                  <a:lnTo>
                    <a:pt x="14175" y="50940"/>
                  </a:lnTo>
                  <a:lnTo>
                    <a:pt x="13683" y="52910"/>
                  </a:lnTo>
                  <a:lnTo>
                    <a:pt x="12650" y="54223"/>
                  </a:lnTo>
                  <a:lnTo>
                    <a:pt x="7319" y="56503"/>
                  </a:lnTo>
                  <a:lnTo>
                    <a:pt x="6780" y="58577"/>
                  </a:lnTo>
                  <a:lnTo>
                    <a:pt x="6435" y="65657"/>
                  </a:lnTo>
                  <a:lnTo>
                    <a:pt x="5701" y="66954"/>
                  </a:lnTo>
                  <a:lnTo>
                    <a:pt x="4506" y="67819"/>
                  </a:lnTo>
                  <a:lnTo>
                    <a:pt x="890" y="69207"/>
                  </a:lnTo>
                  <a:lnTo>
                    <a:pt x="396" y="71279"/>
                  </a:lnTo>
                  <a:lnTo>
                    <a:pt x="0" y="82247"/>
                  </a:lnTo>
                  <a:lnTo>
                    <a:pt x="0" y="78877"/>
                  </a:lnTo>
                  <a:lnTo>
                    <a:pt x="705" y="77884"/>
                  </a:lnTo>
                  <a:lnTo>
                    <a:pt x="1882" y="77223"/>
                  </a:lnTo>
                  <a:lnTo>
                    <a:pt x="3370" y="76782"/>
                  </a:lnTo>
                  <a:lnTo>
                    <a:pt x="4364" y="75076"/>
                  </a:lnTo>
                  <a:lnTo>
                    <a:pt x="6881" y="59358"/>
                  </a:lnTo>
                  <a:lnTo>
                    <a:pt x="11342" y="50577"/>
                  </a:lnTo>
                  <a:lnTo>
                    <a:pt x="15803" y="38677"/>
                  </a:lnTo>
                  <a:lnTo>
                    <a:pt x="33893" y="11243"/>
                  </a:lnTo>
                  <a:lnTo>
                    <a:pt x="38112" y="8357"/>
                  </a:lnTo>
                  <a:lnTo>
                    <a:pt x="42339" y="6369"/>
                  </a:lnTo>
                  <a:lnTo>
                    <a:pt x="49546" y="717"/>
                  </a:lnTo>
                  <a:lnTo>
                    <a:pt x="53799" y="0"/>
                  </a:lnTo>
                  <a:lnTo>
                    <a:pt x="57542" y="1715"/>
                  </a:lnTo>
                  <a:lnTo>
                    <a:pt x="59529" y="3159"/>
                  </a:lnTo>
                  <a:lnTo>
                    <a:pt x="61735" y="6646"/>
                  </a:lnTo>
                  <a:lnTo>
                    <a:pt x="63267" y="12347"/>
                  </a:lnTo>
                  <a:lnTo>
                    <a:pt x="63397" y="15433"/>
                  </a:lnTo>
                  <a:lnTo>
                    <a:pt x="64136" y="16539"/>
                  </a:lnTo>
                  <a:lnTo>
                    <a:pt x="65335" y="17275"/>
                  </a:lnTo>
                  <a:lnTo>
                    <a:pt x="66840" y="17767"/>
                  </a:lnTo>
                  <a:lnTo>
                    <a:pt x="67843" y="18800"/>
                  </a:lnTo>
                  <a:lnTo>
                    <a:pt x="71335" y="25527"/>
                  </a:lnTo>
                  <a:lnTo>
                    <a:pt x="76200" y="314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595"/>
            <p:cNvSpPr/>
            <p:nvPr>
              <p:custDataLst>
                <p:tags r:id="rId71"/>
              </p:custDataLst>
            </p:nvPr>
          </p:nvSpPr>
          <p:spPr>
            <a:xfrm>
              <a:off x="4445346" y="2083362"/>
              <a:ext cx="75855" cy="60141"/>
            </a:xfrm>
            <a:custGeom>
              <a:avLst/>
              <a:gdLst/>
              <a:ahLst/>
              <a:cxnLst/>
              <a:rect l="0" t="0" r="0" b="0"/>
              <a:pathLst>
                <a:path w="75855" h="60141">
                  <a:moveTo>
                    <a:pt x="12354" y="37538"/>
                  </a:moveTo>
                  <a:lnTo>
                    <a:pt x="12354" y="37538"/>
                  </a:lnTo>
                  <a:lnTo>
                    <a:pt x="12354" y="28078"/>
                  </a:lnTo>
                  <a:lnTo>
                    <a:pt x="14235" y="24397"/>
                  </a:lnTo>
                  <a:lnTo>
                    <a:pt x="17821" y="19655"/>
                  </a:lnTo>
                  <a:lnTo>
                    <a:pt x="17410" y="19266"/>
                  </a:lnTo>
                  <a:lnTo>
                    <a:pt x="15071" y="18834"/>
                  </a:lnTo>
                  <a:lnTo>
                    <a:pt x="14166" y="20835"/>
                  </a:lnTo>
                  <a:lnTo>
                    <a:pt x="12185" y="32354"/>
                  </a:lnTo>
                  <a:lnTo>
                    <a:pt x="820" y="59798"/>
                  </a:lnTo>
                  <a:lnTo>
                    <a:pt x="431" y="60140"/>
                  </a:lnTo>
                  <a:lnTo>
                    <a:pt x="172" y="59661"/>
                  </a:lnTo>
                  <a:lnTo>
                    <a:pt x="0" y="58637"/>
                  </a:lnTo>
                  <a:lnTo>
                    <a:pt x="14590" y="17328"/>
                  </a:lnTo>
                  <a:lnTo>
                    <a:pt x="20638" y="9035"/>
                  </a:lnTo>
                  <a:lnTo>
                    <a:pt x="29278" y="1334"/>
                  </a:lnTo>
                  <a:lnTo>
                    <a:pt x="40887" y="0"/>
                  </a:lnTo>
                  <a:lnTo>
                    <a:pt x="51847" y="3451"/>
                  </a:lnTo>
                  <a:lnTo>
                    <a:pt x="62362" y="9688"/>
                  </a:lnTo>
                  <a:lnTo>
                    <a:pt x="75854" y="31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" name="SMARTInkShape-1596"/>
          <p:cNvSpPr/>
          <p:nvPr>
            <p:custDataLst>
              <p:tags r:id="rId7"/>
            </p:custDataLst>
          </p:nvPr>
        </p:nvSpPr>
        <p:spPr>
          <a:xfrm>
            <a:off x="4902200" y="1318979"/>
            <a:ext cx="82551" cy="58972"/>
          </a:xfrm>
          <a:custGeom>
            <a:avLst/>
            <a:gdLst/>
            <a:ahLst/>
            <a:cxnLst/>
            <a:rect l="0" t="0" r="0" b="0"/>
            <a:pathLst>
              <a:path w="82551" h="58972">
                <a:moveTo>
                  <a:pt x="0" y="8171"/>
                </a:moveTo>
                <a:lnTo>
                  <a:pt x="0" y="8171"/>
                </a:lnTo>
                <a:lnTo>
                  <a:pt x="3371" y="1429"/>
                </a:lnTo>
                <a:lnTo>
                  <a:pt x="5069" y="148"/>
                </a:lnTo>
                <a:lnTo>
                  <a:pt x="6907" y="0"/>
                </a:lnTo>
                <a:lnTo>
                  <a:pt x="10832" y="1717"/>
                </a:lnTo>
                <a:lnTo>
                  <a:pt x="40492" y="21546"/>
                </a:lnTo>
                <a:lnTo>
                  <a:pt x="82550" y="589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8" name="SMARTInkShape-Group328"/>
          <p:cNvGrpSpPr/>
          <p:nvPr/>
        </p:nvGrpSpPr>
        <p:grpSpPr>
          <a:xfrm>
            <a:off x="4918636" y="1289128"/>
            <a:ext cx="275665" cy="1059916"/>
            <a:chOff x="4918636" y="1289128"/>
            <a:chExt cx="275665" cy="1059916"/>
          </a:xfrm>
        </p:grpSpPr>
        <p:sp>
          <p:nvSpPr>
            <p:cNvPr id="461" name="SMARTInkShape-1597"/>
            <p:cNvSpPr/>
            <p:nvPr>
              <p:custDataLst>
                <p:tags r:id="rId63"/>
              </p:custDataLst>
            </p:nvPr>
          </p:nvSpPr>
          <p:spPr>
            <a:xfrm>
              <a:off x="5060950" y="1422400"/>
              <a:ext cx="88901" cy="74820"/>
            </a:xfrm>
            <a:custGeom>
              <a:avLst/>
              <a:gdLst/>
              <a:ahLst/>
              <a:cxnLst/>
              <a:rect l="0" t="0" r="0" b="0"/>
              <a:pathLst>
                <a:path w="88901" h="7482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8789" y="5958"/>
                  </a:lnTo>
                  <a:lnTo>
                    <a:pt x="36126" y="6327"/>
                  </a:lnTo>
                  <a:lnTo>
                    <a:pt x="39606" y="8451"/>
                  </a:lnTo>
                  <a:lnTo>
                    <a:pt x="45355" y="16456"/>
                  </a:lnTo>
                  <a:lnTo>
                    <a:pt x="49186" y="26121"/>
                  </a:lnTo>
                  <a:lnTo>
                    <a:pt x="46320" y="34893"/>
                  </a:lnTo>
                  <a:lnTo>
                    <a:pt x="33796" y="61337"/>
                  </a:lnTo>
                  <a:lnTo>
                    <a:pt x="32153" y="71539"/>
                  </a:lnTo>
                  <a:lnTo>
                    <a:pt x="33430" y="73093"/>
                  </a:lnTo>
                  <a:lnTo>
                    <a:pt x="38610" y="74819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598"/>
            <p:cNvSpPr/>
            <p:nvPr>
              <p:custDataLst>
                <p:tags r:id="rId64"/>
              </p:custDataLst>
            </p:nvPr>
          </p:nvSpPr>
          <p:spPr>
            <a:xfrm>
              <a:off x="5003823" y="1289128"/>
              <a:ext cx="44428" cy="184073"/>
            </a:xfrm>
            <a:custGeom>
              <a:avLst/>
              <a:gdLst/>
              <a:ahLst/>
              <a:cxnLst/>
              <a:rect l="0" t="0" r="0" b="0"/>
              <a:pathLst>
                <a:path w="44428" h="184073">
                  <a:moveTo>
                    <a:pt x="44427" y="6272"/>
                  </a:moveTo>
                  <a:lnTo>
                    <a:pt x="44427" y="6272"/>
                  </a:lnTo>
                  <a:lnTo>
                    <a:pt x="44427" y="2901"/>
                  </a:lnTo>
                  <a:lnTo>
                    <a:pt x="43721" y="1908"/>
                  </a:lnTo>
                  <a:lnTo>
                    <a:pt x="42546" y="1246"/>
                  </a:lnTo>
                  <a:lnTo>
                    <a:pt x="35588" y="183"/>
                  </a:lnTo>
                  <a:lnTo>
                    <a:pt x="29500" y="0"/>
                  </a:lnTo>
                  <a:lnTo>
                    <a:pt x="23446" y="3719"/>
                  </a:lnTo>
                  <a:lnTo>
                    <a:pt x="11433" y="14234"/>
                  </a:lnTo>
                  <a:lnTo>
                    <a:pt x="4469" y="27681"/>
                  </a:lnTo>
                  <a:lnTo>
                    <a:pt x="239" y="72719"/>
                  </a:lnTo>
                  <a:lnTo>
                    <a:pt x="0" y="120235"/>
                  </a:lnTo>
                  <a:lnTo>
                    <a:pt x="1863" y="148910"/>
                  </a:lnTo>
                  <a:lnTo>
                    <a:pt x="6327" y="184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599"/>
            <p:cNvSpPr/>
            <p:nvPr>
              <p:custDataLst>
                <p:tags r:id="rId65"/>
              </p:custDataLst>
            </p:nvPr>
          </p:nvSpPr>
          <p:spPr>
            <a:xfrm>
              <a:off x="5099150" y="2017163"/>
              <a:ext cx="82451" cy="46228"/>
            </a:xfrm>
            <a:custGeom>
              <a:avLst/>
              <a:gdLst/>
              <a:ahLst/>
              <a:cxnLst/>
              <a:rect l="0" t="0" r="0" b="0"/>
              <a:pathLst>
                <a:path w="82451" h="46228">
                  <a:moveTo>
                    <a:pt x="12600" y="33887"/>
                  </a:moveTo>
                  <a:lnTo>
                    <a:pt x="12600" y="33887"/>
                  </a:lnTo>
                  <a:lnTo>
                    <a:pt x="12600" y="28420"/>
                  </a:lnTo>
                  <a:lnTo>
                    <a:pt x="12600" y="31170"/>
                  </a:lnTo>
                  <a:lnTo>
                    <a:pt x="10718" y="34561"/>
                  </a:lnTo>
                  <a:lnTo>
                    <a:pt x="239" y="46227"/>
                  </a:lnTo>
                  <a:lnTo>
                    <a:pt x="0" y="43109"/>
                  </a:lnTo>
                  <a:lnTo>
                    <a:pt x="11847" y="23656"/>
                  </a:lnTo>
                  <a:lnTo>
                    <a:pt x="27115" y="3678"/>
                  </a:lnTo>
                  <a:lnTo>
                    <a:pt x="30743" y="1048"/>
                  </a:lnTo>
                  <a:lnTo>
                    <a:pt x="33867" y="0"/>
                  </a:lnTo>
                  <a:lnTo>
                    <a:pt x="36656" y="6"/>
                  </a:lnTo>
                  <a:lnTo>
                    <a:pt x="41636" y="1896"/>
                  </a:lnTo>
                  <a:lnTo>
                    <a:pt x="82450" y="33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600"/>
            <p:cNvSpPr/>
            <p:nvPr>
              <p:custDataLst>
                <p:tags r:id="rId66"/>
              </p:custDataLst>
            </p:nvPr>
          </p:nvSpPr>
          <p:spPr>
            <a:xfrm>
              <a:off x="5143500" y="2292350"/>
              <a:ext cx="50801" cy="56694"/>
            </a:xfrm>
            <a:custGeom>
              <a:avLst/>
              <a:gdLst/>
              <a:ahLst/>
              <a:cxnLst/>
              <a:rect l="0" t="0" r="0" b="0"/>
              <a:pathLst>
                <a:path w="50801" h="56694">
                  <a:moveTo>
                    <a:pt x="0" y="0"/>
                  </a:moveTo>
                  <a:lnTo>
                    <a:pt x="0" y="0"/>
                  </a:lnTo>
                  <a:lnTo>
                    <a:pt x="18298" y="0"/>
                  </a:lnTo>
                  <a:lnTo>
                    <a:pt x="24124" y="1881"/>
                  </a:lnTo>
                  <a:lnTo>
                    <a:pt x="29066" y="4364"/>
                  </a:lnTo>
                  <a:lnTo>
                    <a:pt x="33614" y="5467"/>
                  </a:lnTo>
                  <a:lnTo>
                    <a:pt x="35109" y="7173"/>
                  </a:lnTo>
                  <a:lnTo>
                    <a:pt x="36771" y="12830"/>
                  </a:lnTo>
                  <a:lnTo>
                    <a:pt x="35628" y="20049"/>
                  </a:lnTo>
                  <a:lnTo>
                    <a:pt x="31017" y="30164"/>
                  </a:lnTo>
                  <a:lnTo>
                    <a:pt x="21777" y="46489"/>
                  </a:lnTo>
                  <a:lnTo>
                    <a:pt x="19409" y="55606"/>
                  </a:lnTo>
                  <a:lnTo>
                    <a:pt x="19995" y="56121"/>
                  </a:lnTo>
                  <a:lnTo>
                    <a:pt x="22527" y="56693"/>
                  </a:lnTo>
                  <a:lnTo>
                    <a:pt x="31291" y="53643"/>
                  </a:lnTo>
                  <a:lnTo>
                    <a:pt x="508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601"/>
            <p:cNvSpPr/>
            <p:nvPr>
              <p:custDataLst>
                <p:tags r:id="rId67"/>
              </p:custDataLst>
            </p:nvPr>
          </p:nvSpPr>
          <p:spPr>
            <a:xfrm>
              <a:off x="5094011" y="2153066"/>
              <a:ext cx="36790" cy="177385"/>
            </a:xfrm>
            <a:custGeom>
              <a:avLst/>
              <a:gdLst/>
              <a:ahLst/>
              <a:cxnLst/>
              <a:rect l="0" t="0" r="0" b="0"/>
              <a:pathLst>
                <a:path w="36790" h="177385">
                  <a:moveTo>
                    <a:pt x="36789" y="18634"/>
                  </a:moveTo>
                  <a:lnTo>
                    <a:pt x="36789" y="18634"/>
                  </a:lnTo>
                  <a:lnTo>
                    <a:pt x="36789" y="0"/>
                  </a:lnTo>
                  <a:lnTo>
                    <a:pt x="14726" y="16598"/>
                  </a:lnTo>
                  <a:lnTo>
                    <a:pt x="6558" y="36365"/>
                  </a:lnTo>
                  <a:lnTo>
                    <a:pt x="1756" y="81035"/>
                  </a:lnTo>
                  <a:lnTo>
                    <a:pt x="0" y="108728"/>
                  </a:lnTo>
                  <a:lnTo>
                    <a:pt x="4236" y="153561"/>
                  </a:lnTo>
                  <a:lnTo>
                    <a:pt x="5039" y="177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602"/>
            <p:cNvSpPr/>
            <p:nvPr>
              <p:custDataLst>
                <p:tags r:id="rId68"/>
              </p:custDataLst>
            </p:nvPr>
          </p:nvSpPr>
          <p:spPr>
            <a:xfrm>
              <a:off x="5042184" y="2152727"/>
              <a:ext cx="50517" cy="76124"/>
            </a:xfrm>
            <a:custGeom>
              <a:avLst/>
              <a:gdLst/>
              <a:ahLst/>
              <a:cxnLst/>
              <a:rect l="0" t="0" r="0" b="0"/>
              <a:pathLst>
                <a:path w="50517" h="76124">
                  <a:moveTo>
                    <a:pt x="12416" y="6273"/>
                  </a:moveTo>
                  <a:lnTo>
                    <a:pt x="12416" y="6273"/>
                  </a:lnTo>
                  <a:lnTo>
                    <a:pt x="6949" y="806"/>
                  </a:lnTo>
                  <a:lnTo>
                    <a:pt x="676" y="0"/>
                  </a:lnTo>
                  <a:lnTo>
                    <a:pt x="356" y="680"/>
                  </a:lnTo>
                  <a:lnTo>
                    <a:pt x="0" y="3317"/>
                  </a:lnTo>
                  <a:lnTo>
                    <a:pt x="3171" y="12139"/>
                  </a:lnTo>
                  <a:lnTo>
                    <a:pt x="33148" y="56112"/>
                  </a:lnTo>
                  <a:lnTo>
                    <a:pt x="50516" y="76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603"/>
            <p:cNvSpPr/>
            <p:nvPr>
              <p:custDataLst>
                <p:tags r:id="rId69"/>
              </p:custDataLst>
            </p:nvPr>
          </p:nvSpPr>
          <p:spPr>
            <a:xfrm>
              <a:off x="4918636" y="1943361"/>
              <a:ext cx="64478" cy="65680"/>
            </a:xfrm>
            <a:custGeom>
              <a:avLst/>
              <a:gdLst/>
              <a:ahLst/>
              <a:cxnLst/>
              <a:rect l="0" t="0" r="0" b="0"/>
              <a:pathLst>
                <a:path w="64478" h="65680">
                  <a:moveTo>
                    <a:pt x="40714" y="6089"/>
                  </a:moveTo>
                  <a:lnTo>
                    <a:pt x="40714" y="6089"/>
                  </a:lnTo>
                  <a:lnTo>
                    <a:pt x="40714" y="2718"/>
                  </a:lnTo>
                  <a:lnTo>
                    <a:pt x="40008" y="1725"/>
                  </a:lnTo>
                  <a:lnTo>
                    <a:pt x="38832" y="1063"/>
                  </a:lnTo>
                  <a:lnTo>
                    <a:pt x="35247" y="0"/>
                  </a:lnTo>
                  <a:lnTo>
                    <a:pt x="16765" y="8600"/>
                  </a:lnTo>
                  <a:lnTo>
                    <a:pt x="10550" y="14496"/>
                  </a:lnTo>
                  <a:lnTo>
                    <a:pt x="810" y="29778"/>
                  </a:lnTo>
                  <a:lnTo>
                    <a:pt x="0" y="33876"/>
                  </a:lnTo>
                  <a:lnTo>
                    <a:pt x="982" y="42192"/>
                  </a:lnTo>
                  <a:lnTo>
                    <a:pt x="5502" y="54808"/>
                  </a:lnTo>
                  <a:lnTo>
                    <a:pt x="8067" y="57618"/>
                  </a:lnTo>
                  <a:lnTo>
                    <a:pt x="14680" y="60741"/>
                  </a:lnTo>
                  <a:lnTo>
                    <a:pt x="26337" y="62499"/>
                  </a:lnTo>
                  <a:lnTo>
                    <a:pt x="34559" y="59147"/>
                  </a:lnTo>
                  <a:lnTo>
                    <a:pt x="51335" y="45497"/>
                  </a:lnTo>
                  <a:lnTo>
                    <a:pt x="56018" y="35598"/>
                  </a:lnTo>
                  <a:lnTo>
                    <a:pt x="59024" y="15367"/>
                  </a:lnTo>
                  <a:lnTo>
                    <a:pt x="57859" y="12274"/>
                  </a:lnTo>
                  <a:lnTo>
                    <a:pt x="55672" y="10213"/>
                  </a:lnTo>
                  <a:lnTo>
                    <a:pt x="52803" y="8838"/>
                  </a:lnTo>
                  <a:lnTo>
                    <a:pt x="45851" y="9192"/>
                  </a:lnTo>
                  <a:lnTo>
                    <a:pt x="29891" y="15168"/>
                  </a:lnTo>
                  <a:lnTo>
                    <a:pt x="17360" y="27829"/>
                  </a:lnTo>
                  <a:lnTo>
                    <a:pt x="12695" y="37153"/>
                  </a:lnTo>
                  <a:lnTo>
                    <a:pt x="11451" y="41615"/>
                  </a:lnTo>
                  <a:lnTo>
                    <a:pt x="11327" y="45295"/>
                  </a:lnTo>
                  <a:lnTo>
                    <a:pt x="13072" y="51266"/>
                  </a:lnTo>
                  <a:lnTo>
                    <a:pt x="18080" y="56271"/>
                  </a:lnTo>
                  <a:lnTo>
                    <a:pt x="25010" y="60142"/>
                  </a:lnTo>
                  <a:lnTo>
                    <a:pt x="32794" y="61863"/>
                  </a:lnTo>
                  <a:lnTo>
                    <a:pt x="40957" y="60746"/>
                  </a:lnTo>
                  <a:lnTo>
                    <a:pt x="51604" y="56150"/>
                  </a:lnTo>
                  <a:lnTo>
                    <a:pt x="56842" y="51622"/>
                  </a:lnTo>
                  <a:lnTo>
                    <a:pt x="61523" y="44905"/>
                  </a:lnTo>
                  <a:lnTo>
                    <a:pt x="62348" y="41139"/>
                  </a:lnTo>
                  <a:lnTo>
                    <a:pt x="61383" y="33191"/>
                  </a:lnTo>
                  <a:lnTo>
                    <a:pt x="56720" y="26836"/>
                  </a:lnTo>
                  <a:lnTo>
                    <a:pt x="53502" y="24154"/>
                  </a:lnTo>
                  <a:lnTo>
                    <a:pt x="49944" y="23071"/>
                  </a:lnTo>
                  <a:lnTo>
                    <a:pt x="22120" y="25570"/>
                  </a:lnTo>
                  <a:lnTo>
                    <a:pt x="15281" y="28388"/>
                  </a:lnTo>
                  <a:lnTo>
                    <a:pt x="9890" y="33874"/>
                  </a:lnTo>
                  <a:lnTo>
                    <a:pt x="7464" y="37312"/>
                  </a:lnTo>
                  <a:lnTo>
                    <a:pt x="6553" y="41016"/>
                  </a:lnTo>
                  <a:lnTo>
                    <a:pt x="7422" y="48893"/>
                  </a:lnTo>
                  <a:lnTo>
                    <a:pt x="11879" y="57891"/>
                  </a:lnTo>
                  <a:lnTo>
                    <a:pt x="24409" y="65025"/>
                  </a:lnTo>
                  <a:lnTo>
                    <a:pt x="33702" y="65679"/>
                  </a:lnTo>
                  <a:lnTo>
                    <a:pt x="51166" y="60350"/>
                  </a:lnTo>
                  <a:lnTo>
                    <a:pt x="57825" y="54664"/>
                  </a:lnTo>
                  <a:lnTo>
                    <a:pt x="62430" y="47434"/>
                  </a:lnTo>
                  <a:lnTo>
                    <a:pt x="64477" y="39516"/>
                  </a:lnTo>
                  <a:lnTo>
                    <a:pt x="62906" y="36135"/>
                  </a:lnTo>
                  <a:lnTo>
                    <a:pt x="55515" y="30496"/>
                  </a:lnTo>
                  <a:lnTo>
                    <a:pt x="42826" y="26726"/>
                  </a:lnTo>
                  <a:lnTo>
                    <a:pt x="30129" y="25609"/>
                  </a:lnTo>
                  <a:lnTo>
                    <a:pt x="21664" y="29111"/>
                  </a:lnTo>
                  <a:lnTo>
                    <a:pt x="14608" y="34665"/>
                  </a:lnTo>
                  <a:lnTo>
                    <a:pt x="11474" y="39486"/>
                  </a:lnTo>
                  <a:lnTo>
                    <a:pt x="12047" y="41759"/>
                  </a:lnTo>
                  <a:lnTo>
                    <a:pt x="16449" y="46166"/>
                  </a:lnTo>
                  <a:lnTo>
                    <a:pt x="20304" y="46918"/>
                  </a:lnTo>
                  <a:lnTo>
                    <a:pt x="35137" y="44605"/>
                  </a:lnTo>
                  <a:lnTo>
                    <a:pt x="44351" y="41317"/>
                  </a:lnTo>
                  <a:lnTo>
                    <a:pt x="51268" y="35622"/>
                  </a:lnTo>
                  <a:lnTo>
                    <a:pt x="55987" y="29092"/>
                  </a:lnTo>
                  <a:lnTo>
                    <a:pt x="58085" y="23839"/>
                  </a:lnTo>
                  <a:lnTo>
                    <a:pt x="57234" y="22155"/>
                  </a:lnTo>
                  <a:lnTo>
                    <a:pt x="55255" y="21033"/>
                  </a:lnTo>
                  <a:lnTo>
                    <a:pt x="52525" y="20285"/>
                  </a:lnTo>
                  <a:lnTo>
                    <a:pt x="45728" y="21335"/>
                  </a:lnTo>
                  <a:lnTo>
                    <a:pt x="35850" y="25894"/>
                  </a:lnTo>
                  <a:lnTo>
                    <a:pt x="33238" y="27759"/>
                  </a:lnTo>
                  <a:lnTo>
                    <a:pt x="32203" y="31119"/>
                  </a:lnTo>
                  <a:lnTo>
                    <a:pt x="40714" y="56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329"/>
          <p:cNvGrpSpPr/>
          <p:nvPr/>
        </p:nvGrpSpPr>
        <p:grpSpPr>
          <a:xfrm>
            <a:off x="4320691" y="2706244"/>
            <a:ext cx="213210" cy="240157"/>
            <a:chOff x="4320691" y="2706244"/>
            <a:chExt cx="213210" cy="240157"/>
          </a:xfrm>
        </p:grpSpPr>
        <p:sp>
          <p:nvSpPr>
            <p:cNvPr id="469" name="SMARTInkShape-1604"/>
            <p:cNvSpPr/>
            <p:nvPr>
              <p:custDataLst>
                <p:tags r:id="rId59"/>
              </p:custDataLst>
            </p:nvPr>
          </p:nvSpPr>
          <p:spPr>
            <a:xfrm>
              <a:off x="4530529" y="2889250"/>
              <a:ext cx="3372" cy="57151"/>
            </a:xfrm>
            <a:custGeom>
              <a:avLst/>
              <a:gdLst/>
              <a:ahLst/>
              <a:cxnLst/>
              <a:rect l="0" t="0" r="0" b="0"/>
              <a:pathLst>
                <a:path w="3372" h="57151">
                  <a:moveTo>
                    <a:pt x="3371" y="0"/>
                  </a:moveTo>
                  <a:lnTo>
                    <a:pt x="3371" y="0"/>
                  </a:lnTo>
                  <a:lnTo>
                    <a:pt x="3371" y="5467"/>
                  </a:lnTo>
                  <a:lnTo>
                    <a:pt x="0" y="12830"/>
                  </a:lnTo>
                  <a:lnTo>
                    <a:pt x="226" y="20049"/>
                  </a:lnTo>
                  <a:lnTo>
                    <a:pt x="2956" y="44007"/>
                  </a:lnTo>
                  <a:lnTo>
                    <a:pt x="3371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605"/>
            <p:cNvSpPr/>
            <p:nvPr>
              <p:custDataLst>
                <p:tags r:id="rId60"/>
              </p:custDataLst>
            </p:nvPr>
          </p:nvSpPr>
          <p:spPr>
            <a:xfrm>
              <a:off x="4419600" y="2796692"/>
              <a:ext cx="82551" cy="105259"/>
            </a:xfrm>
            <a:custGeom>
              <a:avLst/>
              <a:gdLst/>
              <a:ahLst/>
              <a:cxnLst/>
              <a:rect l="0" t="0" r="0" b="0"/>
              <a:pathLst>
                <a:path w="82551" h="105259">
                  <a:moveTo>
                    <a:pt x="82550" y="3658"/>
                  </a:moveTo>
                  <a:lnTo>
                    <a:pt x="82550" y="3658"/>
                  </a:lnTo>
                  <a:lnTo>
                    <a:pt x="82550" y="287"/>
                  </a:lnTo>
                  <a:lnTo>
                    <a:pt x="81844" y="0"/>
                  </a:lnTo>
                  <a:lnTo>
                    <a:pt x="79179" y="1562"/>
                  </a:lnTo>
                  <a:lnTo>
                    <a:pt x="64838" y="15777"/>
                  </a:lnTo>
                  <a:lnTo>
                    <a:pt x="36049" y="56677"/>
                  </a:lnTo>
                  <a:lnTo>
                    <a:pt x="0" y="105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606"/>
            <p:cNvSpPr/>
            <p:nvPr>
              <p:custDataLst>
                <p:tags r:id="rId61"/>
              </p:custDataLst>
            </p:nvPr>
          </p:nvSpPr>
          <p:spPr>
            <a:xfrm>
              <a:off x="4413250" y="28194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0" y="0"/>
                  </a:moveTo>
                  <a:lnTo>
                    <a:pt x="0" y="0"/>
                  </a:lnTo>
                  <a:lnTo>
                    <a:pt x="42452" y="46445"/>
                  </a:lnTo>
                  <a:lnTo>
                    <a:pt x="571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607"/>
            <p:cNvSpPr/>
            <p:nvPr>
              <p:custDataLst>
                <p:tags r:id="rId62"/>
              </p:custDataLst>
            </p:nvPr>
          </p:nvSpPr>
          <p:spPr>
            <a:xfrm>
              <a:off x="4320691" y="2706244"/>
              <a:ext cx="15464" cy="113157"/>
            </a:xfrm>
            <a:custGeom>
              <a:avLst/>
              <a:gdLst/>
              <a:ahLst/>
              <a:cxnLst/>
              <a:rect l="0" t="0" r="0" b="0"/>
              <a:pathLst>
                <a:path w="15464" h="11315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4" y="4649"/>
                  </a:lnTo>
                  <a:lnTo>
                    <a:pt x="3037" y="0"/>
                  </a:lnTo>
                  <a:lnTo>
                    <a:pt x="6845" y="5937"/>
                  </a:lnTo>
                  <a:lnTo>
                    <a:pt x="14188" y="48085"/>
                  </a:lnTo>
                  <a:lnTo>
                    <a:pt x="15463" y="86912"/>
                  </a:lnTo>
                  <a:lnTo>
                    <a:pt x="10009" y="113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4" name="SMARTInkShape-1608"/>
          <p:cNvSpPr/>
          <p:nvPr>
            <p:custDataLst>
              <p:tags r:id="rId8"/>
            </p:custDataLst>
          </p:nvPr>
        </p:nvSpPr>
        <p:spPr>
          <a:xfrm>
            <a:off x="3759200" y="679450"/>
            <a:ext cx="4489451" cy="1784351"/>
          </a:xfrm>
          <a:custGeom>
            <a:avLst/>
            <a:gdLst/>
            <a:ahLst/>
            <a:cxnLst/>
            <a:rect l="0" t="0" r="0" b="0"/>
            <a:pathLst>
              <a:path w="4489451" h="1784351">
                <a:moveTo>
                  <a:pt x="0" y="1784350"/>
                </a:moveTo>
                <a:lnTo>
                  <a:pt x="0" y="1784350"/>
                </a:lnTo>
                <a:lnTo>
                  <a:pt x="3371" y="1784350"/>
                </a:lnTo>
                <a:lnTo>
                  <a:pt x="16606" y="1778575"/>
                </a:lnTo>
                <a:lnTo>
                  <a:pt x="63652" y="1751595"/>
                </a:lnTo>
                <a:lnTo>
                  <a:pt x="102727" y="1737872"/>
                </a:lnTo>
                <a:lnTo>
                  <a:pt x="140968" y="1725754"/>
                </a:lnTo>
                <a:lnTo>
                  <a:pt x="186352" y="1706699"/>
                </a:lnTo>
                <a:lnTo>
                  <a:pt x="225193" y="1687559"/>
                </a:lnTo>
                <a:lnTo>
                  <a:pt x="269267" y="1668465"/>
                </a:lnTo>
                <a:lnTo>
                  <a:pt x="314244" y="1651105"/>
                </a:lnTo>
                <a:lnTo>
                  <a:pt x="354094" y="1630717"/>
                </a:lnTo>
                <a:lnTo>
                  <a:pt x="400635" y="1602580"/>
                </a:lnTo>
                <a:lnTo>
                  <a:pt x="441897" y="1585778"/>
                </a:lnTo>
                <a:lnTo>
                  <a:pt x="487839" y="1570622"/>
                </a:lnTo>
                <a:lnTo>
                  <a:pt x="532799" y="1555669"/>
                </a:lnTo>
                <a:lnTo>
                  <a:pt x="577303" y="1535461"/>
                </a:lnTo>
                <a:lnTo>
                  <a:pt x="623465" y="1511026"/>
                </a:lnTo>
                <a:lnTo>
                  <a:pt x="664256" y="1493817"/>
                </a:lnTo>
                <a:lnTo>
                  <a:pt x="703946" y="1476098"/>
                </a:lnTo>
                <a:lnTo>
                  <a:pt x="747230" y="1454087"/>
                </a:lnTo>
                <a:lnTo>
                  <a:pt x="785842" y="1438197"/>
                </a:lnTo>
                <a:lnTo>
                  <a:pt x="823313" y="1422142"/>
                </a:lnTo>
                <a:lnTo>
                  <a:pt x="867976" y="1403717"/>
                </a:lnTo>
                <a:lnTo>
                  <a:pt x="905583" y="1392640"/>
                </a:lnTo>
                <a:lnTo>
                  <a:pt x="942832" y="1383008"/>
                </a:lnTo>
                <a:lnTo>
                  <a:pt x="981385" y="1371217"/>
                </a:lnTo>
                <a:lnTo>
                  <a:pt x="1017032" y="1358787"/>
                </a:lnTo>
                <a:lnTo>
                  <a:pt x="1060263" y="1345315"/>
                </a:lnTo>
                <a:lnTo>
                  <a:pt x="1105412" y="1331496"/>
                </a:lnTo>
                <a:lnTo>
                  <a:pt x="1147151" y="1319359"/>
                </a:lnTo>
                <a:lnTo>
                  <a:pt x="1186153" y="1303582"/>
                </a:lnTo>
                <a:lnTo>
                  <a:pt x="1231229" y="1278442"/>
                </a:lnTo>
                <a:lnTo>
                  <a:pt x="1270964" y="1257870"/>
                </a:lnTo>
                <a:lnTo>
                  <a:pt x="1309336" y="1241786"/>
                </a:lnTo>
                <a:lnTo>
                  <a:pt x="1354048" y="1218644"/>
                </a:lnTo>
                <a:lnTo>
                  <a:pt x="1394918" y="1202418"/>
                </a:lnTo>
                <a:lnTo>
                  <a:pt x="1440411" y="1182175"/>
                </a:lnTo>
                <a:lnTo>
                  <a:pt x="1476655" y="1166837"/>
                </a:lnTo>
                <a:lnTo>
                  <a:pt x="1514911" y="1150769"/>
                </a:lnTo>
                <a:lnTo>
                  <a:pt x="1557820" y="1132734"/>
                </a:lnTo>
                <a:lnTo>
                  <a:pt x="1599982" y="1117244"/>
                </a:lnTo>
                <a:lnTo>
                  <a:pt x="1642490" y="1100596"/>
                </a:lnTo>
                <a:lnTo>
                  <a:pt x="1685392" y="1086398"/>
                </a:lnTo>
                <a:lnTo>
                  <a:pt x="1732347" y="1070750"/>
                </a:lnTo>
                <a:lnTo>
                  <a:pt x="1767922" y="1056760"/>
                </a:lnTo>
                <a:lnTo>
                  <a:pt x="1807547" y="1043677"/>
                </a:lnTo>
                <a:lnTo>
                  <a:pt x="1852928" y="1028026"/>
                </a:lnTo>
                <a:lnTo>
                  <a:pt x="1892664" y="1016355"/>
                </a:lnTo>
                <a:lnTo>
                  <a:pt x="1929410" y="1004895"/>
                </a:lnTo>
                <a:lnTo>
                  <a:pt x="1970865" y="992744"/>
                </a:lnTo>
                <a:lnTo>
                  <a:pt x="2011876" y="977487"/>
                </a:lnTo>
                <a:lnTo>
                  <a:pt x="2056795" y="964256"/>
                </a:lnTo>
                <a:lnTo>
                  <a:pt x="2102986" y="949073"/>
                </a:lnTo>
                <a:lnTo>
                  <a:pt x="2149111" y="930186"/>
                </a:lnTo>
                <a:lnTo>
                  <a:pt x="2189189" y="912501"/>
                </a:lnTo>
                <a:lnTo>
                  <a:pt x="2236597" y="894333"/>
                </a:lnTo>
                <a:lnTo>
                  <a:pt x="2281180" y="874845"/>
                </a:lnTo>
                <a:lnTo>
                  <a:pt x="2320613" y="860046"/>
                </a:lnTo>
                <a:lnTo>
                  <a:pt x="2359342" y="844266"/>
                </a:lnTo>
                <a:lnTo>
                  <a:pt x="2403969" y="827561"/>
                </a:lnTo>
                <a:lnTo>
                  <a:pt x="2450414" y="810672"/>
                </a:lnTo>
                <a:lnTo>
                  <a:pt x="2490110" y="793748"/>
                </a:lnTo>
                <a:lnTo>
                  <a:pt x="2535084" y="773445"/>
                </a:lnTo>
                <a:lnTo>
                  <a:pt x="2582261" y="749692"/>
                </a:lnTo>
                <a:lnTo>
                  <a:pt x="2627645" y="732549"/>
                </a:lnTo>
                <a:lnTo>
                  <a:pt x="2664583" y="717168"/>
                </a:lnTo>
                <a:lnTo>
                  <a:pt x="2705485" y="700541"/>
                </a:lnTo>
                <a:lnTo>
                  <a:pt x="2750880" y="679304"/>
                </a:lnTo>
                <a:lnTo>
                  <a:pt x="2787338" y="665923"/>
                </a:lnTo>
                <a:lnTo>
                  <a:pt x="2822208" y="656470"/>
                </a:lnTo>
                <a:lnTo>
                  <a:pt x="2861781" y="645046"/>
                </a:lnTo>
                <a:lnTo>
                  <a:pt x="2897887" y="632724"/>
                </a:lnTo>
                <a:lnTo>
                  <a:pt x="2937826" y="620136"/>
                </a:lnTo>
                <a:lnTo>
                  <a:pt x="2974041" y="607469"/>
                </a:lnTo>
                <a:lnTo>
                  <a:pt x="3014014" y="594779"/>
                </a:lnTo>
                <a:lnTo>
                  <a:pt x="3050238" y="582082"/>
                </a:lnTo>
                <a:lnTo>
                  <a:pt x="3090212" y="569383"/>
                </a:lnTo>
                <a:lnTo>
                  <a:pt x="3127143" y="556683"/>
                </a:lnTo>
                <a:lnTo>
                  <a:pt x="3170071" y="543983"/>
                </a:lnTo>
                <a:lnTo>
                  <a:pt x="3213172" y="527050"/>
                </a:lnTo>
                <a:lnTo>
                  <a:pt x="3256593" y="510247"/>
                </a:lnTo>
                <a:lnTo>
                  <a:pt x="3301290" y="490805"/>
                </a:lnTo>
                <a:lnTo>
                  <a:pt x="3347104" y="471111"/>
                </a:lnTo>
                <a:lnTo>
                  <a:pt x="3391674" y="452004"/>
                </a:lnTo>
                <a:lnTo>
                  <a:pt x="3438318" y="433555"/>
                </a:lnTo>
                <a:lnTo>
                  <a:pt x="3483144" y="416378"/>
                </a:lnTo>
                <a:lnTo>
                  <a:pt x="3524493" y="399930"/>
                </a:lnTo>
                <a:lnTo>
                  <a:pt x="3568470" y="383231"/>
                </a:lnTo>
                <a:lnTo>
                  <a:pt x="3609473" y="366023"/>
                </a:lnTo>
                <a:lnTo>
                  <a:pt x="3656854" y="344978"/>
                </a:lnTo>
                <a:lnTo>
                  <a:pt x="3700000" y="323679"/>
                </a:lnTo>
                <a:lnTo>
                  <a:pt x="3746617" y="304218"/>
                </a:lnTo>
                <a:lnTo>
                  <a:pt x="3789798" y="286053"/>
                </a:lnTo>
                <a:lnTo>
                  <a:pt x="3829606" y="265506"/>
                </a:lnTo>
                <a:lnTo>
                  <a:pt x="3870685" y="250667"/>
                </a:lnTo>
                <a:lnTo>
                  <a:pt x="3911357" y="232306"/>
                </a:lnTo>
                <a:lnTo>
                  <a:pt x="3949314" y="215116"/>
                </a:lnTo>
                <a:lnTo>
                  <a:pt x="3988391" y="196618"/>
                </a:lnTo>
                <a:lnTo>
                  <a:pt x="4028819" y="179142"/>
                </a:lnTo>
                <a:lnTo>
                  <a:pt x="4074480" y="160557"/>
                </a:lnTo>
                <a:lnTo>
                  <a:pt x="4120319" y="140449"/>
                </a:lnTo>
                <a:lnTo>
                  <a:pt x="4161277" y="125341"/>
                </a:lnTo>
                <a:lnTo>
                  <a:pt x="4192843" y="113562"/>
                </a:lnTo>
                <a:lnTo>
                  <a:pt x="4236701" y="98795"/>
                </a:lnTo>
                <a:lnTo>
                  <a:pt x="4277684" y="86187"/>
                </a:lnTo>
                <a:lnTo>
                  <a:pt x="4323693" y="69046"/>
                </a:lnTo>
                <a:lnTo>
                  <a:pt x="4362960" y="54325"/>
                </a:lnTo>
                <a:lnTo>
                  <a:pt x="4408255" y="36288"/>
                </a:lnTo>
                <a:lnTo>
                  <a:pt x="4450782" y="18117"/>
                </a:lnTo>
                <a:lnTo>
                  <a:pt x="44894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0" name="SMARTInkShape-Group331"/>
          <p:cNvGrpSpPr/>
          <p:nvPr/>
        </p:nvGrpSpPr>
        <p:grpSpPr>
          <a:xfrm>
            <a:off x="4070357" y="1528011"/>
            <a:ext cx="296934" cy="699236"/>
            <a:chOff x="4070357" y="1528011"/>
            <a:chExt cx="296934" cy="699236"/>
          </a:xfrm>
        </p:grpSpPr>
        <p:sp>
          <p:nvSpPr>
            <p:cNvPr id="475" name="SMARTInkShape-1609"/>
            <p:cNvSpPr/>
            <p:nvPr>
              <p:custDataLst>
                <p:tags r:id="rId54"/>
              </p:custDataLst>
            </p:nvPr>
          </p:nvSpPr>
          <p:spPr>
            <a:xfrm>
              <a:off x="4070357" y="1528011"/>
              <a:ext cx="107944" cy="109734"/>
            </a:xfrm>
            <a:custGeom>
              <a:avLst/>
              <a:gdLst/>
              <a:ahLst/>
              <a:cxnLst/>
              <a:rect l="0" t="0" r="0" b="0"/>
              <a:pathLst>
                <a:path w="107944" h="109734">
                  <a:moveTo>
                    <a:pt x="12693" y="40439"/>
                  </a:moveTo>
                  <a:lnTo>
                    <a:pt x="12693" y="40439"/>
                  </a:lnTo>
                  <a:lnTo>
                    <a:pt x="9322" y="43810"/>
                  </a:lnTo>
                  <a:lnTo>
                    <a:pt x="7667" y="47346"/>
                  </a:lnTo>
                  <a:lnTo>
                    <a:pt x="882" y="92606"/>
                  </a:lnTo>
                  <a:lnTo>
                    <a:pt x="15" y="109733"/>
                  </a:lnTo>
                  <a:lnTo>
                    <a:pt x="0" y="106753"/>
                  </a:lnTo>
                  <a:lnTo>
                    <a:pt x="7832" y="62309"/>
                  </a:lnTo>
                  <a:lnTo>
                    <a:pt x="23333" y="16312"/>
                  </a:lnTo>
                  <a:lnTo>
                    <a:pt x="29873" y="3427"/>
                  </a:lnTo>
                  <a:lnTo>
                    <a:pt x="30497" y="948"/>
                  </a:lnTo>
                  <a:lnTo>
                    <a:pt x="31617" y="0"/>
                  </a:lnTo>
                  <a:lnTo>
                    <a:pt x="33070" y="74"/>
                  </a:lnTo>
                  <a:lnTo>
                    <a:pt x="47571" y="7816"/>
                  </a:lnTo>
                  <a:lnTo>
                    <a:pt x="58854" y="18151"/>
                  </a:lnTo>
                  <a:lnTo>
                    <a:pt x="82583" y="45596"/>
                  </a:lnTo>
                  <a:lnTo>
                    <a:pt x="89146" y="49787"/>
                  </a:lnTo>
                  <a:lnTo>
                    <a:pt x="107943" y="53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610"/>
            <p:cNvSpPr/>
            <p:nvPr>
              <p:custDataLst>
                <p:tags r:id="rId55"/>
              </p:custDataLst>
            </p:nvPr>
          </p:nvSpPr>
          <p:spPr>
            <a:xfrm>
              <a:off x="4260850" y="18796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0126" y="15901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611"/>
            <p:cNvSpPr/>
            <p:nvPr>
              <p:custDataLst>
                <p:tags r:id="rId56"/>
              </p:custDataLst>
            </p:nvPr>
          </p:nvSpPr>
          <p:spPr>
            <a:xfrm>
              <a:off x="4153970" y="1720850"/>
              <a:ext cx="49731" cy="177801"/>
            </a:xfrm>
            <a:custGeom>
              <a:avLst/>
              <a:gdLst/>
              <a:ahLst/>
              <a:cxnLst/>
              <a:rect l="0" t="0" r="0" b="0"/>
              <a:pathLst>
                <a:path w="49731" h="177801">
                  <a:moveTo>
                    <a:pt x="49730" y="0"/>
                  </a:moveTo>
                  <a:lnTo>
                    <a:pt x="49730" y="0"/>
                  </a:lnTo>
                  <a:lnTo>
                    <a:pt x="46359" y="0"/>
                  </a:lnTo>
                  <a:lnTo>
                    <a:pt x="42823" y="1881"/>
                  </a:lnTo>
                  <a:lnTo>
                    <a:pt x="40891" y="3371"/>
                  </a:lnTo>
                  <a:lnTo>
                    <a:pt x="38746" y="6907"/>
                  </a:lnTo>
                  <a:lnTo>
                    <a:pt x="22133" y="54009"/>
                  </a:lnTo>
                  <a:lnTo>
                    <a:pt x="5994" y="84593"/>
                  </a:lnTo>
                  <a:lnTo>
                    <a:pt x="4345" y="86029"/>
                  </a:lnTo>
                  <a:lnTo>
                    <a:pt x="0" y="88333"/>
                  </a:lnTo>
                  <a:lnTo>
                    <a:pt x="349" y="89227"/>
                  </a:lnTo>
                  <a:lnTo>
                    <a:pt x="25932" y="127850"/>
                  </a:lnTo>
                  <a:lnTo>
                    <a:pt x="36318" y="167876"/>
                  </a:lnTo>
                  <a:lnTo>
                    <a:pt x="3703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612"/>
            <p:cNvSpPr/>
            <p:nvPr>
              <p:custDataLst>
                <p:tags r:id="rId57"/>
              </p:custDataLst>
            </p:nvPr>
          </p:nvSpPr>
          <p:spPr>
            <a:xfrm>
              <a:off x="4083050" y="1759211"/>
              <a:ext cx="82551" cy="63240"/>
            </a:xfrm>
            <a:custGeom>
              <a:avLst/>
              <a:gdLst/>
              <a:ahLst/>
              <a:cxnLst/>
              <a:rect l="0" t="0" r="0" b="0"/>
              <a:pathLst>
                <a:path w="82551" h="632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36126" y="14673"/>
                  </a:lnTo>
                  <a:lnTo>
                    <a:pt x="52945" y="33184"/>
                  </a:lnTo>
                  <a:lnTo>
                    <a:pt x="82550" y="63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613"/>
            <p:cNvSpPr/>
            <p:nvPr>
              <p:custDataLst>
                <p:tags r:id="rId58"/>
              </p:custDataLst>
            </p:nvPr>
          </p:nvSpPr>
          <p:spPr>
            <a:xfrm>
              <a:off x="4273573" y="2134570"/>
              <a:ext cx="93718" cy="92677"/>
            </a:xfrm>
            <a:custGeom>
              <a:avLst/>
              <a:gdLst/>
              <a:ahLst/>
              <a:cxnLst/>
              <a:rect l="0" t="0" r="0" b="0"/>
              <a:pathLst>
                <a:path w="93718" h="92677">
                  <a:moveTo>
                    <a:pt x="31727" y="56180"/>
                  </a:moveTo>
                  <a:lnTo>
                    <a:pt x="31727" y="56180"/>
                  </a:lnTo>
                  <a:lnTo>
                    <a:pt x="31727" y="47342"/>
                  </a:lnTo>
                  <a:lnTo>
                    <a:pt x="31021" y="46054"/>
                  </a:lnTo>
                  <a:lnTo>
                    <a:pt x="29846" y="45196"/>
                  </a:lnTo>
                  <a:lnTo>
                    <a:pt x="28356" y="44624"/>
                  </a:lnTo>
                  <a:lnTo>
                    <a:pt x="28068" y="44243"/>
                  </a:lnTo>
                  <a:lnTo>
                    <a:pt x="28582" y="43988"/>
                  </a:lnTo>
                  <a:lnTo>
                    <a:pt x="29631" y="43819"/>
                  </a:lnTo>
                  <a:lnTo>
                    <a:pt x="30329" y="43000"/>
                  </a:lnTo>
                  <a:lnTo>
                    <a:pt x="31672" y="37400"/>
                  </a:lnTo>
                  <a:lnTo>
                    <a:pt x="31722" y="31686"/>
                  </a:lnTo>
                  <a:lnTo>
                    <a:pt x="25639" y="24715"/>
                  </a:lnTo>
                  <a:lnTo>
                    <a:pt x="13639" y="24432"/>
                  </a:lnTo>
                  <a:lnTo>
                    <a:pt x="13318" y="25137"/>
                  </a:lnTo>
                  <a:lnTo>
                    <a:pt x="12961" y="27801"/>
                  </a:lnTo>
                  <a:lnTo>
                    <a:pt x="12161" y="28794"/>
                  </a:lnTo>
                  <a:lnTo>
                    <a:pt x="7235" y="30518"/>
                  </a:lnTo>
                  <a:lnTo>
                    <a:pt x="6731" y="32545"/>
                  </a:lnTo>
                  <a:lnTo>
                    <a:pt x="6596" y="34073"/>
                  </a:lnTo>
                  <a:lnTo>
                    <a:pt x="4565" y="37653"/>
                  </a:lnTo>
                  <a:lnTo>
                    <a:pt x="2016" y="41596"/>
                  </a:lnTo>
                  <a:lnTo>
                    <a:pt x="581" y="47782"/>
                  </a:lnTo>
                  <a:lnTo>
                    <a:pt x="0" y="61278"/>
                  </a:lnTo>
                  <a:lnTo>
                    <a:pt x="4345" y="67352"/>
                  </a:lnTo>
                  <a:lnTo>
                    <a:pt x="5446" y="71258"/>
                  </a:lnTo>
                  <a:lnTo>
                    <a:pt x="6445" y="72582"/>
                  </a:lnTo>
                  <a:lnTo>
                    <a:pt x="10517" y="75151"/>
                  </a:lnTo>
                  <a:lnTo>
                    <a:pt x="12393" y="80594"/>
                  </a:lnTo>
                  <a:lnTo>
                    <a:pt x="14433" y="81142"/>
                  </a:lnTo>
                  <a:lnTo>
                    <a:pt x="15963" y="81288"/>
                  </a:lnTo>
                  <a:lnTo>
                    <a:pt x="19547" y="79569"/>
                  </a:lnTo>
                  <a:lnTo>
                    <a:pt x="28407" y="72113"/>
                  </a:lnTo>
                  <a:lnTo>
                    <a:pt x="30251" y="68435"/>
                  </a:lnTo>
                  <a:lnTo>
                    <a:pt x="30743" y="66467"/>
                  </a:lnTo>
                  <a:lnTo>
                    <a:pt x="36624" y="56141"/>
                  </a:lnTo>
                  <a:lnTo>
                    <a:pt x="37108" y="54037"/>
                  </a:lnTo>
                  <a:lnTo>
                    <a:pt x="42975" y="43477"/>
                  </a:lnTo>
                  <a:lnTo>
                    <a:pt x="44420" y="15963"/>
                  </a:lnTo>
                  <a:lnTo>
                    <a:pt x="43717" y="14552"/>
                  </a:lnTo>
                  <a:lnTo>
                    <a:pt x="42543" y="13611"/>
                  </a:lnTo>
                  <a:lnTo>
                    <a:pt x="41054" y="12984"/>
                  </a:lnTo>
                  <a:lnTo>
                    <a:pt x="40061" y="11861"/>
                  </a:lnTo>
                  <a:lnTo>
                    <a:pt x="38959" y="8731"/>
                  </a:lnTo>
                  <a:lnTo>
                    <a:pt x="37959" y="7614"/>
                  </a:lnTo>
                  <a:lnTo>
                    <a:pt x="34967" y="6373"/>
                  </a:lnTo>
                  <a:lnTo>
                    <a:pt x="33887" y="5336"/>
                  </a:lnTo>
                  <a:lnTo>
                    <a:pt x="32687" y="2303"/>
                  </a:lnTo>
                  <a:lnTo>
                    <a:pt x="31662" y="1212"/>
                  </a:lnTo>
                  <a:lnTo>
                    <a:pt x="28640" y="0"/>
                  </a:lnTo>
                  <a:lnTo>
                    <a:pt x="27552" y="382"/>
                  </a:lnTo>
                  <a:lnTo>
                    <a:pt x="26827" y="1342"/>
                  </a:lnTo>
                  <a:lnTo>
                    <a:pt x="26344" y="2688"/>
                  </a:lnTo>
                  <a:lnTo>
                    <a:pt x="25316" y="3586"/>
                  </a:lnTo>
                  <a:lnTo>
                    <a:pt x="22293" y="4582"/>
                  </a:lnTo>
                  <a:lnTo>
                    <a:pt x="21204" y="5554"/>
                  </a:lnTo>
                  <a:lnTo>
                    <a:pt x="19994" y="8515"/>
                  </a:lnTo>
                  <a:lnTo>
                    <a:pt x="18966" y="9586"/>
                  </a:lnTo>
                  <a:lnTo>
                    <a:pt x="15943" y="10777"/>
                  </a:lnTo>
                  <a:lnTo>
                    <a:pt x="14854" y="11800"/>
                  </a:lnTo>
                  <a:lnTo>
                    <a:pt x="13644" y="14819"/>
                  </a:lnTo>
                  <a:lnTo>
                    <a:pt x="12677" y="52154"/>
                  </a:lnTo>
                  <a:lnTo>
                    <a:pt x="14558" y="56272"/>
                  </a:lnTo>
                  <a:lnTo>
                    <a:pt x="16048" y="58358"/>
                  </a:lnTo>
                  <a:lnTo>
                    <a:pt x="18451" y="59749"/>
                  </a:lnTo>
                  <a:lnTo>
                    <a:pt x="30568" y="61981"/>
                  </a:lnTo>
                  <a:lnTo>
                    <a:pt x="33071" y="62164"/>
                  </a:lnTo>
                  <a:lnTo>
                    <a:pt x="43336" y="59050"/>
                  </a:lnTo>
                  <a:lnTo>
                    <a:pt x="49352" y="53693"/>
                  </a:lnTo>
                  <a:lnTo>
                    <a:pt x="53671" y="46608"/>
                  </a:lnTo>
                  <a:lnTo>
                    <a:pt x="55591" y="38755"/>
                  </a:lnTo>
                  <a:lnTo>
                    <a:pt x="54563" y="30562"/>
                  </a:lnTo>
                  <a:lnTo>
                    <a:pt x="51754" y="22922"/>
                  </a:lnTo>
                  <a:lnTo>
                    <a:pt x="48154" y="17175"/>
                  </a:lnTo>
                  <a:lnTo>
                    <a:pt x="44202" y="14150"/>
                  </a:lnTo>
                  <a:lnTo>
                    <a:pt x="42160" y="13343"/>
                  </a:lnTo>
                  <a:lnTo>
                    <a:pt x="36129" y="14328"/>
                  </a:lnTo>
                  <a:lnTo>
                    <a:pt x="26681" y="18850"/>
                  </a:lnTo>
                  <a:lnTo>
                    <a:pt x="24130" y="20710"/>
                  </a:lnTo>
                  <a:lnTo>
                    <a:pt x="17168" y="33441"/>
                  </a:lnTo>
                  <a:lnTo>
                    <a:pt x="16554" y="42781"/>
                  </a:lnTo>
                  <a:lnTo>
                    <a:pt x="21909" y="60275"/>
                  </a:lnTo>
                  <a:lnTo>
                    <a:pt x="29481" y="66937"/>
                  </a:lnTo>
                  <a:lnTo>
                    <a:pt x="39195" y="71544"/>
                  </a:lnTo>
                  <a:lnTo>
                    <a:pt x="48217" y="73592"/>
                  </a:lnTo>
                  <a:lnTo>
                    <a:pt x="55048" y="72620"/>
                  </a:lnTo>
                  <a:lnTo>
                    <a:pt x="62861" y="68107"/>
                  </a:lnTo>
                  <a:lnTo>
                    <a:pt x="66731" y="64303"/>
                  </a:lnTo>
                  <a:lnTo>
                    <a:pt x="68452" y="60261"/>
                  </a:lnTo>
                  <a:lnTo>
                    <a:pt x="69705" y="42233"/>
                  </a:lnTo>
                  <a:lnTo>
                    <a:pt x="67891" y="37517"/>
                  </a:lnTo>
                  <a:lnTo>
                    <a:pt x="66420" y="35271"/>
                  </a:lnTo>
                  <a:lnTo>
                    <a:pt x="64734" y="33774"/>
                  </a:lnTo>
                  <a:lnTo>
                    <a:pt x="60979" y="32111"/>
                  </a:lnTo>
                  <a:lnTo>
                    <a:pt x="54897" y="31174"/>
                  </a:lnTo>
                  <a:lnTo>
                    <a:pt x="48845" y="34718"/>
                  </a:lnTo>
                  <a:lnTo>
                    <a:pt x="45256" y="37639"/>
                  </a:lnTo>
                  <a:lnTo>
                    <a:pt x="41268" y="44647"/>
                  </a:lnTo>
                  <a:lnTo>
                    <a:pt x="40205" y="48491"/>
                  </a:lnTo>
                  <a:lnTo>
                    <a:pt x="40201" y="51760"/>
                  </a:lnTo>
                  <a:lnTo>
                    <a:pt x="42079" y="57273"/>
                  </a:lnTo>
                  <a:lnTo>
                    <a:pt x="47102" y="64343"/>
                  </a:lnTo>
                  <a:lnTo>
                    <a:pt x="52906" y="66864"/>
                  </a:lnTo>
                  <a:lnTo>
                    <a:pt x="56429" y="67536"/>
                  </a:lnTo>
                  <a:lnTo>
                    <a:pt x="64108" y="66401"/>
                  </a:lnTo>
                  <a:lnTo>
                    <a:pt x="70813" y="63545"/>
                  </a:lnTo>
                  <a:lnTo>
                    <a:pt x="72601" y="61795"/>
                  </a:lnTo>
                  <a:lnTo>
                    <a:pt x="78842" y="53918"/>
                  </a:lnTo>
                  <a:lnTo>
                    <a:pt x="79366" y="51144"/>
                  </a:lnTo>
                  <a:lnTo>
                    <a:pt x="78064" y="44299"/>
                  </a:lnTo>
                  <a:lnTo>
                    <a:pt x="73366" y="35883"/>
                  </a:lnTo>
                  <a:lnTo>
                    <a:pt x="67505" y="28921"/>
                  </a:lnTo>
                  <a:lnTo>
                    <a:pt x="65457" y="28129"/>
                  </a:lnTo>
                  <a:lnTo>
                    <a:pt x="63386" y="28307"/>
                  </a:lnTo>
                  <a:lnTo>
                    <a:pt x="61300" y="29132"/>
                  </a:lnTo>
                  <a:lnTo>
                    <a:pt x="51622" y="37033"/>
                  </a:lnTo>
                  <a:lnTo>
                    <a:pt x="43188" y="51683"/>
                  </a:lnTo>
                  <a:lnTo>
                    <a:pt x="39592" y="66058"/>
                  </a:lnTo>
                  <a:lnTo>
                    <a:pt x="40498" y="69821"/>
                  </a:lnTo>
                  <a:lnTo>
                    <a:pt x="52516" y="83263"/>
                  </a:lnTo>
                  <a:lnTo>
                    <a:pt x="55464" y="84113"/>
                  </a:lnTo>
                  <a:lnTo>
                    <a:pt x="74399" y="82053"/>
                  </a:lnTo>
                  <a:lnTo>
                    <a:pt x="77108" y="81190"/>
                  </a:lnTo>
                  <a:lnTo>
                    <a:pt x="78915" y="79909"/>
                  </a:lnTo>
                  <a:lnTo>
                    <a:pt x="80119" y="78349"/>
                  </a:lnTo>
                  <a:lnTo>
                    <a:pt x="81813" y="69412"/>
                  </a:lnTo>
                  <a:lnTo>
                    <a:pt x="80328" y="63707"/>
                  </a:lnTo>
                  <a:lnTo>
                    <a:pt x="73626" y="54296"/>
                  </a:lnTo>
                  <a:lnTo>
                    <a:pt x="69634" y="51815"/>
                  </a:lnTo>
                  <a:lnTo>
                    <a:pt x="67582" y="51153"/>
                  </a:lnTo>
                  <a:lnTo>
                    <a:pt x="65508" y="52123"/>
                  </a:lnTo>
                  <a:lnTo>
                    <a:pt x="61322" y="56964"/>
                  </a:lnTo>
                  <a:lnTo>
                    <a:pt x="60629" y="60230"/>
                  </a:lnTo>
                  <a:lnTo>
                    <a:pt x="61741" y="67623"/>
                  </a:lnTo>
                  <a:lnTo>
                    <a:pt x="68204" y="83161"/>
                  </a:lnTo>
                  <a:lnTo>
                    <a:pt x="72163" y="88868"/>
                  </a:lnTo>
                  <a:lnTo>
                    <a:pt x="74912" y="90672"/>
                  </a:lnTo>
                  <a:lnTo>
                    <a:pt x="81729" y="92676"/>
                  </a:lnTo>
                  <a:lnTo>
                    <a:pt x="84817" y="91800"/>
                  </a:lnTo>
                  <a:lnTo>
                    <a:pt x="90130" y="87063"/>
                  </a:lnTo>
                  <a:lnTo>
                    <a:pt x="92962" y="82135"/>
                  </a:lnTo>
                  <a:lnTo>
                    <a:pt x="93717" y="79833"/>
                  </a:lnTo>
                  <a:lnTo>
                    <a:pt x="91408" y="66481"/>
                  </a:lnTo>
                  <a:lnTo>
                    <a:pt x="86256" y="55861"/>
                  </a:lnTo>
                  <a:lnTo>
                    <a:pt x="80260" y="48246"/>
                  </a:lnTo>
                  <a:lnTo>
                    <a:pt x="76111" y="45598"/>
                  </a:lnTo>
                  <a:lnTo>
                    <a:pt x="74016" y="44892"/>
                  </a:lnTo>
                  <a:lnTo>
                    <a:pt x="72619" y="43716"/>
                  </a:lnTo>
                  <a:lnTo>
                    <a:pt x="69860" y="37218"/>
                  </a:lnTo>
                  <a:lnTo>
                    <a:pt x="57127" y="37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332"/>
          <p:cNvGrpSpPr/>
          <p:nvPr/>
        </p:nvGrpSpPr>
        <p:grpSpPr>
          <a:xfrm>
            <a:off x="4653421" y="1740806"/>
            <a:ext cx="204330" cy="193380"/>
            <a:chOff x="4653421" y="1740806"/>
            <a:chExt cx="204330" cy="193380"/>
          </a:xfrm>
        </p:grpSpPr>
        <p:sp>
          <p:nvSpPr>
            <p:cNvPr id="481" name="SMARTInkShape-1614"/>
            <p:cNvSpPr/>
            <p:nvPr>
              <p:custDataLst>
                <p:tags r:id="rId52"/>
              </p:custDataLst>
            </p:nvPr>
          </p:nvSpPr>
          <p:spPr>
            <a:xfrm>
              <a:off x="4752492" y="1855014"/>
              <a:ext cx="105259" cy="79172"/>
            </a:xfrm>
            <a:custGeom>
              <a:avLst/>
              <a:gdLst/>
              <a:ahLst/>
              <a:cxnLst/>
              <a:rect l="0" t="0" r="0" b="0"/>
              <a:pathLst>
                <a:path w="105259" h="79172">
                  <a:moveTo>
                    <a:pt x="3658" y="18236"/>
                  </a:moveTo>
                  <a:lnTo>
                    <a:pt x="3658" y="18236"/>
                  </a:lnTo>
                  <a:lnTo>
                    <a:pt x="287" y="14865"/>
                  </a:lnTo>
                  <a:lnTo>
                    <a:pt x="0" y="13166"/>
                  </a:lnTo>
                  <a:lnTo>
                    <a:pt x="513" y="11328"/>
                  </a:lnTo>
                  <a:lnTo>
                    <a:pt x="6407" y="3309"/>
                  </a:lnTo>
                  <a:lnTo>
                    <a:pt x="10289" y="1018"/>
                  </a:lnTo>
                  <a:lnTo>
                    <a:pt x="15777" y="0"/>
                  </a:lnTo>
                  <a:lnTo>
                    <a:pt x="30061" y="133"/>
                  </a:lnTo>
                  <a:lnTo>
                    <a:pt x="39146" y="2664"/>
                  </a:lnTo>
                  <a:lnTo>
                    <a:pt x="42134" y="5032"/>
                  </a:lnTo>
                  <a:lnTo>
                    <a:pt x="45452" y="11427"/>
                  </a:lnTo>
                  <a:lnTo>
                    <a:pt x="45046" y="20854"/>
                  </a:lnTo>
                  <a:lnTo>
                    <a:pt x="41808" y="31394"/>
                  </a:lnTo>
                  <a:lnTo>
                    <a:pt x="14264" y="75460"/>
                  </a:lnTo>
                  <a:lnTo>
                    <a:pt x="14257" y="77552"/>
                  </a:lnTo>
                  <a:lnTo>
                    <a:pt x="14957" y="78947"/>
                  </a:lnTo>
                  <a:lnTo>
                    <a:pt x="17540" y="79171"/>
                  </a:lnTo>
                  <a:lnTo>
                    <a:pt x="49492" y="69282"/>
                  </a:lnTo>
                  <a:lnTo>
                    <a:pt x="105258" y="43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615"/>
            <p:cNvSpPr/>
            <p:nvPr>
              <p:custDataLst>
                <p:tags r:id="rId53"/>
              </p:custDataLst>
            </p:nvPr>
          </p:nvSpPr>
          <p:spPr>
            <a:xfrm>
              <a:off x="4653421" y="1740806"/>
              <a:ext cx="90030" cy="138795"/>
            </a:xfrm>
            <a:custGeom>
              <a:avLst/>
              <a:gdLst/>
              <a:ahLst/>
              <a:cxnLst/>
              <a:rect l="0" t="0" r="0" b="0"/>
              <a:pathLst>
                <a:path w="90030" h="138795">
                  <a:moveTo>
                    <a:pt x="90029" y="11794"/>
                  </a:moveTo>
                  <a:lnTo>
                    <a:pt x="90029" y="11794"/>
                  </a:lnTo>
                  <a:lnTo>
                    <a:pt x="90029" y="2150"/>
                  </a:lnTo>
                  <a:lnTo>
                    <a:pt x="89323" y="1132"/>
                  </a:lnTo>
                  <a:lnTo>
                    <a:pt x="88148" y="452"/>
                  </a:lnTo>
                  <a:lnTo>
                    <a:pt x="86658" y="0"/>
                  </a:lnTo>
                  <a:lnTo>
                    <a:pt x="77820" y="2733"/>
                  </a:lnTo>
                  <a:lnTo>
                    <a:pt x="47161" y="20786"/>
                  </a:lnTo>
                  <a:lnTo>
                    <a:pt x="26266" y="38996"/>
                  </a:lnTo>
                  <a:lnTo>
                    <a:pt x="12234" y="60436"/>
                  </a:lnTo>
                  <a:lnTo>
                    <a:pt x="8888" y="69794"/>
                  </a:lnTo>
                  <a:lnTo>
                    <a:pt x="9124" y="72333"/>
                  </a:lnTo>
                  <a:lnTo>
                    <a:pt x="11267" y="77035"/>
                  </a:lnTo>
                  <a:lnTo>
                    <a:pt x="19812" y="83649"/>
                  </a:lnTo>
                  <a:lnTo>
                    <a:pt x="36874" y="87613"/>
                  </a:lnTo>
                  <a:lnTo>
                    <a:pt x="37659" y="88445"/>
                  </a:lnTo>
                  <a:lnTo>
                    <a:pt x="38531" y="91252"/>
                  </a:lnTo>
                  <a:lnTo>
                    <a:pt x="35156" y="96733"/>
                  </a:lnTo>
                  <a:lnTo>
                    <a:pt x="28952" y="103167"/>
                  </a:lnTo>
                  <a:lnTo>
                    <a:pt x="2292" y="121792"/>
                  </a:lnTo>
                  <a:lnTo>
                    <a:pt x="493" y="123931"/>
                  </a:lnTo>
                  <a:lnTo>
                    <a:pt x="0" y="126063"/>
                  </a:lnTo>
                  <a:lnTo>
                    <a:pt x="376" y="128190"/>
                  </a:lnTo>
                  <a:lnTo>
                    <a:pt x="4277" y="134555"/>
                  </a:lnTo>
                  <a:lnTo>
                    <a:pt x="11700" y="136910"/>
                  </a:lnTo>
                  <a:lnTo>
                    <a:pt x="51929" y="138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333"/>
          <p:cNvGrpSpPr/>
          <p:nvPr/>
        </p:nvGrpSpPr>
        <p:grpSpPr>
          <a:xfrm>
            <a:off x="4458145" y="1695450"/>
            <a:ext cx="494856" cy="679451"/>
            <a:chOff x="4458145" y="1695450"/>
            <a:chExt cx="494856" cy="679451"/>
          </a:xfrm>
        </p:grpSpPr>
        <p:sp>
          <p:nvSpPr>
            <p:cNvPr id="484" name="SMARTInkShape-1616"/>
            <p:cNvSpPr/>
            <p:nvPr>
              <p:custDataLst>
                <p:tags r:id="rId49"/>
              </p:custDataLst>
            </p:nvPr>
          </p:nvSpPr>
          <p:spPr>
            <a:xfrm>
              <a:off x="4927600" y="1695450"/>
              <a:ext cx="25401" cy="252606"/>
            </a:xfrm>
            <a:custGeom>
              <a:avLst/>
              <a:gdLst/>
              <a:ahLst/>
              <a:cxnLst/>
              <a:rect l="0" t="0" r="0" b="0"/>
              <a:pathLst>
                <a:path w="25401" h="252606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335" y="52007"/>
                  </a:lnTo>
                  <a:lnTo>
                    <a:pt x="9720" y="98196"/>
                  </a:lnTo>
                  <a:lnTo>
                    <a:pt x="14189" y="143441"/>
                  </a:lnTo>
                  <a:lnTo>
                    <a:pt x="18410" y="185479"/>
                  </a:lnTo>
                  <a:lnTo>
                    <a:pt x="24492" y="231672"/>
                  </a:lnTo>
                  <a:lnTo>
                    <a:pt x="25377" y="252605"/>
                  </a:lnTo>
                  <a:lnTo>
                    <a:pt x="2540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617"/>
            <p:cNvSpPr/>
            <p:nvPr>
              <p:custDataLst>
                <p:tags r:id="rId50"/>
              </p:custDataLst>
            </p:nvPr>
          </p:nvSpPr>
          <p:spPr>
            <a:xfrm>
              <a:off x="4578350" y="23304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5026" y="14747"/>
                  </a:lnTo>
                  <a:lnTo>
                    <a:pt x="7004" y="39474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618"/>
            <p:cNvSpPr/>
            <p:nvPr>
              <p:custDataLst>
                <p:tags r:id="rId51"/>
              </p:custDataLst>
            </p:nvPr>
          </p:nvSpPr>
          <p:spPr>
            <a:xfrm>
              <a:off x="4458145" y="2209880"/>
              <a:ext cx="63056" cy="125659"/>
            </a:xfrm>
            <a:custGeom>
              <a:avLst/>
              <a:gdLst/>
              <a:ahLst/>
              <a:cxnLst/>
              <a:rect l="0" t="0" r="0" b="0"/>
              <a:pathLst>
                <a:path w="63056" h="125659">
                  <a:moveTo>
                    <a:pt x="63055" y="18970"/>
                  </a:moveTo>
                  <a:lnTo>
                    <a:pt x="63055" y="18970"/>
                  </a:lnTo>
                  <a:lnTo>
                    <a:pt x="63055" y="832"/>
                  </a:lnTo>
                  <a:lnTo>
                    <a:pt x="62349" y="528"/>
                  </a:lnTo>
                  <a:lnTo>
                    <a:pt x="54216" y="0"/>
                  </a:lnTo>
                  <a:lnTo>
                    <a:pt x="29647" y="8765"/>
                  </a:lnTo>
                  <a:lnTo>
                    <a:pt x="21630" y="14670"/>
                  </a:lnTo>
                  <a:lnTo>
                    <a:pt x="8420" y="34057"/>
                  </a:lnTo>
                  <a:lnTo>
                    <a:pt x="1515" y="48892"/>
                  </a:lnTo>
                  <a:lnTo>
                    <a:pt x="862" y="51618"/>
                  </a:lnTo>
                  <a:lnTo>
                    <a:pt x="1837" y="54141"/>
                  </a:lnTo>
                  <a:lnTo>
                    <a:pt x="6684" y="58825"/>
                  </a:lnTo>
                  <a:lnTo>
                    <a:pt x="11660" y="61378"/>
                  </a:lnTo>
                  <a:lnTo>
                    <a:pt x="13975" y="62059"/>
                  </a:lnTo>
                  <a:lnTo>
                    <a:pt x="16225" y="61807"/>
                  </a:lnTo>
                  <a:lnTo>
                    <a:pt x="30040" y="57296"/>
                  </a:lnTo>
                  <a:lnTo>
                    <a:pt x="29756" y="57926"/>
                  </a:lnTo>
                  <a:lnTo>
                    <a:pt x="2937" y="86843"/>
                  </a:lnTo>
                  <a:lnTo>
                    <a:pt x="223" y="100084"/>
                  </a:lnTo>
                  <a:lnTo>
                    <a:pt x="0" y="102679"/>
                  </a:lnTo>
                  <a:lnTo>
                    <a:pt x="1634" y="107445"/>
                  </a:lnTo>
                  <a:lnTo>
                    <a:pt x="8432" y="116252"/>
                  </a:lnTo>
                  <a:lnTo>
                    <a:pt x="17864" y="122662"/>
                  </a:lnTo>
                  <a:lnTo>
                    <a:pt x="29596" y="125658"/>
                  </a:lnTo>
                  <a:lnTo>
                    <a:pt x="44005" y="120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8" name="SMARTInkShape-1619"/>
          <p:cNvSpPr/>
          <p:nvPr>
            <p:custDataLst>
              <p:tags r:id="rId9"/>
            </p:custDataLst>
          </p:nvPr>
        </p:nvSpPr>
        <p:spPr>
          <a:xfrm>
            <a:off x="4337050" y="2190750"/>
            <a:ext cx="12701" cy="237074"/>
          </a:xfrm>
          <a:custGeom>
            <a:avLst/>
            <a:gdLst/>
            <a:ahLst/>
            <a:cxnLst/>
            <a:rect l="0" t="0" r="0" b="0"/>
            <a:pathLst>
              <a:path w="12701" h="237074">
                <a:moveTo>
                  <a:pt x="0" y="6350"/>
                </a:moveTo>
                <a:lnTo>
                  <a:pt x="0" y="6350"/>
                </a:lnTo>
                <a:lnTo>
                  <a:pt x="6347" y="3"/>
                </a:lnTo>
                <a:lnTo>
                  <a:pt x="6348" y="2"/>
                </a:lnTo>
                <a:lnTo>
                  <a:pt x="6350" y="0"/>
                </a:lnTo>
                <a:lnTo>
                  <a:pt x="6350" y="46653"/>
                </a:lnTo>
                <a:lnTo>
                  <a:pt x="6350" y="59530"/>
                </a:lnTo>
                <a:lnTo>
                  <a:pt x="5644" y="60854"/>
                </a:lnTo>
                <a:lnTo>
                  <a:pt x="4469" y="61736"/>
                </a:lnTo>
                <a:lnTo>
                  <a:pt x="2979" y="62324"/>
                </a:lnTo>
                <a:lnTo>
                  <a:pt x="1986" y="63421"/>
                </a:lnTo>
                <a:lnTo>
                  <a:pt x="883" y="66522"/>
                </a:lnTo>
                <a:lnTo>
                  <a:pt x="0" y="113052"/>
                </a:lnTo>
                <a:lnTo>
                  <a:pt x="0" y="145081"/>
                </a:lnTo>
                <a:lnTo>
                  <a:pt x="5467" y="160270"/>
                </a:lnTo>
                <a:lnTo>
                  <a:pt x="6350" y="207668"/>
                </a:lnTo>
                <a:lnTo>
                  <a:pt x="6350" y="237073"/>
                </a:lnTo>
                <a:lnTo>
                  <a:pt x="7056" y="237071"/>
                </a:lnTo>
                <a:lnTo>
                  <a:pt x="9721" y="233306"/>
                </a:lnTo>
                <a:lnTo>
                  <a:pt x="12700" y="222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6" name="SMARTInkShape-Group335"/>
          <p:cNvGrpSpPr/>
          <p:nvPr/>
        </p:nvGrpSpPr>
        <p:grpSpPr>
          <a:xfrm>
            <a:off x="47006" y="1309329"/>
            <a:ext cx="797545" cy="650004"/>
            <a:chOff x="47006" y="1309329"/>
            <a:chExt cx="797545" cy="650004"/>
          </a:xfrm>
        </p:grpSpPr>
        <p:sp>
          <p:nvSpPr>
            <p:cNvPr id="489" name="SMARTInkShape-1620"/>
            <p:cNvSpPr/>
            <p:nvPr>
              <p:custDataLst>
                <p:tags r:id="rId42"/>
              </p:custDataLst>
            </p:nvPr>
          </p:nvSpPr>
          <p:spPr>
            <a:xfrm>
              <a:off x="47006" y="1638899"/>
              <a:ext cx="187945" cy="320434"/>
            </a:xfrm>
            <a:custGeom>
              <a:avLst/>
              <a:gdLst/>
              <a:ahLst/>
              <a:cxnLst/>
              <a:rect l="0" t="0" r="0" b="0"/>
              <a:pathLst>
                <a:path w="187945" h="320434">
                  <a:moveTo>
                    <a:pt x="103016" y="0"/>
                  </a:moveTo>
                  <a:lnTo>
                    <a:pt x="103016" y="0"/>
                  </a:lnTo>
                  <a:lnTo>
                    <a:pt x="84350" y="19775"/>
                  </a:lnTo>
                  <a:lnTo>
                    <a:pt x="43880" y="60183"/>
                  </a:lnTo>
                  <a:lnTo>
                    <a:pt x="3195" y="107738"/>
                  </a:lnTo>
                  <a:lnTo>
                    <a:pt x="0" y="111051"/>
                  </a:lnTo>
                  <a:lnTo>
                    <a:pt x="559" y="112640"/>
                  </a:lnTo>
                  <a:lnTo>
                    <a:pt x="4943" y="116287"/>
                  </a:lnTo>
                  <a:lnTo>
                    <a:pt x="11596" y="118378"/>
                  </a:lnTo>
                  <a:lnTo>
                    <a:pt x="21373" y="118602"/>
                  </a:lnTo>
                  <a:lnTo>
                    <a:pt x="58275" y="112997"/>
                  </a:lnTo>
                  <a:lnTo>
                    <a:pt x="103370" y="104436"/>
                  </a:lnTo>
                  <a:lnTo>
                    <a:pt x="130136" y="106828"/>
                  </a:lnTo>
                  <a:lnTo>
                    <a:pt x="132472" y="109119"/>
                  </a:lnTo>
                  <a:lnTo>
                    <a:pt x="135067" y="117309"/>
                  </a:lnTo>
                  <a:lnTo>
                    <a:pt x="134339" y="126123"/>
                  </a:lnTo>
                  <a:lnTo>
                    <a:pt x="128082" y="140900"/>
                  </a:lnTo>
                  <a:lnTo>
                    <a:pt x="100542" y="181227"/>
                  </a:lnTo>
                  <a:lnTo>
                    <a:pt x="76237" y="222373"/>
                  </a:lnTo>
                  <a:lnTo>
                    <a:pt x="59627" y="257333"/>
                  </a:lnTo>
                  <a:lnTo>
                    <a:pt x="49882" y="298560"/>
                  </a:lnTo>
                  <a:lnTo>
                    <a:pt x="50854" y="308985"/>
                  </a:lnTo>
                  <a:lnTo>
                    <a:pt x="52100" y="313740"/>
                  </a:lnTo>
                  <a:lnTo>
                    <a:pt x="55048" y="316910"/>
                  </a:lnTo>
                  <a:lnTo>
                    <a:pt x="63968" y="320433"/>
                  </a:lnTo>
                  <a:lnTo>
                    <a:pt x="91003" y="315674"/>
                  </a:lnTo>
                  <a:lnTo>
                    <a:pt x="131584" y="301424"/>
                  </a:lnTo>
                  <a:lnTo>
                    <a:pt x="174904" y="280831"/>
                  </a:lnTo>
                  <a:lnTo>
                    <a:pt x="187944" y="274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621"/>
            <p:cNvSpPr/>
            <p:nvPr>
              <p:custDataLst>
                <p:tags r:id="rId43"/>
              </p:custDataLst>
            </p:nvPr>
          </p:nvSpPr>
          <p:spPr>
            <a:xfrm>
              <a:off x="743289" y="1309329"/>
              <a:ext cx="101262" cy="106562"/>
            </a:xfrm>
            <a:custGeom>
              <a:avLst/>
              <a:gdLst/>
              <a:ahLst/>
              <a:cxnLst/>
              <a:rect l="0" t="0" r="0" b="0"/>
              <a:pathLst>
                <a:path w="101262" h="106562">
                  <a:moveTo>
                    <a:pt x="12361" y="30521"/>
                  </a:moveTo>
                  <a:lnTo>
                    <a:pt x="12361" y="30521"/>
                  </a:lnTo>
                  <a:lnTo>
                    <a:pt x="8990" y="27150"/>
                  </a:lnTo>
                  <a:lnTo>
                    <a:pt x="5453" y="25495"/>
                  </a:lnTo>
                  <a:lnTo>
                    <a:pt x="805" y="24432"/>
                  </a:lnTo>
                  <a:lnTo>
                    <a:pt x="424" y="23640"/>
                  </a:lnTo>
                  <a:lnTo>
                    <a:pt x="0" y="20877"/>
                  </a:lnTo>
                  <a:lnTo>
                    <a:pt x="592" y="19859"/>
                  </a:lnTo>
                  <a:lnTo>
                    <a:pt x="1693" y="19179"/>
                  </a:lnTo>
                  <a:lnTo>
                    <a:pt x="3132" y="18727"/>
                  </a:lnTo>
                  <a:lnTo>
                    <a:pt x="4092" y="17719"/>
                  </a:lnTo>
                  <a:lnTo>
                    <a:pt x="5158" y="14718"/>
                  </a:lnTo>
                  <a:lnTo>
                    <a:pt x="9395" y="11033"/>
                  </a:lnTo>
                  <a:lnTo>
                    <a:pt x="23613" y="2918"/>
                  </a:lnTo>
                  <a:lnTo>
                    <a:pt x="42584" y="0"/>
                  </a:lnTo>
                  <a:lnTo>
                    <a:pt x="48032" y="1001"/>
                  </a:lnTo>
                  <a:lnTo>
                    <a:pt x="55967" y="5877"/>
                  </a:lnTo>
                  <a:lnTo>
                    <a:pt x="64400" y="26668"/>
                  </a:lnTo>
                  <a:lnTo>
                    <a:pt x="67997" y="48429"/>
                  </a:lnTo>
                  <a:lnTo>
                    <a:pt x="63194" y="63645"/>
                  </a:lnTo>
                  <a:lnTo>
                    <a:pt x="39126" y="104899"/>
                  </a:lnTo>
                  <a:lnTo>
                    <a:pt x="40788" y="105506"/>
                  </a:lnTo>
                  <a:lnTo>
                    <a:pt x="64396" y="106561"/>
                  </a:lnTo>
                  <a:lnTo>
                    <a:pt x="101261" y="97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622"/>
            <p:cNvSpPr/>
            <p:nvPr>
              <p:custDataLst>
                <p:tags r:id="rId44"/>
              </p:custDataLst>
            </p:nvPr>
          </p:nvSpPr>
          <p:spPr>
            <a:xfrm>
              <a:off x="577957" y="1329419"/>
              <a:ext cx="95144" cy="114733"/>
            </a:xfrm>
            <a:custGeom>
              <a:avLst/>
              <a:gdLst/>
              <a:ahLst/>
              <a:cxnLst/>
              <a:rect l="0" t="0" r="0" b="0"/>
              <a:pathLst>
                <a:path w="95144" h="114733">
                  <a:moveTo>
                    <a:pt x="18943" y="42181"/>
                  </a:moveTo>
                  <a:lnTo>
                    <a:pt x="18943" y="42181"/>
                  </a:lnTo>
                  <a:lnTo>
                    <a:pt x="18943" y="38523"/>
                  </a:lnTo>
                  <a:lnTo>
                    <a:pt x="15572" y="66416"/>
                  </a:lnTo>
                  <a:lnTo>
                    <a:pt x="1115" y="113967"/>
                  </a:lnTo>
                  <a:lnTo>
                    <a:pt x="707" y="114732"/>
                  </a:lnTo>
                  <a:lnTo>
                    <a:pt x="436" y="114537"/>
                  </a:lnTo>
                  <a:lnTo>
                    <a:pt x="0" y="102413"/>
                  </a:lnTo>
                  <a:lnTo>
                    <a:pt x="8696" y="57804"/>
                  </a:lnTo>
                  <a:lnTo>
                    <a:pt x="23661" y="19867"/>
                  </a:lnTo>
                  <a:lnTo>
                    <a:pt x="32649" y="5387"/>
                  </a:lnTo>
                  <a:lnTo>
                    <a:pt x="35841" y="2835"/>
                  </a:lnTo>
                  <a:lnTo>
                    <a:pt x="43152" y="0"/>
                  </a:lnTo>
                  <a:lnTo>
                    <a:pt x="47782" y="1360"/>
                  </a:lnTo>
                  <a:lnTo>
                    <a:pt x="58572" y="8516"/>
                  </a:lnTo>
                  <a:lnTo>
                    <a:pt x="73175" y="27816"/>
                  </a:lnTo>
                  <a:lnTo>
                    <a:pt x="95143" y="86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623"/>
            <p:cNvSpPr/>
            <p:nvPr>
              <p:custDataLst>
                <p:tags r:id="rId45"/>
              </p:custDataLst>
            </p:nvPr>
          </p:nvSpPr>
          <p:spPr>
            <a:xfrm>
              <a:off x="812800" y="1606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624"/>
            <p:cNvSpPr/>
            <p:nvPr>
              <p:custDataLst>
                <p:tags r:id="rId46"/>
              </p:custDataLst>
            </p:nvPr>
          </p:nvSpPr>
          <p:spPr>
            <a:xfrm>
              <a:off x="812800" y="17208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8" y="12830"/>
                  </a:lnTo>
                  <a:lnTo>
                    <a:pt x="2640" y="28666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625"/>
            <p:cNvSpPr/>
            <p:nvPr>
              <p:custDataLst>
                <p:tags r:id="rId47"/>
              </p:custDataLst>
            </p:nvPr>
          </p:nvSpPr>
          <p:spPr>
            <a:xfrm>
              <a:off x="583925" y="1451080"/>
              <a:ext cx="152676" cy="236968"/>
            </a:xfrm>
            <a:custGeom>
              <a:avLst/>
              <a:gdLst/>
              <a:ahLst/>
              <a:cxnLst/>
              <a:rect l="0" t="0" r="0" b="0"/>
              <a:pathLst>
                <a:path w="152676" h="236968">
                  <a:moveTo>
                    <a:pt x="152675" y="9420"/>
                  </a:moveTo>
                  <a:lnTo>
                    <a:pt x="152675" y="9420"/>
                  </a:lnTo>
                  <a:lnTo>
                    <a:pt x="146900" y="4350"/>
                  </a:lnTo>
                  <a:lnTo>
                    <a:pt x="140466" y="581"/>
                  </a:lnTo>
                  <a:lnTo>
                    <a:pt x="136774" y="0"/>
                  </a:lnTo>
                  <a:lnTo>
                    <a:pt x="109807" y="5897"/>
                  </a:lnTo>
                  <a:lnTo>
                    <a:pt x="79479" y="23227"/>
                  </a:lnTo>
                  <a:lnTo>
                    <a:pt x="47124" y="55383"/>
                  </a:lnTo>
                  <a:lnTo>
                    <a:pt x="21210" y="99168"/>
                  </a:lnTo>
                  <a:lnTo>
                    <a:pt x="13577" y="121039"/>
                  </a:lnTo>
                  <a:lnTo>
                    <a:pt x="12671" y="128988"/>
                  </a:lnTo>
                  <a:lnTo>
                    <a:pt x="13478" y="134994"/>
                  </a:lnTo>
                  <a:lnTo>
                    <a:pt x="15427" y="139702"/>
                  </a:lnTo>
                  <a:lnTo>
                    <a:pt x="25118" y="146816"/>
                  </a:lnTo>
                  <a:lnTo>
                    <a:pt x="38833" y="151624"/>
                  </a:lnTo>
                  <a:lnTo>
                    <a:pt x="85168" y="155132"/>
                  </a:lnTo>
                  <a:lnTo>
                    <a:pt x="93979" y="155320"/>
                  </a:lnTo>
                  <a:lnTo>
                    <a:pt x="96611" y="156075"/>
                  </a:lnTo>
                  <a:lnTo>
                    <a:pt x="98366" y="157285"/>
                  </a:lnTo>
                  <a:lnTo>
                    <a:pt x="99535" y="158797"/>
                  </a:lnTo>
                  <a:lnTo>
                    <a:pt x="97493" y="161216"/>
                  </a:lnTo>
                  <a:lnTo>
                    <a:pt x="50391" y="188375"/>
                  </a:lnTo>
                  <a:lnTo>
                    <a:pt x="8534" y="224716"/>
                  </a:lnTo>
                  <a:lnTo>
                    <a:pt x="0" y="23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626"/>
            <p:cNvSpPr/>
            <p:nvPr>
              <p:custDataLst>
                <p:tags r:id="rId48"/>
              </p:custDataLst>
            </p:nvPr>
          </p:nvSpPr>
          <p:spPr>
            <a:xfrm>
              <a:off x="599544" y="1727200"/>
              <a:ext cx="130707" cy="10727"/>
            </a:xfrm>
            <a:custGeom>
              <a:avLst/>
              <a:gdLst/>
              <a:ahLst/>
              <a:cxnLst/>
              <a:rect l="0" t="0" r="0" b="0"/>
              <a:pathLst>
                <a:path w="130707" h="10727">
                  <a:moveTo>
                    <a:pt x="0" y="7056"/>
                  </a:moveTo>
                  <a:lnTo>
                    <a:pt x="0" y="7056"/>
                  </a:lnTo>
                  <a:lnTo>
                    <a:pt x="18996" y="10726"/>
                  </a:lnTo>
                  <a:lnTo>
                    <a:pt x="60918" y="8744"/>
                  </a:lnTo>
                  <a:lnTo>
                    <a:pt x="105214" y="2459"/>
                  </a:lnTo>
                  <a:lnTo>
                    <a:pt x="130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336"/>
          <p:cNvGrpSpPr/>
          <p:nvPr/>
        </p:nvGrpSpPr>
        <p:grpSpPr>
          <a:xfrm>
            <a:off x="8122464" y="571500"/>
            <a:ext cx="989787" cy="558990"/>
            <a:chOff x="8122464" y="571500"/>
            <a:chExt cx="989787" cy="558990"/>
          </a:xfrm>
        </p:grpSpPr>
        <p:sp>
          <p:nvSpPr>
            <p:cNvPr id="497" name="SMARTInkShape-1627"/>
            <p:cNvSpPr/>
            <p:nvPr>
              <p:custDataLst>
                <p:tags r:id="rId33"/>
              </p:custDataLst>
            </p:nvPr>
          </p:nvSpPr>
          <p:spPr>
            <a:xfrm>
              <a:off x="8801100" y="8191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628"/>
            <p:cNvSpPr/>
            <p:nvPr>
              <p:custDataLst>
                <p:tags r:id="rId34"/>
              </p:custDataLst>
            </p:nvPr>
          </p:nvSpPr>
          <p:spPr>
            <a:xfrm>
              <a:off x="8687140" y="571500"/>
              <a:ext cx="101261" cy="76201"/>
            </a:xfrm>
            <a:custGeom>
              <a:avLst/>
              <a:gdLst/>
              <a:ahLst/>
              <a:cxnLst/>
              <a:rect l="0" t="0" r="0" b="0"/>
              <a:pathLst>
                <a:path w="101261" h="76201">
                  <a:moveTo>
                    <a:pt x="25060" y="0"/>
                  </a:moveTo>
                  <a:lnTo>
                    <a:pt x="25060" y="0"/>
                  </a:lnTo>
                  <a:lnTo>
                    <a:pt x="16221" y="0"/>
                  </a:lnTo>
                  <a:lnTo>
                    <a:pt x="14934" y="706"/>
                  </a:lnTo>
                  <a:lnTo>
                    <a:pt x="14075" y="1881"/>
                  </a:lnTo>
                  <a:lnTo>
                    <a:pt x="13122" y="5070"/>
                  </a:lnTo>
                  <a:lnTo>
                    <a:pt x="5467" y="49263"/>
                  </a:lnTo>
                  <a:lnTo>
                    <a:pt x="807" y="60688"/>
                  </a:lnTo>
                  <a:lnTo>
                    <a:pt x="425" y="60920"/>
                  </a:lnTo>
                  <a:lnTo>
                    <a:pt x="170" y="60369"/>
                  </a:lnTo>
                  <a:lnTo>
                    <a:pt x="0" y="59296"/>
                  </a:lnTo>
                  <a:lnTo>
                    <a:pt x="6853" y="24090"/>
                  </a:lnTo>
                  <a:lnTo>
                    <a:pt x="20241" y="5594"/>
                  </a:lnTo>
                  <a:lnTo>
                    <a:pt x="26682" y="2486"/>
                  </a:lnTo>
                  <a:lnTo>
                    <a:pt x="30374" y="1657"/>
                  </a:lnTo>
                  <a:lnTo>
                    <a:pt x="40120" y="4500"/>
                  </a:lnTo>
                  <a:lnTo>
                    <a:pt x="51509" y="11878"/>
                  </a:lnTo>
                  <a:lnTo>
                    <a:pt x="10126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629"/>
            <p:cNvSpPr/>
            <p:nvPr>
              <p:custDataLst>
                <p:tags r:id="rId35"/>
              </p:custDataLst>
            </p:nvPr>
          </p:nvSpPr>
          <p:spPr>
            <a:xfrm>
              <a:off x="8496562" y="850900"/>
              <a:ext cx="12439" cy="120651"/>
            </a:xfrm>
            <a:custGeom>
              <a:avLst/>
              <a:gdLst/>
              <a:ahLst/>
              <a:cxnLst/>
              <a:rect l="0" t="0" r="0" b="0"/>
              <a:pathLst>
                <a:path w="12439" h="120651">
                  <a:moveTo>
                    <a:pt x="6088" y="0"/>
                  </a:moveTo>
                  <a:lnTo>
                    <a:pt x="6088" y="0"/>
                  </a:lnTo>
                  <a:lnTo>
                    <a:pt x="620" y="0"/>
                  </a:lnTo>
                  <a:lnTo>
                    <a:pt x="326" y="706"/>
                  </a:lnTo>
                  <a:lnTo>
                    <a:pt x="0" y="3371"/>
                  </a:lnTo>
                  <a:lnTo>
                    <a:pt x="9878" y="45841"/>
                  </a:lnTo>
                  <a:lnTo>
                    <a:pt x="12101" y="90503"/>
                  </a:lnTo>
                  <a:lnTo>
                    <a:pt x="1243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630"/>
            <p:cNvSpPr/>
            <p:nvPr>
              <p:custDataLst>
                <p:tags r:id="rId36"/>
              </p:custDataLst>
            </p:nvPr>
          </p:nvSpPr>
          <p:spPr>
            <a:xfrm>
              <a:off x="8426712" y="876300"/>
              <a:ext cx="88639" cy="44451"/>
            </a:xfrm>
            <a:custGeom>
              <a:avLst/>
              <a:gdLst/>
              <a:ahLst/>
              <a:cxnLst/>
              <a:rect l="0" t="0" r="0" b="0"/>
              <a:pathLst>
                <a:path w="88639" h="44451">
                  <a:moveTo>
                    <a:pt x="6088" y="44450"/>
                  </a:moveTo>
                  <a:lnTo>
                    <a:pt x="6088" y="44450"/>
                  </a:lnTo>
                  <a:lnTo>
                    <a:pt x="2718" y="41079"/>
                  </a:lnTo>
                  <a:lnTo>
                    <a:pt x="1062" y="37542"/>
                  </a:lnTo>
                  <a:lnTo>
                    <a:pt x="0" y="29523"/>
                  </a:lnTo>
                  <a:lnTo>
                    <a:pt x="2029" y="28149"/>
                  </a:lnTo>
                  <a:lnTo>
                    <a:pt x="47808" y="14640"/>
                  </a:lnTo>
                  <a:lnTo>
                    <a:pt x="8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631"/>
            <p:cNvSpPr/>
            <p:nvPr>
              <p:custDataLst>
                <p:tags r:id="rId37"/>
              </p:custDataLst>
            </p:nvPr>
          </p:nvSpPr>
          <p:spPr>
            <a:xfrm>
              <a:off x="8122464" y="863396"/>
              <a:ext cx="97603" cy="267094"/>
            </a:xfrm>
            <a:custGeom>
              <a:avLst/>
              <a:gdLst/>
              <a:ahLst/>
              <a:cxnLst/>
              <a:rect l="0" t="0" r="0" b="0"/>
              <a:pathLst>
                <a:path w="97603" h="267094">
                  <a:moveTo>
                    <a:pt x="18236" y="95454"/>
                  </a:moveTo>
                  <a:lnTo>
                    <a:pt x="18236" y="95454"/>
                  </a:lnTo>
                  <a:lnTo>
                    <a:pt x="12768" y="95454"/>
                  </a:lnTo>
                  <a:lnTo>
                    <a:pt x="12474" y="96159"/>
                  </a:lnTo>
                  <a:lnTo>
                    <a:pt x="12145" y="98825"/>
                  </a:lnTo>
                  <a:lnTo>
                    <a:pt x="17853" y="139352"/>
                  </a:lnTo>
                  <a:lnTo>
                    <a:pt x="18185" y="186790"/>
                  </a:lnTo>
                  <a:lnTo>
                    <a:pt x="18227" y="229991"/>
                  </a:lnTo>
                  <a:lnTo>
                    <a:pt x="18234" y="267093"/>
                  </a:lnTo>
                  <a:lnTo>
                    <a:pt x="17531" y="256828"/>
                  </a:lnTo>
                  <a:lnTo>
                    <a:pt x="9398" y="211458"/>
                  </a:lnTo>
                  <a:lnTo>
                    <a:pt x="3309" y="168788"/>
                  </a:lnTo>
                  <a:lnTo>
                    <a:pt x="0" y="128284"/>
                  </a:lnTo>
                  <a:lnTo>
                    <a:pt x="1229" y="83594"/>
                  </a:lnTo>
                  <a:lnTo>
                    <a:pt x="8056" y="40587"/>
                  </a:lnTo>
                  <a:lnTo>
                    <a:pt x="14122" y="18833"/>
                  </a:lnTo>
                  <a:lnTo>
                    <a:pt x="23758" y="3450"/>
                  </a:lnTo>
                  <a:lnTo>
                    <a:pt x="27561" y="957"/>
                  </a:lnTo>
                  <a:lnTo>
                    <a:pt x="31510" y="0"/>
                  </a:lnTo>
                  <a:lnTo>
                    <a:pt x="35552" y="68"/>
                  </a:lnTo>
                  <a:lnTo>
                    <a:pt x="43807" y="3907"/>
                  </a:lnTo>
                  <a:lnTo>
                    <a:pt x="47983" y="6906"/>
                  </a:lnTo>
                  <a:lnTo>
                    <a:pt x="50767" y="11727"/>
                  </a:lnTo>
                  <a:lnTo>
                    <a:pt x="55236" y="37863"/>
                  </a:lnTo>
                  <a:lnTo>
                    <a:pt x="56118" y="60246"/>
                  </a:lnTo>
                  <a:lnTo>
                    <a:pt x="43789" y="88796"/>
                  </a:lnTo>
                  <a:lnTo>
                    <a:pt x="50423" y="85642"/>
                  </a:lnTo>
                  <a:lnTo>
                    <a:pt x="57472" y="85919"/>
                  </a:lnTo>
                  <a:lnTo>
                    <a:pt x="73494" y="91846"/>
                  </a:lnTo>
                  <a:lnTo>
                    <a:pt x="86036" y="104498"/>
                  </a:lnTo>
                  <a:lnTo>
                    <a:pt x="90701" y="115701"/>
                  </a:lnTo>
                  <a:lnTo>
                    <a:pt x="97602" y="146412"/>
                  </a:lnTo>
                  <a:lnTo>
                    <a:pt x="96313" y="159024"/>
                  </a:lnTo>
                  <a:lnTo>
                    <a:pt x="93389" y="166041"/>
                  </a:lnTo>
                  <a:lnTo>
                    <a:pt x="89032" y="169865"/>
                  </a:lnTo>
                  <a:lnTo>
                    <a:pt x="82392" y="173916"/>
                  </a:lnTo>
                  <a:lnTo>
                    <a:pt x="79351" y="173868"/>
                  </a:lnTo>
                  <a:lnTo>
                    <a:pt x="76618" y="172424"/>
                  </a:lnTo>
                  <a:lnTo>
                    <a:pt x="72406" y="167763"/>
                  </a:lnTo>
                  <a:lnTo>
                    <a:pt x="69036" y="152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632"/>
            <p:cNvSpPr/>
            <p:nvPr>
              <p:custDataLst>
                <p:tags r:id="rId38"/>
              </p:custDataLst>
            </p:nvPr>
          </p:nvSpPr>
          <p:spPr>
            <a:xfrm>
              <a:off x="8909050" y="686548"/>
              <a:ext cx="203201" cy="125120"/>
            </a:xfrm>
            <a:custGeom>
              <a:avLst/>
              <a:gdLst/>
              <a:ahLst/>
              <a:cxnLst/>
              <a:rect l="0" t="0" r="0" b="0"/>
              <a:pathLst>
                <a:path w="203201" h="125120">
                  <a:moveTo>
                    <a:pt x="0" y="37352"/>
                  </a:moveTo>
                  <a:lnTo>
                    <a:pt x="0" y="37352"/>
                  </a:lnTo>
                  <a:lnTo>
                    <a:pt x="0" y="33981"/>
                  </a:lnTo>
                  <a:lnTo>
                    <a:pt x="1881" y="30444"/>
                  </a:lnTo>
                  <a:lnTo>
                    <a:pt x="5467" y="25796"/>
                  </a:lnTo>
                  <a:lnTo>
                    <a:pt x="7840" y="25160"/>
                  </a:lnTo>
                  <a:lnTo>
                    <a:pt x="24624" y="24682"/>
                  </a:lnTo>
                  <a:lnTo>
                    <a:pt x="54269" y="38960"/>
                  </a:lnTo>
                  <a:lnTo>
                    <a:pt x="67508" y="52410"/>
                  </a:lnTo>
                  <a:lnTo>
                    <a:pt x="76996" y="73172"/>
                  </a:lnTo>
                  <a:lnTo>
                    <a:pt x="78199" y="87139"/>
                  </a:lnTo>
                  <a:lnTo>
                    <a:pt x="77531" y="93826"/>
                  </a:lnTo>
                  <a:lnTo>
                    <a:pt x="71148" y="106902"/>
                  </a:lnTo>
                  <a:lnTo>
                    <a:pt x="61961" y="117652"/>
                  </a:lnTo>
                  <a:lnTo>
                    <a:pt x="53173" y="122430"/>
                  </a:lnTo>
                  <a:lnTo>
                    <a:pt x="40292" y="125119"/>
                  </a:lnTo>
                  <a:lnTo>
                    <a:pt x="36739" y="124086"/>
                  </a:lnTo>
                  <a:lnTo>
                    <a:pt x="30911" y="119174"/>
                  </a:lnTo>
                  <a:lnTo>
                    <a:pt x="23661" y="105105"/>
                  </a:lnTo>
                  <a:lnTo>
                    <a:pt x="23536" y="99454"/>
                  </a:lnTo>
                  <a:lnTo>
                    <a:pt x="27159" y="87531"/>
                  </a:lnTo>
                  <a:lnTo>
                    <a:pt x="37130" y="72289"/>
                  </a:lnTo>
                  <a:lnTo>
                    <a:pt x="46841" y="65109"/>
                  </a:lnTo>
                  <a:lnTo>
                    <a:pt x="91548" y="38325"/>
                  </a:lnTo>
                  <a:lnTo>
                    <a:pt x="130615" y="16314"/>
                  </a:lnTo>
                  <a:lnTo>
                    <a:pt x="143877" y="1778"/>
                  </a:lnTo>
                  <a:lnTo>
                    <a:pt x="143896" y="936"/>
                  </a:lnTo>
                  <a:lnTo>
                    <a:pt x="143203" y="374"/>
                  </a:lnTo>
                  <a:lnTo>
                    <a:pt x="142036" y="0"/>
                  </a:lnTo>
                  <a:lnTo>
                    <a:pt x="140552" y="456"/>
                  </a:lnTo>
                  <a:lnTo>
                    <a:pt x="137023" y="2845"/>
                  </a:lnTo>
                  <a:lnTo>
                    <a:pt x="124641" y="20266"/>
                  </a:lnTo>
                  <a:lnTo>
                    <a:pt x="119366" y="31875"/>
                  </a:lnTo>
                  <a:lnTo>
                    <a:pt x="118432" y="42208"/>
                  </a:lnTo>
                  <a:lnTo>
                    <a:pt x="119172" y="46940"/>
                  </a:lnTo>
                  <a:lnTo>
                    <a:pt x="121781" y="50799"/>
                  </a:lnTo>
                  <a:lnTo>
                    <a:pt x="130326" y="56969"/>
                  </a:lnTo>
                  <a:lnTo>
                    <a:pt x="157148" y="64410"/>
                  </a:lnTo>
                  <a:lnTo>
                    <a:pt x="203200" y="6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633"/>
            <p:cNvSpPr/>
            <p:nvPr>
              <p:custDataLst>
                <p:tags r:id="rId39"/>
              </p:custDataLst>
            </p:nvPr>
          </p:nvSpPr>
          <p:spPr>
            <a:xfrm>
              <a:off x="8623376" y="737669"/>
              <a:ext cx="118754" cy="275426"/>
            </a:xfrm>
            <a:custGeom>
              <a:avLst/>
              <a:gdLst/>
              <a:ahLst/>
              <a:cxnLst/>
              <a:rect l="0" t="0" r="0" b="0"/>
              <a:pathLst>
                <a:path w="118754" h="275426">
                  <a:moveTo>
                    <a:pt x="6274" y="164031"/>
                  </a:moveTo>
                  <a:lnTo>
                    <a:pt x="6274" y="164031"/>
                  </a:lnTo>
                  <a:lnTo>
                    <a:pt x="2903" y="170773"/>
                  </a:lnTo>
                  <a:lnTo>
                    <a:pt x="183" y="211561"/>
                  </a:lnTo>
                  <a:lnTo>
                    <a:pt x="645" y="258384"/>
                  </a:lnTo>
                  <a:lnTo>
                    <a:pt x="5392" y="275425"/>
                  </a:lnTo>
                  <a:lnTo>
                    <a:pt x="5686" y="274983"/>
                  </a:lnTo>
                  <a:lnTo>
                    <a:pt x="4358" y="236172"/>
                  </a:lnTo>
                  <a:lnTo>
                    <a:pt x="1237" y="196460"/>
                  </a:lnTo>
                  <a:lnTo>
                    <a:pt x="183" y="151857"/>
                  </a:lnTo>
                  <a:lnTo>
                    <a:pt x="0" y="114484"/>
                  </a:lnTo>
                  <a:lnTo>
                    <a:pt x="3318" y="75502"/>
                  </a:lnTo>
                  <a:lnTo>
                    <a:pt x="7767" y="35547"/>
                  </a:lnTo>
                  <a:lnTo>
                    <a:pt x="12581" y="20144"/>
                  </a:lnTo>
                  <a:lnTo>
                    <a:pt x="21778" y="6242"/>
                  </a:lnTo>
                  <a:lnTo>
                    <a:pt x="26487" y="2394"/>
                  </a:lnTo>
                  <a:lnTo>
                    <a:pt x="31038" y="534"/>
                  </a:lnTo>
                  <a:lnTo>
                    <a:pt x="35484" y="0"/>
                  </a:lnTo>
                  <a:lnTo>
                    <a:pt x="44184" y="3169"/>
                  </a:lnTo>
                  <a:lnTo>
                    <a:pt x="48482" y="5990"/>
                  </a:lnTo>
                  <a:lnTo>
                    <a:pt x="55136" y="14768"/>
                  </a:lnTo>
                  <a:lnTo>
                    <a:pt x="68530" y="41022"/>
                  </a:lnTo>
                  <a:lnTo>
                    <a:pt x="70867" y="55032"/>
                  </a:lnTo>
                  <a:lnTo>
                    <a:pt x="68215" y="72939"/>
                  </a:lnTo>
                  <a:lnTo>
                    <a:pt x="63704" y="92427"/>
                  </a:lnTo>
                  <a:lnTo>
                    <a:pt x="63612" y="92306"/>
                  </a:lnTo>
                  <a:lnTo>
                    <a:pt x="63508" y="90290"/>
                  </a:lnTo>
                  <a:lnTo>
                    <a:pt x="64184" y="89471"/>
                  </a:lnTo>
                  <a:lnTo>
                    <a:pt x="66819" y="88560"/>
                  </a:lnTo>
                  <a:lnTo>
                    <a:pt x="79011" y="88047"/>
                  </a:lnTo>
                  <a:lnTo>
                    <a:pt x="86345" y="89808"/>
                  </a:lnTo>
                  <a:lnTo>
                    <a:pt x="103542" y="96688"/>
                  </a:lnTo>
                  <a:lnTo>
                    <a:pt x="107808" y="100791"/>
                  </a:lnTo>
                  <a:lnTo>
                    <a:pt x="116479" y="117933"/>
                  </a:lnTo>
                  <a:lnTo>
                    <a:pt x="118753" y="125434"/>
                  </a:lnTo>
                  <a:lnTo>
                    <a:pt x="116001" y="134882"/>
                  </a:lnTo>
                  <a:lnTo>
                    <a:pt x="110075" y="144726"/>
                  </a:lnTo>
                  <a:lnTo>
                    <a:pt x="102737" y="151453"/>
                  </a:lnTo>
                  <a:lnTo>
                    <a:pt x="99511" y="152823"/>
                  </a:lnTo>
                  <a:lnTo>
                    <a:pt x="96655" y="153031"/>
                  </a:lnTo>
                  <a:lnTo>
                    <a:pt x="94043" y="152465"/>
                  </a:lnTo>
                  <a:lnTo>
                    <a:pt x="92304" y="151381"/>
                  </a:lnTo>
                  <a:lnTo>
                    <a:pt x="88824" y="144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634"/>
            <p:cNvSpPr/>
            <p:nvPr>
              <p:custDataLst>
                <p:tags r:id="rId40"/>
              </p:custDataLst>
            </p:nvPr>
          </p:nvSpPr>
          <p:spPr>
            <a:xfrm>
              <a:off x="8258469" y="958850"/>
              <a:ext cx="33663" cy="67517"/>
            </a:xfrm>
            <a:custGeom>
              <a:avLst/>
              <a:gdLst/>
              <a:ahLst/>
              <a:cxnLst/>
              <a:rect l="0" t="0" r="0" b="0"/>
              <a:pathLst>
                <a:path w="33663" h="67517">
                  <a:moveTo>
                    <a:pt x="21931" y="38100"/>
                  </a:moveTo>
                  <a:lnTo>
                    <a:pt x="21931" y="38100"/>
                  </a:lnTo>
                  <a:lnTo>
                    <a:pt x="16463" y="32633"/>
                  </a:lnTo>
                  <a:lnTo>
                    <a:pt x="12471" y="32011"/>
                  </a:lnTo>
                  <a:lnTo>
                    <a:pt x="6820" y="31828"/>
                  </a:lnTo>
                  <a:lnTo>
                    <a:pt x="4801" y="33213"/>
                  </a:lnTo>
                  <a:lnTo>
                    <a:pt x="676" y="38515"/>
                  </a:lnTo>
                  <a:lnTo>
                    <a:pt x="0" y="41904"/>
                  </a:lnTo>
                  <a:lnTo>
                    <a:pt x="1130" y="49434"/>
                  </a:lnTo>
                  <a:lnTo>
                    <a:pt x="5735" y="61605"/>
                  </a:lnTo>
                  <a:lnTo>
                    <a:pt x="8310" y="64354"/>
                  </a:lnTo>
                  <a:lnTo>
                    <a:pt x="14936" y="67407"/>
                  </a:lnTo>
                  <a:lnTo>
                    <a:pt x="17973" y="67516"/>
                  </a:lnTo>
                  <a:lnTo>
                    <a:pt x="23229" y="65755"/>
                  </a:lnTo>
                  <a:lnTo>
                    <a:pt x="27917" y="60739"/>
                  </a:lnTo>
                  <a:lnTo>
                    <a:pt x="30155" y="57426"/>
                  </a:lnTo>
                  <a:lnTo>
                    <a:pt x="33305" y="42650"/>
                  </a:lnTo>
                  <a:lnTo>
                    <a:pt x="33662" y="19400"/>
                  </a:lnTo>
                  <a:lnTo>
                    <a:pt x="28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635"/>
            <p:cNvSpPr/>
            <p:nvPr>
              <p:custDataLst>
                <p:tags r:id="rId41"/>
              </p:custDataLst>
            </p:nvPr>
          </p:nvSpPr>
          <p:spPr>
            <a:xfrm>
              <a:off x="8191532" y="722099"/>
              <a:ext cx="82519" cy="75822"/>
            </a:xfrm>
            <a:custGeom>
              <a:avLst/>
              <a:gdLst/>
              <a:ahLst/>
              <a:cxnLst/>
              <a:rect l="0" t="0" r="0" b="0"/>
              <a:pathLst>
                <a:path w="82519" h="75822">
                  <a:moveTo>
                    <a:pt x="19018" y="27201"/>
                  </a:moveTo>
                  <a:lnTo>
                    <a:pt x="19018" y="27201"/>
                  </a:lnTo>
                  <a:lnTo>
                    <a:pt x="15647" y="30572"/>
                  </a:lnTo>
                  <a:lnTo>
                    <a:pt x="1800" y="58215"/>
                  </a:lnTo>
                  <a:lnTo>
                    <a:pt x="75" y="75821"/>
                  </a:lnTo>
                  <a:lnTo>
                    <a:pt x="0" y="70613"/>
                  </a:lnTo>
                  <a:lnTo>
                    <a:pt x="9428" y="26126"/>
                  </a:lnTo>
                  <a:lnTo>
                    <a:pt x="15079" y="11204"/>
                  </a:lnTo>
                  <a:lnTo>
                    <a:pt x="21030" y="4098"/>
                  </a:lnTo>
                  <a:lnTo>
                    <a:pt x="24592" y="1216"/>
                  </a:lnTo>
                  <a:lnTo>
                    <a:pt x="28379" y="0"/>
                  </a:lnTo>
                  <a:lnTo>
                    <a:pt x="36349" y="530"/>
                  </a:lnTo>
                  <a:lnTo>
                    <a:pt x="52140" y="8166"/>
                  </a:lnTo>
                  <a:lnTo>
                    <a:pt x="60314" y="19212"/>
                  </a:lnTo>
                  <a:lnTo>
                    <a:pt x="82518" y="6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7" name="SMARTInkShape-1636"/>
          <p:cNvSpPr/>
          <p:nvPr>
            <p:custDataLst>
              <p:tags r:id="rId10"/>
            </p:custDataLst>
          </p:nvPr>
        </p:nvSpPr>
        <p:spPr>
          <a:xfrm>
            <a:off x="3771900" y="698500"/>
            <a:ext cx="4318001" cy="1778001"/>
          </a:xfrm>
          <a:custGeom>
            <a:avLst/>
            <a:gdLst/>
            <a:ahLst/>
            <a:cxnLst/>
            <a:rect l="0" t="0" r="0" b="0"/>
            <a:pathLst>
              <a:path w="4318001" h="1778001">
                <a:moveTo>
                  <a:pt x="0" y="1778000"/>
                </a:moveTo>
                <a:lnTo>
                  <a:pt x="0" y="1778000"/>
                </a:lnTo>
                <a:lnTo>
                  <a:pt x="8838" y="1778000"/>
                </a:lnTo>
                <a:lnTo>
                  <a:pt x="10831" y="1776589"/>
                </a:lnTo>
                <a:lnTo>
                  <a:pt x="17007" y="1769272"/>
                </a:lnTo>
                <a:lnTo>
                  <a:pt x="60687" y="1742783"/>
                </a:lnTo>
                <a:lnTo>
                  <a:pt x="98458" y="1720165"/>
                </a:lnTo>
                <a:lnTo>
                  <a:pt x="137250" y="1699679"/>
                </a:lnTo>
                <a:lnTo>
                  <a:pt x="178505" y="1673141"/>
                </a:lnTo>
                <a:lnTo>
                  <a:pt x="218548" y="1649651"/>
                </a:lnTo>
                <a:lnTo>
                  <a:pt x="255490" y="1627395"/>
                </a:lnTo>
                <a:lnTo>
                  <a:pt x="294580" y="1607787"/>
                </a:lnTo>
                <a:lnTo>
                  <a:pt x="335707" y="1586281"/>
                </a:lnTo>
                <a:lnTo>
                  <a:pt x="378163" y="1568089"/>
                </a:lnTo>
                <a:lnTo>
                  <a:pt x="418965" y="1551175"/>
                </a:lnTo>
                <a:lnTo>
                  <a:pt x="454573" y="1535344"/>
                </a:lnTo>
                <a:lnTo>
                  <a:pt x="500739" y="1517774"/>
                </a:lnTo>
                <a:lnTo>
                  <a:pt x="538383" y="1503105"/>
                </a:lnTo>
                <a:lnTo>
                  <a:pt x="574074" y="1488724"/>
                </a:lnTo>
                <a:lnTo>
                  <a:pt x="617105" y="1472155"/>
                </a:lnTo>
                <a:lnTo>
                  <a:pt x="651035" y="1458154"/>
                </a:lnTo>
                <a:lnTo>
                  <a:pt x="686577" y="1442524"/>
                </a:lnTo>
                <a:lnTo>
                  <a:pt x="721188" y="1426170"/>
                </a:lnTo>
                <a:lnTo>
                  <a:pt x="762293" y="1407838"/>
                </a:lnTo>
                <a:lnTo>
                  <a:pt x="793175" y="1396172"/>
                </a:lnTo>
                <a:lnTo>
                  <a:pt x="828067" y="1383226"/>
                </a:lnTo>
                <a:lnTo>
                  <a:pt x="864741" y="1368066"/>
                </a:lnTo>
                <a:lnTo>
                  <a:pt x="902207" y="1353801"/>
                </a:lnTo>
                <a:lnTo>
                  <a:pt x="937202" y="1341112"/>
                </a:lnTo>
                <a:lnTo>
                  <a:pt x="976738" y="1326740"/>
                </a:lnTo>
                <a:lnTo>
                  <a:pt x="1021703" y="1313324"/>
                </a:lnTo>
                <a:lnTo>
                  <a:pt x="1064555" y="1300665"/>
                </a:lnTo>
                <a:lnTo>
                  <a:pt x="1106991" y="1286301"/>
                </a:lnTo>
                <a:lnTo>
                  <a:pt x="1142287" y="1273340"/>
                </a:lnTo>
                <a:lnTo>
                  <a:pt x="1176785" y="1262312"/>
                </a:lnTo>
                <a:lnTo>
                  <a:pt x="1219019" y="1247574"/>
                </a:lnTo>
                <a:lnTo>
                  <a:pt x="1252046" y="1236750"/>
                </a:lnTo>
                <a:lnTo>
                  <a:pt x="1286714" y="1225589"/>
                </a:lnTo>
                <a:lnTo>
                  <a:pt x="1326771" y="1212078"/>
                </a:lnTo>
                <a:lnTo>
                  <a:pt x="1364432" y="1202586"/>
                </a:lnTo>
                <a:lnTo>
                  <a:pt x="1409121" y="1187095"/>
                </a:lnTo>
                <a:lnTo>
                  <a:pt x="1455289" y="1170446"/>
                </a:lnTo>
                <a:lnTo>
                  <a:pt x="1500811" y="1153570"/>
                </a:lnTo>
                <a:lnTo>
                  <a:pt x="1547955" y="1136647"/>
                </a:lnTo>
                <a:lnTo>
                  <a:pt x="1594819" y="1119716"/>
                </a:lnTo>
                <a:lnTo>
                  <a:pt x="1632236" y="1107017"/>
                </a:lnTo>
                <a:lnTo>
                  <a:pt x="1678443" y="1090083"/>
                </a:lnTo>
                <a:lnTo>
                  <a:pt x="1725722" y="1073150"/>
                </a:lnTo>
                <a:lnTo>
                  <a:pt x="1772612" y="1056217"/>
                </a:lnTo>
                <a:lnTo>
                  <a:pt x="1810034" y="1043517"/>
                </a:lnTo>
                <a:lnTo>
                  <a:pt x="1856243" y="1026583"/>
                </a:lnTo>
                <a:lnTo>
                  <a:pt x="1892905" y="1013883"/>
                </a:lnTo>
                <a:lnTo>
                  <a:pt x="1929873" y="1001183"/>
                </a:lnTo>
                <a:lnTo>
                  <a:pt x="1974328" y="984250"/>
                </a:lnTo>
                <a:lnTo>
                  <a:pt x="2017078" y="967317"/>
                </a:lnTo>
                <a:lnTo>
                  <a:pt x="2063860" y="950383"/>
                </a:lnTo>
                <a:lnTo>
                  <a:pt x="2109686" y="933450"/>
                </a:lnTo>
                <a:lnTo>
                  <a:pt x="2155922" y="916517"/>
                </a:lnTo>
                <a:lnTo>
                  <a:pt x="2203390" y="899583"/>
                </a:lnTo>
                <a:lnTo>
                  <a:pt x="2247470" y="882650"/>
                </a:lnTo>
                <a:lnTo>
                  <a:pt x="2293519" y="865717"/>
                </a:lnTo>
                <a:lnTo>
                  <a:pt x="2338311" y="848078"/>
                </a:lnTo>
                <a:lnTo>
                  <a:pt x="2383013" y="828706"/>
                </a:lnTo>
                <a:lnTo>
                  <a:pt x="2429027" y="810925"/>
                </a:lnTo>
                <a:lnTo>
                  <a:pt x="2472087" y="792099"/>
                </a:lnTo>
                <a:lnTo>
                  <a:pt x="2514564" y="772911"/>
                </a:lnTo>
                <a:lnTo>
                  <a:pt x="2556926" y="752318"/>
                </a:lnTo>
                <a:lnTo>
                  <a:pt x="2599970" y="733956"/>
                </a:lnTo>
                <a:lnTo>
                  <a:pt x="2646626" y="712559"/>
                </a:lnTo>
                <a:lnTo>
                  <a:pt x="2693394" y="694535"/>
                </a:lnTo>
                <a:lnTo>
                  <a:pt x="2738326" y="673022"/>
                </a:lnTo>
                <a:lnTo>
                  <a:pt x="2783056" y="654453"/>
                </a:lnTo>
                <a:lnTo>
                  <a:pt x="2829075" y="637196"/>
                </a:lnTo>
                <a:lnTo>
                  <a:pt x="2872843" y="616541"/>
                </a:lnTo>
                <a:lnTo>
                  <a:pt x="2919640" y="600440"/>
                </a:lnTo>
                <a:lnTo>
                  <a:pt x="2966435" y="580666"/>
                </a:lnTo>
                <a:lnTo>
                  <a:pt x="3012081" y="563172"/>
                </a:lnTo>
                <a:lnTo>
                  <a:pt x="3059249" y="546127"/>
                </a:lnTo>
                <a:lnTo>
                  <a:pt x="3106117" y="525801"/>
                </a:lnTo>
                <a:lnTo>
                  <a:pt x="3146907" y="511001"/>
                </a:lnTo>
                <a:lnTo>
                  <a:pt x="3183531" y="497679"/>
                </a:lnTo>
                <a:lnTo>
                  <a:pt x="3220096" y="481423"/>
                </a:lnTo>
                <a:lnTo>
                  <a:pt x="3257741" y="466572"/>
                </a:lnTo>
                <a:lnTo>
                  <a:pt x="3295706" y="449864"/>
                </a:lnTo>
                <a:lnTo>
                  <a:pt x="3333766" y="434879"/>
                </a:lnTo>
                <a:lnTo>
                  <a:pt x="3375226" y="421502"/>
                </a:lnTo>
                <a:lnTo>
                  <a:pt x="3412048" y="405230"/>
                </a:lnTo>
                <a:lnTo>
                  <a:pt x="3448672" y="390374"/>
                </a:lnTo>
                <a:lnTo>
                  <a:pt x="3486334" y="373665"/>
                </a:lnTo>
                <a:lnTo>
                  <a:pt x="3524304" y="358679"/>
                </a:lnTo>
                <a:lnTo>
                  <a:pt x="3562366" y="345302"/>
                </a:lnTo>
                <a:lnTo>
                  <a:pt x="3600455" y="329030"/>
                </a:lnTo>
                <a:lnTo>
                  <a:pt x="3638552" y="314174"/>
                </a:lnTo>
                <a:lnTo>
                  <a:pt x="3676650" y="300836"/>
                </a:lnTo>
                <a:lnTo>
                  <a:pt x="3714750" y="284575"/>
                </a:lnTo>
                <a:lnTo>
                  <a:pt x="3761186" y="264482"/>
                </a:lnTo>
                <a:lnTo>
                  <a:pt x="3801415" y="246993"/>
                </a:lnTo>
                <a:lnTo>
                  <a:pt x="3839817" y="234658"/>
                </a:lnTo>
                <a:lnTo>
                  <a:pt x="3884842" y="215813"/>
                </a:lnTo>
                <a:lnTo>
                  <a:pt x="3931662" y="195552"/>
                </a:lnTo>
                <a:lnTo>
                  <a:pt x="3966305" y="181570"/>
                </a:lnTo>
                <a:lnTo>
                  <a:pt x="4012082" y="163630"/>
                </a:lnTo>
                <a:lnTo>
                  <a:pt x="4047276" y="148689"/>
                </a:lnTo>
                <a:lnTo>
                  <a:pt x="4094014" y="125535"/>
                </a:lnTo>
                <a:lnTo>
                  <a:pt x="4140354" y="103192"/>
                </a:lnTo>
                <a:lnTo>
                  <a:pt x="4180839" y="81610"/>
                </a:lnTo>
                <a:lnTo>
                  <a:pt x="4222415" y="58375"/>
                </a:lnTo>
                <a:lnTo>
                  <a:pt x="4262324" y="39990"/>
                </a:lnTo>
                <a:lnTo>
                  <a:pt x="4309523" y="17214"/>
                </a:lnTo>
                <a:lnTo>
                  <a:pt x="4312348" y="14298"/>
                </a:lnTo>
                <a:lnTo>
                  <a:pt x="4318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" name="SMARTInkShape-Group338"/>
          <p:cNvGrpSpPr/>
          <p:nvPr/>
        </p:nvGrpSpPr>
        <p:grpSpPr>
          <a:xfrm>
            <a:off x="7378700" y="1175011"/>
            <a:ext cx="203201" cy="152140"/>
            <a:chOff x="7378700" y="1175011"/>
            <a:chExt cx="203201" cy="152140"/>
          </a:xfrm>
        </p:grpSpPr>
        <p:sp>
          <p:nvSpPr>
            <p:cNvPr id="508" name="SMARTInkShape-1637"/>
            <p:cNvSpPr/>
            <p:nvPr>
              <p:custDataLst>
                <p:tags r:id="rId29"/>
              </p:custDataLst>
            </p:nvPr>
          </p:nvSpPr>
          <p:spPr>
            <a:xfrm>
              <a:off x="7461250" y="1175011"/>
              <a:ext cx="120651" cy="94990"/>
            </a:xfrm>
            <a:custGeom>
              <a:avLst/>
              <a:gdLst/>
              <a:ahLst/>
              <a:cxnLst/>
              <a:rect l="0" t="0" r="0" b="0"/>
              <a:pathLst>
                <a:path w="120651" h="94990">
                  <a:moveTo>
                    <a:pt x="120650" y="6089"/>
                  </a:moveTo>
                  <a:lnTo>
                    <a:pt x="120650" y="6089"/>
                  </a:lnTo>
                  <a:lnTo>
                    <a:pt x="120650" y="622"/>
                  </a:lnTo>
                  <a:lnTo>
                    <a:pt x="113908" y="0"/>
                  </a:lnTo>
                  <a:lnTo>
                    <a:pt x="111216" y="1324"/>
                  </a:lnTo>
                  <a:lnTo>
                    <a:pt x="69569" y="32387"/>
                  </a:lnTo>
                  <a:lnTo>
                    <a:pt x="22776" y="72621"/>
                  </a:lnTo>
                  <a:lnTo>
                    <a:pt x="0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638"/>
            <p:cNvSpPr/>
            <p:nvPr>
              <p:custDataLst>
                <p:tags r:id="rId30"/>
              </p:custDataLst>
            </p:nvPr>
          </p:nvSpPr>
          <p:spPr>
            <a:xfrm>
              <a:off x="7461250" y="1187450"/>
              <a:ext cx="95251" cy="109206"/>
            </a:xfrm>
            <a:custGeom>
              <a:avLst/>
              <a:gdLst/>
              <a:ahLst/>
              <a:cxnLst/>
              <a:rect l="0" t="0" r="0" b="0"/>
              <a:pathLst>
                <a:path w="95251" h="109206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39736" y="51237"/>
                  </a:lnTo>
                  <a:lnTo>
                    <a:pt x="53684" y="67558"/>
                  </a:lnTo>
                  <a:lnTo>
                    <a:pt x="66996" y="89702"/>
                  </a:lnTo>
                  <a:lnTo>
                    <a:pt x="82848" y="107716"/>
                  </a:lnTo>
                  <a:lnTo>
                    <a:pt x="85571" y="109205"/>
                  </a:lnTo>
                  <a:lnTo>
                    <a:pt x="952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639"/>
            <p:cNvSpPr/>
            <p:nvPr>
              <p:custDataLst>
                <p:tags r:id="rId31"/>
              </p:custDataLst>
            </p:nvPr>
          </p:nvSpPr>
          <p:spPr>
            <a:xfrm>
              <a:off x="7378700" y="1225550"/>
              <a:ext cx="133351" cy="101601"/>
            </a:xfrm>
            <a:custGeom>
              <a:avLst/>
              <a:gdLst/>
              <a:ahLst/>
              <a:cxnLst/>
              <a:rect l="0" t="0" r="0" b="0"/>
              <a:pathLst>
                <a:path w="133351" h="101601">
                  <a:moveTo>
                    <a:pt x="133350" y="0"/>
                  </a:moveTo>
                  <a:lnTo>
                    <a:pt x="133350" y="0"/>
                  </a:lnTo>
                  <a:lnTo>
                    <a:pt x="126608" y="0"/>
                  </a:lnTo>
                  <a:lnTo>
                    <a:pt x="123916" y="1411"/>
                  </a:lnTo>
                  <a:lnTo>
                    <a:pt x="80387" y="41427"/>
                  </a:lnTo>
                  <a:lnTo>
                    <a:pt x="34418" y="7695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640"/>
            <p:cNvSpPr/>
            <p:nvPr>
              <p:custDataLst>
                <p:tags r:id="rId32"/>
              </p:custDataLst>
            </p:nvPr>
          </p:nvSpPr>
          <p:spPr>
            <a:xfrm>
              <a:off x="7444891" y="1206500"/>
              <a:ext cx="73510" cy="38101"/>
            </a:xfrm>
            <a:custGeom>
              <a:avLst/>
              <a:gdLst/>
              <a:ahLst/>
              <a:cxnLst/>
              <a:rect l="0" t="0" r="0" b="0"/>
              <a:pathLst>
                <a:path w="73510" h="381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61" y="705"/>
                  </a:lnTo>
                  <a:lnTo>
                    <a:pt x="3037" y="3371"/>
                  </a:lnTo>
                  <a:lnTo>
                    <a:pt x="9028" y="6907"/>
                  </a:lnTo>
                  <a:lnTo>
                    <a:pt x="18040" y="11537"/>
                  </a:lnTo>
                  <a:lnTo>
                    <a:pt x="57792" y="33615"/>
                  </a:lnTo>
                  <a:lnTo>
                    <a:pt x="7350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339"/>
          <p:cNvGrpSpPr/>
          <p:nvPr/>
        </p:nvGrpSpPr>
        <p:grpSpPr>
          <a:xfrm>
            <a:off x="6553200" y="939800"/>
            <a:ext cx="88901" cy="69851"/>
            <a:chOff x="6553200" y="939800"/>
            <a:chExt cx="88901" cy="69851"/>
          </a:xfrm>
        </p:grpSpPr>
        <p:sp>
          <p:nvSpPr>
            <p:cNvPr id="513" name="SMARTInkShape-1641"/>
            <p:cNvSpPr/>
            <p:nvPr>
              <p:custDataLst>
                <p:tags r:id="rId27"/>
              </p:custDataLst>
            </p:nvPr>
          </p:nvSpPr>
          <p:spPr>
            <a:xfrm>
              <a:off x="6559550" y="9398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82550" y="0"/>
                  </a:moveTo>
                  <a:lnTo>
                    <a:pt x="82550" y="0"/>
                  </a:lnTo>
                  <a:lnTo>
                    <a:pt x="75808" y="0"/>
                  </a:lnTo>
                  <a:lnTo>
                    <a:pt x="66853" y="7526"/>
                  </a:lnTo>
                  <a:lnTo>
                    <a:pt x="19757" y="5086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642"/>
            <p:cNvSpPr/>
            <p:nvPr>
              <p:custDataLst>
                <p:tags r:id="rId28"/>
              </p:custDataLst>
            </p:nvPr>
          </p:nvSpPr>
          <p:spPr>
            <a:xfrm>
              <a:off x="6553200" y="94615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30783" y="19181"/>
                  </a:lnTo>
                  <a:lnTo>
                    <a:pt x="698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340"/>
          <p:cNvGrpSpPr/>
          <p:nvPr/>
        </p:nvGrpSpPr>
        <p:grpSpPr>
          <a:xfrm>
            <a:off x="6165850" y="1752600"/>
            <a:ext cx="101601" cy="76201"/>
            <a:chOff x="6165850" y="1752600"/>
            <a:chExt cx="101601" cy="76201"/>
          </a:xfrm>
        </p:grpSpPr>
        <p:sp>
          <p:nvSpPr>
            <p:cNvPr id="516" name="SMARTInkShape-1643"/>
            <p:cNvSpPr/>
            <p:nvPr>
              <p:custDataLst>
                <p:tags r:id="rId25"/>
              </p:custDataLst>
            </p:nvPr>
          </p:nvSpPr>
          <p:spPr>
            <a:xfrm>
              <a:off x="6178550" y="1755292"/>
              <a:ext cx="88901" cy="73509"/>
            </a:xfrm>
            <a:custGeom>
              <a:avLst/>
              <a:gdLst/>
              <a:ahLst/>
              <a:cxnLst/>
              <a:rect l="0" t="0" r="0" b="0"/>
              <a:pathLst>
                <a:path w="88901" h="73509">
                  <a:moveTo>
                    <a:pt x="88900" y="3658"/>
                  </a:moveTo>
                  <a:lnTo>
                    <a:pt x="88900" y="3658"/>
                  </a:lnTo>
                  <a:lnTo>
                    <a:pt x="85529" y="287"/>
                  </a:lnTo>
                  <a:lnTo>
                    <a:pt x="83830" y="0"/>
                  </a:lnTo>
                  <a:lnTo>
                    <a:pt x="81993" y="513"/>
                  </a:lnTo>
                  <a:lnTo>
                    <a:pt x="70602" y="6408"/>
                  </a:lnTo>
                  <a:lnTo>
                    <a:pt x="30716" y="53108"/>
                  </a:lnTo>
                  <a:lnTo>
                    <a:pt x="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644"/>
            <p:cNvSpPr/>
            <p:nvPr>
              <p:custDataLst>
                <p:tags r:id="rId26"/>
              </p:custDataLst>
            </p:nvPr>
          </p:nvSpPr>
          <p:spPr>
            <a:xfrm>
              <a:off x="6165850" y="175260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0" y="0"/>
                  </a:moveTo>
                  <a:lnTo>
                    <a:pt x="0" y="0"/>
                  </a:lnTo>
                  <a:lnTo>
                    <a:pt x="9644" y="0"/>
                  </a:lnTo>
                  <a:lnTo>
                    <a:pt x="13223" y="1881"/>
                  </a:lnTo>
                  <a:lnTo>
                    <a:pt x="60613" y="33615"/>
                  </a:lnTo>
                  <a:lnTo>
                    <a:pt x="762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341"/>
          <p:cNvGrpSpPr/>
          <p:nvPr/>
        </p:nvGrpSpPr>
        <p:grpSpPr>
          <a:xfrm>
            <a:off x="4902200" y="1666392"/>
            <a:ext cx="88901" cy="54459"/>
            <a:chOff x="4902200" y="1666392"/>
            <a:chExt cx="88901" cy="54459"/>
          </a:xfrm>
        </p:grpSpPr>
        <p:sp>
          <p:nvSpPr>
            <p:cNvPr id="519" name="SMARTInkShape-1645"/>
            <p:cNvSpPr/>
            <p:nvPr>
              <p:custDataLst>
                <p:tags r:id="rId23"/>
              </p:custDataLst>
            </p:nvPr>
          </p:nvSpPr>
          <p:spPr>
            <a:xfrm>
              <a:off x="4908550" y="1666392"/>
              <a:ext cx="82551" cy="54459"/>
            </a:xfrm>
            <a:custGeom>
              <a:avLst/>
              <a:gdLst/>
              <a:ahLst/>
              <a:cxnLst/>
              <a:rect l="0" t="0" r="0" b="0"/>
              <a:pathLst>
                <a:path w="82551" h="54459">
                  <a:moveTo>
                    <a:pt x="82550" y="3658"/>
                  </a:moveTo>
                  <a:lnTo>
                    <a:pt x="82550" y="3658"/>
                  </a:lnTo>
                  <a:lnTo>
                    <a:pt x="79179" y="3658"/>
                  </a:lnTo>
                  <a:lnTo>
                    <a:pt x="66649" y="0"/>
                  </a:lnTo>
                  <a:lnTo>
                    <a:pt x="58784" y="1562"/>
                  </a:lnTo>
                  <a:lnTo>
                    <a:pt x="14423" y="36721"/>
                  </a:lnTo>
                  <a:lnTo>
                    <a:pt x="0" y="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646"/>
            <p:cNvSpPr/>
            <p:nvPr>
              <p:custDataLst>
                <p:tags r:id="rId24"/>
              </p:custDataLst>
            </p:nvPr>
          </p:nvSpPr>
          <p:spPr>
            <a:xfrm>
              <a:off x="4902200" y="1666392"/>
              <a:ext cx="76201" cy="41759"/>
            </a:xfrm>
            <a:custGeom>
              <a:avLst/>
              <a:gdLst/>
              <a:ahLst/>
              <a:cxnLst/>
              <a:rect l="0" t="0" r="0" b="0"/>
              <a:pathLst>
                <a:path w="76201" h="41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9263" y="33716"/>
                  </a:lnTo>
                  <a:lnTo>
                    <a:pt x="58584" y="38184"/>
                  </a:lnTo>
                  <a:lnTo>
                    <a:pt x="76200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" name="SMARTInkShape-Group342"/>
          <p:cNvGrpSpPr/>
          <p:nvPr/>
        </p:nvGrpSpPr>
        <p:grpSpPr>
          <a:xfrm>
            <a:off x="4292600" y="2350383"/>
            <a:ext cx="120651" cy="100718"/>
            <a:chOff x="4292600" y="2350383"/>
            <a:chExt cx="120651" cy="100718"/>
          </a:xfrm>
        </p:grpSpPr>
        <p:sp>
          <p:nvSpPr>
            <p:cNvPr id="522" name="SMARTInkShape-1647"/>
            <p:cNvSpPr/>
            <p:nvPr>
              <p:custDataLst>
                <p:tags r:id="rId21"/>
              </p:custDataLst>
            </p:nvPr>
          </p:nvSpPr>
          <p:spPr>
            <a:xfrm>
              <a:off x="4305300" y="2350383"/>
              <a:ext cx="107951" cy="100718"/>
            </a:xfrm>
            <a:custGeom>
              <a:avLst/>
              <a:gdLst/>
              <a:ahLst/>
              <a:cxnLst/>
              <a:rect l="0" t="0" r="0" b="0"/>
              <a:pathLst>
                <a:path w="107951" h="100718">
                  <a:moveTo>
                    <a:pt x="107950" y="5467"/>
                  </a:moveTo>
                  <a:lnTo>
                    <a:pt x="107950" y="5467"/>
                  </a:lnTo>
                  <a:lnTo>
                    <a:pt x="104579" y="2096"/>
                  </a:lnTo>
                  <a:lnTo>
                    <a:pt x="101043" y="441"/>
                  </a:lnTo>
                  <a:lnTo>
                    <a:pt x="99111" y="0"/>
                  </a:lnTo>
                  <a:lnTo>
                    <a:pt x="89653" y="2750"/>
                  </a:lnTo>
                  <a:lnTo>
                    <a:pt x="77913" y="11404"/>
                  </a:lnTo>
                  <a:lnTo>
                    <a:pt x="38576" y="58394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648"/>
            <p:cNvSpPr/>
            <p:nvPr>
              <p:custDataLst>
                <p:tags r:id="rId22"/>
              </p:custDataLst>
            </p:nvPr>
          </p:nvSpPr>
          <p:spPr>
            <a:xfrm>
              <a:off x="4292600" y="2355850"/>
              <a:ext cx="114301" cy="63501"/>
            </a:xfrm>
            <a:custGeom>
              <a:avLst/>
              <a:gdLst/>
              <a:ahLst/>
              <a:cxnLst/>
              <a:rect l="0" t="0" r="0" b="0"/>
              <a:pathLst>
                <a:path w="11430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9331" y="32069"/>
                  </a:lnTo>
                  <a:lnTo>
                    <a:pt x="96427" y="58741"/>
                  </a:lnTo>
                  <a:lnTo>
                    <a:pt x="1143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343"/>
          <p:cNvGrpSpPr/>
          <p:nvPr/>
        </p:nvGrpSpPr>
        <p:grpSpPr>
          <a:xfrm>
            <a:off x="3168650" y="641350"/>
            <a:ext cx="4292601" cy="2647951"/>
            <a:chOff x="3168650" y="641350"/>
            <a:chExt cx="4292601" cy="2647951"/>
          </a:xfrm>
        </p:grpSpPr>
        <p:sp>
          <p:nvSpPr>
            <p:cNvPr id="525" name="SMARTInkShape-1649"/>
            <p:cNvSpPr/>
            <p:nvPr>
              <p:custDataLst>
                <p:tags r:id="rId11"/>
              </p:custDataLst>
            </p:nvPr>
          </p:nvSpPr>
          <p:spPr>
            <a:xfrm>
              <a:off x="4298950" y="3048000"/>
              <a:ext cx="190501" cy="241301"/>
            </a:xfrm>
            <a:custGeom>
              <a:avLst/>
              <a:gdLst/>
              <a:ahLst/>
              <a:cxnLst/>
              <a:rect l="0" t="0" r="0" b="0"/>
              <a:pathLst>
                <a:path w="190501" h="241301">
                  <a:moveTo>
                    <a:pt x="190500" y="0"/>
                  </a:moveTo>
                  <a:lnTo>
                    <a:pt x="190500" y="0"/>
                  </a:lnTo>
                  <a:lnTo>
                    <a:pt x="187129" y="0"/>
                  </a:lnTo>
                  <a:lnTo>
                    <a:pt x="183593" y="1881"/>
                  </a:lnTo>
                  <a:lnTo>
                    <a:pt x="181661" y="3371"/>
                  </a:lnTo>
                  <a:lnTo>
                    <a:pt x="148253" y="50280"/>
                  </a:lnTo>
                  <a:lnTo>
                    <a:pt x="115853" y="93640"/>
                  </a:lnTo>
                  <a:lnTo>
                    <a:pt x="80741" y="140636"/>
                  </a:lnTo>
                  <a:lnTo>
                    <a:pt x="45048" y="18448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650"/>
            <p:cNvSpPr/>
            <p:nvPr>
              <p:custDataLst>
                <p:tags r:id="rId12"/>
              </p:custDataLst>
            </p:nvPr>
          </p:nvSpPr>
          <p:spPr>
            <a:xfrm>
              <a:off x="3327739" y="1549684"/>
              <a:ext cx="152062" cy="129199"/>
            </a:xfrm>
            <a:custGeom>
              <a:avLst/>
              <a:gdLst/>
              <a:ahLst/>
              <a:cxnLst/>
              <a:rect l="0" t="0" r="0" b="0"/>
              <a:pathLst>
                <a:path w="152062" h="129199">
                  <a:moveTo>
                    <a:pt x="12361" y="114016"/>
                  </a:moveTo>
                  <a:lnTo>
                    <a:pt x="12361" y="114016"/>
                  </a:lnTo>
                  <a:lnTo>
                    <a:pt x="3522" y="128322"/>
                  </a:lnTo>
                  <a:lnTo>
                    <a:pt x="2235" y="129198"/>
                  </a:lnTo>
                  <a:lnTo>
                    <a:pt x="1377" y="129076"/>
                  </a:lnTo>
                  <a:lnTo>
                    <a:pt x="805" y="128289"/>
                  </a:lnTo>
                  <a:lnTo>
                    <a:pt x="0" y="120440"/>
                  </a:lnTo>
                  <a:lnTo>
                    <a:pt x="5503" y="86279"/>
                  </a:lnTo>
                  <a:lnTo>
                    <a:pt x="21328" y="47128"/>
                  </a:lnTo>
                  <a:lnTo>
                    <a:pt x="41257" y="12531"/>
                  </a:lnTo>
                  <a:lnTo>
                    <a:pt x="54476" y="142"/>
                  </a:lnTo>
                  <a:lnTo>
                    <a:pt x="60193" y="0"/>
                  </a:lnTo>
                  <a:lnTo>
                    <a:pt x="74071" y="5487"/>
                  </a:lnTo>
                  <a:lnTo>
                    <a:pt x="117427" y="37252"/>
                  </a:lnTo>
                  <a:lnTo>
                    <a:pt x="152061" y="6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651"/>
            <p:cNvSpPr/>
            <p:nvPr>
              <p:custDataLst>
                <p:tags r:id="rId13"/>
              </p:custDataLst>
            </p:nvPr>
          </p:nvSpPr>
          <p:spPr>
            <a:xfrm>
              <a:off x="5406541" y="3079750"/>
              <a:ext cx="157961" cy="196851"/>
            </a:xfrm>
            <a:custGeom>
              <a:avLst/>
              <a:gdLst/>
              <a:ahLst/>
              <a:cxnLst/>
              <a:rect l="0" t="0" r="0" b="0"/>
              <a:pathLst>
                <a:path w="157961" h="1968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3565" y="3763"/>
                  </a:lnTo>
                  <a:lnTo>
                    <a:pt x="82981" y="13815"/>
                  </a:lnTo>
                  <a:lnTo>
                    <a:pt x="127904" y="33225"/>
                  </a:lnTo>
                  <a:lnTo>
                    <a:pt x="146619" y="47866"/>
                  </a:lnTo>
                  <a:lnTo>
                    <a:pt x="156633" y="64512"/>
                  </a:lnTo>
                  <a:lnTo>
                    <a:pt x="157960" y="80413"/>
                  </a:lnTo>
                  <a:lnTo>
                    <a:pt x="157327" y="89592"/>
                  </a:lnTo>
                  <a:lnTo>
                    <a:pt x="147215" y="107317"/>
                  </a:lnTo>
                  <a:lnTo>
                    <a:pt x="103389" y="153153"/>
                  </a:lnTo>
                  <a:lnTo>
                    <a:pt x="61007" y="184388"/>
                  </a:lnTo>
                  <a:lnTo>
                    <a:pt x="4175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652"/>
            <p:cNvSpPr/>
            <p:nvPr>
              <p:custDataLst>
                <p:tags r:id="rId14"/>
              </p:custDataLst>
            </p:nvPr>
          </p:nvSpPr>
          <p:spPr>
            <a:xfrm>
              <a:off x="3403600" y="1625600"/>
              <a:ext cx="50801" cy="471343"/>
            </a:xfrm>
            <a:custGeom>
              <a:avLst/>
              <a:gdLst/>
              <a:ahLst/>
              <a:cxnLst/>
              <a:rect l="0" t="0" r="0" b="0"/>
              <a:pathLst>
                <a:path w="50801" h="471343">
                  <a:moveTo>
                    <a:pt x="50800" y="438150"/>
                  </a:moveTo>
                  <a:lnTo>
                    <a:pt x="50800" y="438150"/>
                  </a:lnTo>
                  <a:lnTo>
                    <a:pt x="34208" y="466266"/>
                  </a:lnTo>
                  <a:lnTo>
                    <a:pt x="29785" y="471342"/>
                  </a:lnTo>
                  <a:lnTo>
                    <a:pt x="27618" y="470156"/>
                  </a:lnTo>
                  <a:lnTo>
                    <a:pt x="23328" y="461312"/>
                  </a:lnTo>
                  <a:lnTo>
                    <a:pt x="14825" y="416019"/>
                  </a:lnTo>
                  <a:lnTo>
                    <a:pt x="10587" y="383158"/>
                  </a:lnTo>
                  <a:lnTo>
                    <a:pt x="7605" y="339071"/>
                  </a:lnTo>
                  <a:lnTo>
                    <a:pt x="3351" y="299197"/>
                  </a:lnTo>
                  <a:lnTo>
                    <a:pt x="993" y="260571"/>
                  </a:lnTo>
                  <a:lnTo>
                    <a:pt x="294" y="218944"/>
                  </a:lnTo>
                  <a:lnTo>
                    <a:pt x="87" y="178702"/>
                  </a:lnTo>
                  <a:lnTo>
                    <a:pt x="4382" y="131542"/>
                  </a:lnTo>
                  <a:lnTo>
                    <a:pt x="5767" y="93303"/>
                  </a:lnTo>
                  <a:lnTo>
                    <a:pt x="5471" y="489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653"/>
            <p:cNvSpPr/>
            <p:nvPr>
              <p:custDataLst>
                <p:tags r:id="rId15"/>
              </p:custDataLst>
            </p:nvPr>
          </p:nvSpPr>
          <p:spPr>
            <a:xfrm>
              <a:off x="4738505" y="3136900"/>
              <a:ext cx="728846" cy="69830"/>
            </a:xfrm>
            <a:custGeom>
              <a:avLst/>
              <a:gdLst/>
              <a:ahLst/>
              <a:cxnLst/>
              <a:rect l="0" t="0" r="0" b="0"/>
              <a:pathLst>
                <a:path w="728846" h="69830">
                  <a:moveTo>
                    <a:pt x="17645" y="57150"/>
                  </a:moveTo>
                  <a:lnTo>
                    <a:pt x="17645" y="57150"/>
                  </a:lnTo>
                  <a:lnTo>
                    <a:pt x="8211" y="65878"/>
                  </a:lnTo>
                  <a:lnTo>
                    <a:pt x="0" y="69327"/>
                  </a:lnTo>
                  <a:lnTo>
                    <a:pt x="238" y="69501"/>
                  </a:lnTo>
                  <a:lnTo>
                    <a:pt x="34737" y="69829"/>
                  </a:lnTo>
                  <a:lnTo>
                    <a:pt x="64753" y="69135"/>
                  </a:lnTo>
                  <a:lnTo>
                    <a:pt x="103963" y="66475"/>
                  </a:lnTo>
                  <a:lnTo>
                    <a:pt x="139734" y="64822"/>
                  </a:lnTo>
                  <a:lnTo>
                    <a:pt x="172095" y="64088"/>
                  </a:lnTo>
                  <a:lnTo>
                    <a:pt x="218787" y="62969"/>
                  </a:lnTo>
                  <a:lnTo>
                    <a:pt x="251445" y="60206"/>
                  </a:lnTo>
                  <a:lnTo>
                    <a:pt x="284775" y="58508"/>
                  </a:lnTo>
                  <a:lnTo>
                    <a:pt x="318403" y="57048"/>
                  </a:lnTo>
                  <a:lnTo>
                    <a:pt x="352164" y="54047"/>
                  </a:lnTo>
                  <a:lnTo>
                    <a:pt x="385983" y="52244"/>
                  </a:lnTo>
                  <a:lnTo>
                    <a:pt x="419827" y="51441"/>
                  </a:lnTo>
                  <a:lnTo>
                    <a:pt x="453685" y="51085"/>
                  </a:lnTo>
                  <a:lnTo>
                    <a:pt x="501109" y="50885"/>
                  </a:lnTo>
                  <a:lnTo>
                    <a:pt x="543070" y="47454"/>
                  </a:lnTo>
                  <a:lnTo>
                    <a:pt x="582312" y="45340"/>
                  </a:lnTo>
                  <a:lnTo>
                    <a:pt x="629841" y="39556"/>
                  </a:lnTo>
                  <a:lnTo>
                    <a:pt x="669564" y="32965"/>
                  </a:lnTo>
                  <a:lnTo>
                    <a:pt x="702186" y="21683"/>
                  </a:lnTo>
                  <a:lnTo>
                    <a:pt x="728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654"/>
            <p:cNvSpPr/>
            <p:nvPr>
              <p:custDataLst>
                <p:tags r:id="rId16"/>
              </p:custDataLst>
            </p:nvPr>
          </p:nvSpPr>
          <p:spPr>
            <a:xfrm>
              <a:off x="4267200" y="3054350"/>
              <a:ext cx="171451" cy="209551"/>
            </a:xfrm>
            <a:custGeom>
              <a:avLst/>
              <a:gdLst/>
              <a:ahLst/>
              <a:cxnLst/>
              <a:rect l="0" t="0" r="0" b="0"/>
              <a:pathLst>
                <a:path w="171451" h="209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49281" y="39821"/>
                  </a:lnTo>
                  <a:lnTo>
                    <a:pt x="81643" y="83613"/>
                  </a:lnTo>
                  <a:lnTo>
                    <a:pt x="113459" y="128859"/>
                  </a:lnTo>
                  <a:lnTo>
                    <a:pt x="140222" y="171131"/>
                  </a:lnTo>
                  <a:lnTo>
                    <a:pt x="1714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655"/>
            <p:cNvSpPr/>
            <p:nvPr>
              <p:custDataLst>
                <p:tags r:id="rId17"/>
              </p:custDataLst>
            </p:nvPr>
          </p:nvSpPr>
          <p:spPr>
            <a:xfrm>
              <a:off x="3176144" y="2101850"/>
              <a:ext cx="316357" cy="133351"/>
            </a:xfrm>
            <a:custGeom>
              <a:avLst/>
              <a:gdLst/>
              <a:ahLst/>
              <a:cxnLst/>
              <a:rect l="0" t="0" r="0" b="0"/>
              <a:pathLst>
                <a:path w="316357" h="133351">
                  <a:moveTo>
                    <a:pt x="11556" y="0"/>
                  </a:moveTo>
                  <a:lnTo>
                    <a:pt x="11556" y="0"/>
                  </a:lnTo>
                  <a:lnTo>
                    <a:pt x="2717" y="0"/>
                  </a:lnTo>
                  <a:lnTo>
                    <a:pt x="1430" y="705"/>
                  </a:lnTo>
                  <a:lnTo>
                    <a:pt x="572" y="1881"/>
                  </a:lnTo>
                  <a:lnTo>
                    <a:pt x="0" y="3371"/>
                  </a:lnTo>
                  <a:lnTo>
                    <a:pt x="5937" y="18951"/>
                  </a:lnTo>
                  <a:lnTo>
                    <a:pt x="26512" y="45761"/>
                  </a:lnTo>
                  <a:lnTo>
                    <a:pt x="49692" y="72009"/>
                  </a:lnTo>
                  <a:lnTo>
                    <a:pt x="95391" y="101884"/>
                  </a:lnTo>
                  <a:lnTo>
                    <a:pt x="131336" y="121281"/>
                  </a:lnTo>
                  <a:lnTo>
                    <a:pt x="172094" y="130757"/>
                  </a:lnTo>
                  <a:lnTo>
                    <a:pt x="211268" y="129467"/>
                  </a:lnTo>
                  <a:lnTo>
                    <a:pt x="255323" y="125444"/>
                  </a:lnTo>
                  <a:lnTo>
                    <a:pt x="273708" y="124191"/>
                  </a:lnTo>
                  <a:lnTo>
                    <a:pt x="31635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656"/>
            <p:cNvSpPr/>
            <p:nvPr>
              <p:custDataLst>
                <p:tags r:id="rId18"/>
              </p:custDataLst>
            </p:nvPr>
          </p:nvSpPr>
          <p:spPr>
            <a:xfrm>
              <a:off x="3683000" y="641350"/>
              <a:ext cx="76199" cy="2311401"/>
            </a:xfrm>
            <a:custGeom>
              <a:avLst/>
              <a:gdLst/>
              <a:ahLst/>
              <a:cxnLst/>
              <a:rect l="0" t="0" r="0" b="0"/>
              <a:pathLst>
                <a:path w="76199" h="23114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2942" y="1881"/>
                  </a:lnTo>
                  <a:lnTo>
                    <a:pt x="61011" y="3371"/>
                  </a:lnTo>
                  <a:lnTo>
                    <a:pt x="58866" y="6908"/>
                  </a:lnTo>
                  <a:lnTo>
                    <a:pt x="52275" y="41703"/>
                  </a:lnTo>
                  <a:lnTo>
                    <a:pt x="51091" y="87887"/>
                  </a:lnTo>
                  <a:lnTo>
                    <a:pt x="49048" y="121376"/>
                  </a:lnTo>
                  <a:lnTo>
                    <a:pt x="46494" y="156956"/>
                  </a:lnTo>
                  <a:lnTo>
                    <a:pt x="45055" y="200787"/>
                  </a:lnTo>
                  <a:lnTo>
                    <a:pt x="44629" y="241291"/>
                  </a:lnTo>
                  <a:lnTo>
                    <a:pt x="44503" y="284963"/>
                  </a:lnTo>
                  <a:lnTo>
                    <a:pt x="44474" y="316915"/>
                  </a:lnTo>
                  <a:lnTo>
                    <a:pt x="42579" y="349931"/>
                  </a:lnTo>
                  <a:lnTo>
                    <a:pt x="40091" y="383419"/>
                  </a:lnTo>
                  <a:lnTo>
                    <a:pt x="38984" y="417118"/>
                  </a:lnTo>
                  <a:lnTo>
                    <a:pt x="38493" y="452791"/>
                  </a:lnTo>
                  <a:lnTo>
                    <a:pt x="38274" y="489813"/>
                  </a:lnTo>
                  <a:lnTo>
                    <a:pt x="38178" y="527433"/>
                  </a:lnTo>
                  <a:lnTo>
                    <a:pt x="38134" y="565320"/>
                  </a:lnTo>
                  <a:lnTo>
                    <a:pt x="38820" y="604031"/>
                  </a:lnTo>
                  <a:lnTo>
                    <a:pt x="41477" y="644755"/>
                  </a:lnTo>
                  <a:lnTo>
                    <a:pt x="43129" y="688254"/>
                  </a:lnTo>
                  <a:lnTo>
                    <a:pt x="43863" y="732752"/>
                  </a:lnTo>
                  <a:lnTo>
                    <a:pt x="44189" y="776047"/>
                  </a:lnTo>
                  <a:lnTo>
                    <a:pt x="46216" y="820689"/>
                  </a:lnTo>
                  <a:lnTo>
                    <a:pt x="48762" y="866401"/>
                  </a:lnTo>
                  <a:lnTo>
                    <a:pt x="49894" y="912588"/>
                  </a:lnTo>
                  <a:lnTo>
                    <a:pt x="50902" y="936475"/>
                  </a:lnTo>
                  <a:lnTo>
                    <a:pt x="52279" y="960867"/>
                  </a:lnTo>
                  <a:lnTo>
                    <a:pt x="53903" y="985594"/>
                  </a:lnTo>
                  <a:lnTo>
                    <a:pt x="55690" y="1009841"/>
                  </a:lnTo>
                  <a:lnTo>
                    <a:pt x="57588" y="1033766"/>
                  </a:lnTo>
                  <a:lnTo>
                    <a:pt x="59559" y="1057477"/>
                  </a:lnTo>
                  <a:lnTo>
                    <a:pt x="60873" y="1081751"/>
                  </a:lnTo>
                  <a:lnTo>
                    <a:pt x="61748" y="1106401"/>
                  </a:lnTo>
                  <a:lnTo>
                    <a:pt x="62332" y="1131301"/>
                  </a:lnTo>
                  <a:lnTo>
                    <a:pt x="63427" y="1155661"/>
                  </a:lnTo>
                  <a:lnTo>
                    <a:pt x="64862" y="1179663"/>
                  </a:lnTo>
                  <a:lnTo>
                    <a:pt x="66525" y="1203425"/>
                  </a:lnTo>
                  <a:lnTo>
                    <a:pt x="68338" y="1227734"/>
                  </a:lnTo>
                  <a:lnTo>
                    <a:pt x="70253" y="1252406"/>
                  </a:lnTo>
                  <a:lnTo>
                    <a:pt x="72236" y="1277320"/>
                  </a:lnTo>
                  <a:lnTo>
                    <a:pt x="73557" y="1301691"/>
                  </a:lnTo>
                  <a:lnTo>
                    <a:pt x="74438" y="1325700"/>
                  </a:lnTo>
                  <a:lnTo>
                    <a:pt x="75025" y="1349467"/>
                  </a:lnTo>
                  <a:lnTo>
                    <a:pt x="75417" y="1373778"/>
                  </a:lnTo>
                  <a:lnTo>
                    <a:pt x="75678" y="1398452"/>
                  </a:lnTo>
                  <a:lnTo>
                    <a:pt x="75852" y="1423368"/>
                  </a:lnTo>
                  <a:lnTo>
                    <a:pt x="75968" y="1447740"/>
                  </a:lnTo>
                  <a:lnTo>
                    <a:pt x="76045" y="1471749"/>
                  </a:lnTo>
                  <a:lnTo>
                    <a:pt x="76131" y="1519122"/>
                  </a:lnTo>
                  <a:lnTo>
                    <a:pt x="76169" y="1566047"/>
                  </a:lnTo>
                  <a:lnTo>
                    <a:pt x="76187" y="1610891"/>
                  </a:lnTo>
                  <a:lnTo>
                    <a:pt x="76195" y="1655046"/>
                  </a:lnTo>
                  <a:lnTo>
                    <a:pt x="76198" y="1700541"/>
                  </a:lnTo>
                  <a:lnTo>
                    <a:pt x="74317" y="1744750"/>
                  </a:lnTo>
                  <a:lnTo>
                    <a:pt x="71129" y="1787211"/>
                  </a:lnTo>
                  <a:lnTo>
                    <a:pt x="67361" y="1827249"/>
                  </a:lnTo>
                  <a:lnTo>
                    <a:pt x="63335" y="1868092"/>
                  </a:lnTo>
                  <a:lnTo>
                    <a:pt x="59899" y="1908352"/>
                  </a:lnTo>
                  <a:lnTo>
                    <a:pt x="58372" y="1945060"/>
                  </a:lnTo>
                  <a:lnTo>
                    <a:pt x="55811" y="1980190"/>
                  </a:lnTo>
                  <a:lnTo>
                    <a:pt x="52321" y="2014618"/>
                  </a:lnTo>
                  <a:lnTo>
                    <a:pt x="48420" y="2048734"/>
                  </a:lnTo>
                  <a:lnTo>
                    <a:pt x="42254" y="2092932"/>
                  </a:lnTo>
                  <a:lnTo>
                    <a:pt x="39331" y="2132839"/>
                  </a:lnTo>
                  <a:lnTo>
                    <a:pt x="35093" y="2168104"/>
                  </a:lnTo>
                  <a:lnTo>
                    <a:pt x="32741" y="2214379"/>
                  </a:lnTo>
                  <a:lnTo>
                    <a:pt x="28672" y="2258194"/>
                  </a:lnTo>
                  <a:lnTo>
                    <a:pt x="16849" y="2301236"/>
                  </a:lnTo>
                  <a:lnTo>
                    <a:pt x="14055" y="2304623"/>
                  </a:lnTo>
                  <a:lnTo>
                    <a:pt x="0" y="231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657"/>
            <p:cNvSpPr/>
            <p:nvPr>
              <p:custDataLst>
                <p:tags r:id="rId19"/>
              </p:custDataLst>
            </p:nvPr>
          </p:nvSpPr>
          <p:spPr>
            <a:xfrm>
              <a:off x="3325580" y="2736883"/>
              <a:ext cx="4135671" cy="107521"/>
            </a:xfrm>
            <a:custGeom>
              <a:avLst/>
              <a:gdLst/>
              <a:ahLst/>
              <a:cxnLst/>
              <a:rect l="0" t="0" r="0" b="0"/>
              <a:pathLst>
                <a:path w="4135671" h="107521">
                  <a:moveTo>
                    <a:pt x="8170" y="38067"/>
                  </a:moveTo>
                  <a:lnTo>
                    <a:pt x="8170" y="38067"/>
                  </a:lnTo>
                  <a:lnTo>
                    <a:pt x="1428" y="44809"/>
                  </a:lnTo>
                  <a:lnTo>
                    <a:pt x="147" y="47501"/>
                  </a:lnTo>
                  <a:lnTo>
                    <a:pt x="0" y="50000"/>
                  </a:lnTo>
                  <a:lnTo>
                    <a:pt x="606" y="52373"/>
                  </a:lnTo>
                  <a:lnTo>
                    <a:pt x="1716" y="53954"/>
                  </a:lnTo>
                  <a:lnTo>
                    <a:pt x="3162" y="55008"/>
                  </a:lnTo>
                  <a:lnTo>
                    <a:pt x="10883" y="56885"/>
                  </a:lnTo>
                  <a:lnTo>
                    <a:pt x="50438" y="63839"/>
                  </a:lnTo>
                  <a:lnTo>
                    <a:pt x="92425" y="68046"/>
                  </a:lnTo>
                  <a:lnTo>
                    <a:pt x="133106" y="69030"/>
                  </a:lnTo>
                  <a:lnTo>
                    <a:pt x="172351" y="69467"/>
                  </a:lnTo>
                  <a:lnTo>
                    <a:pt x="212844" y="67780"/>
                  </a:lnTo>
                  <a:lnTo>
                    <a:pt x="255063" y="65384"/>
                  </a:lnTo>
                  <a:lnTo>
                    <a:pt x="299699" y="64319"/>
                  </a:lnTo>
                  <a:lnTo>
                    <a:pt x="323878" y="63329"/>
                  </a:lnTo>
                  <a:lnTo>
                    <a:pt x="349170" y="61964"/>
                  </a:lnTo>
                  <a:lnTo>
                    <a:pt x="375203" y="60348"/>
                  </a:lnTo>
                  <a:lnTo>
                    <a:pt x="403142" y="58566"/>
                  </a:lnTo>
                  <a:lnTo>
                    <a:pt x="432351" y="56672"/>
                  </a:lnTo>
                  <a:lnTo>
                    <a:pt x="462407" y="54704"/>
                  </a:lnTo>
                  <a:lnTo>
                    <a:pt x="493734" y="52686"/>
                  </a:lnTo>
                  <a:lnTo>
                    <a:pt x="525907" y="50635"/>
                  </a:lnTo>
                  <a:lnTo>
                    <a:pt x="558645" y="48562"/>
                  </a:lnTo>
                  <a:lnTo>
                    <a:pt x="593170" y="46475"/>
                  </a:lnTo>
                  <a:lnTo>
                    <a:pt x="628886" y="44378"/>
                  </a:lnTo>
                  <a:lnTo>
                    <a:pt x="665397" y="42274"/>
                  </a:lnTo>
                  <a:lnTo>
                    <a:pt x="703850" y="40166"/>
                  </a:lnTo>
                  <a:lnTo>
                    <a:pt x="743595" y="38055"/>
                  </a:lnTo>
                  <a:lnTo>
                    <a:pt x="784202" y="35943"/>
                  </a:lnTo>
                  <a:lnTo>
                    <a:pt x="825387" y="33123"/>
                  </a:lnTo>
                  <a:lnTo>
                    <a:pt x="866954" y="29832"/>
                  </a:lnTo>
                  <a:lnTo>
                    <a:pt x="908776" y="26227"/>
                  </a:lnTo>
                  <a:lnTo>
                    <a:pt x="952885" y="23118"/>
                  </a:lnTo>
                  <a:lnTo>
                    <a:pt x="998519" y="20340"/>
                  </a:lnTo>
                  <a:lnTo>
                    <a:pt x="1045169" y="17782"/>
                  </a:lnTo>
                  <a:lnTo>
                    <a:pt x="1091791" y="15372"/>
                  </a:lnTo>
                  <a:lnTo>
                    <a:pt x="1138394" y="13059"/>
                  </a:lnTo>
                  <a:lnTo>
                    <a:pt x="1184987" y="10812"/>
                  </a:lnTo>
                  <a:lnTo>
                    <a:pt x="1234392" y="8608"/>
                  </a:lnTo>
                  <a:lnTo>
                    <a:pt x="1285675" y="6433"/>
                  </a:lnTo>
                  <a:lnTo>
                    <a:pt x="1338205" y="4278"/>
                  </a:lnTo>
                  <a:lnTo>
                    <a:pt x="1390866" y="2841"/>
                  </a:lnTo>
                  <a:lnTo>
                    <a:pt x="1443611" y="1883"/>
                  </a:lnTo>
                  <a:lnTo>
                    <a:pt x="1496414" y="1244"/>
                  </a:lnTo>
                  <a:lnTo>
                    <a:pt x="1549960" y="818"/>
                  </a:lnTo>
                  <a:lnTo>
                    <a:pt x="1604002" y="535"/>
                  </a:lnTo>
                  <a:lnTo>
                    <a:pt x="1658375" y="345"/>
                  </a:lnTo>
                  <a:lnTo>
                    <a:pt x="1713673" y="219"/>
                  </a:lnTo>
                  <a:lnTo>
                    <a:pt x="1769588" y="135"/>
                  </a:lnTo>
                  <a:lnTo>
                    <a:pt x="1825915" y="79"/>
                  </a:lnTo>
                  <a:lnTo>
                    <a:pt x="1881106" y="42"/>
                  </a:lnTo>
                  <a:lnTo>
                    <a:pt x="1935538" y="17"/>
                  </a:lnTo>
                  <a:lnTo>
                    <a:pt x="1989465" y="0"/>
                  </a:lnTo>
                  <a:lnTo>
                    <a:pt x="2045877" y="695"/>
                  </a:lnTo>
                  <a:lnTo>
                    <a:pt x="2103947" y="1863"/>
                  </a:lnTo>
                  <a:lnTo>
                    <a:pt x="2163121" y="3348"/>
                  </a:lnTo>
                  <a:lnTo>
                    <a:pt x="2221621" y="5749"/>
                  </a:lnTo>
                  <a:lnTo>
                    <a:pt x="2279670" y="8760"/>
                  </a:lnTo>
                  <a:lnTo>
                    <a:pt x="2337420" y="12179"/>
                  </a:lnTo>
                  <a:lnTo>
                    <a:pt x="2396381" y="15164"/>
                  </a:lnTo>
                  <a:lnTo>
                    <a:pt x="2456150" y="17859"/>
                  </a:lnTo>
                  <a:lnTo>
                    <a:pt x="2516456" y="20362"/>
                  </a:lnTo>
                  <a:lnTo>
                    <a:pt x="2575006" y="23442"/>
                  </a:lnTo>
                  <a:lnTo>
                    <a:pt x="2632383" y="26905"/>
                  </a:lnTo>
                  <a:lnTo>
                    <a:pt x="2688978" y="30626"/>
                  </a:lnTo>
                  <a:lnTo>
                    <a:pt x="2745759" y="34517"/>
                  </a:lnTo>
                  <a:lnTo>
                    <a:pt x="2802662" y="38523"/>
                  </a:lnTo>
                  <a:lnTo>
                    <a:pt x="2859647" y="42604"/>
                  </a:lnTo>
                  <a:lnTo>
                    <a:pt x="2915984" y="46736"/>
                  </a:lnTo>
                  <a:lnTo>
                    <a:pt x="2971884" y="50902"/>
                  </a:lnTo>
                  <a:lnTo>
                    <a:pt x="3027494" y="55090"/>
                  </a:lnTo>
                  <a:lnTo>
                    <a:pt x="3081504" y="59294"/>
                  </a:lnTo>
                  <a:lnTo>
                    <a:pt x="3134443" y="63507"/>
                  </a:lnTo>
                  <a:lnTo>
                    <a:pt x="3186669" y="67727"/>
                  </a:lnTo>
                  <a:lnTo>
                    <a:pt x="3238419" y="71246"/>
                  </a:lnTo>
                  <a:lnTo>
                    <a:pt x="3289853" y="74297"/>
                  </a:lnTo>
                  <a:lnTo>
                    <a:pt x="3341075" y="77037"/>
                  </a:lnTo>
                  <a:lnTo>
                    <a:pt x="3390745" y="80275"/>
                  </a:lnTo>
                  <a:lnTo>
                    <a:pt x="3439381" y="83844"/>
                  </a:lnTo>
                  <a:lnTo>
                    <a:pt x="3487327" y="87635"/>
                  </a:lnTo>
                  <a:lnTo>
                    <a:pt x="3532697" y="90868"/>
                  </a:lnTo>
                  <a:lnTo>
                    <a:pt x="3576351" y="93729"/>
                  </a:lnTo>
                  <a:lnTo>
                    <a:pt x="3618856" y="96341"/>
                  </a:lnTo>
                  <a:lnTo>
                    <a:pt x="3659894" y="98789"/>
                  </a:lnTo>
                  <a:lnTo>
                    <a:pt x="3699952" y="101126"/>
                  </a:lnTo>
                  <a:lnTo>
                    <a:pt x="3739359" y="103390"/>
                  </a:lnTo>
                  <a:lnTo>
                    <a:pt x="3776211" y="104899"/>
                  </a:lnTo>
                  <a:lnTo>
                    <a:pt x="3811364" y="105905"/>
                  </a:lnTo>
                  <a:lnTo>
                    <a:pt x="3845383" y="106575"/>
                  </a:lnTo>
                  <a:lnTo>
                    <a:pt x="3878645" y="107023"/>
                  </a:lnTo>
                  <a:lnTo>
                    <a:pt x="3911404" y="107321"/>
                  </a:lnTo>
                  <a:lnTo>
                    <a:pt x="3943825" y="107520"/>
                  </a:lnTo>
                  <a:lnTo>
                    <a:pt x="3973201" y="106946"/>
                  </a:lnTo>
                  <a:lnTo>
                    <a:pt x="4000545" y="105859"/>
                  </a:lnTo>
                  <a:lnTo>
                    <a:pt x="4026537" y="104428"/>
                  </a:lnTo>
                  <a:lnTo>
                    <a:pt x="4135670" y="9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658"/>
            <p:cNvSpPr/>
            <p:nvPr>
              <p:custDataLst>
                <p:tags r:id="rId20"/>
              </p:custDataLst>
            </p:nvPr>
          </p:nvSpPr>
          <p:spPr>
            <a:xfrm>
              <a:off x="3168650" y="2203450"/>
              <a:ext cx="177801" cy="133351"/>
            </a:xfrm>
            <a:custGeom>
              <a:avLst/>
              <a:gdLst/>
              <a:ahLst/>
              <a:cxnLst/>
              <a:rect l="0" t="0" r="0" b="0"/>
              <a:pathLst>
                <a:path w="177801" h="133351">
                  <a:moveTo>
                    <a:pt x="0" y="133350"/>
                  </a:moveTo>
                  <a:lnTo>
                    <a:pt x="0" y="133350"/>
                  </a:lnTo>
                  <a:lnTo>
                    <a:pt x="0" y="121141"/>
                  </a:lnTo>
                  <a:lnTo>
                    <a:pt x="1881" y="115459"/>
                  </a:lnTo>
                  <a:lnTo>
                    <a:pt x="8838" y="106062"/>
                  </a:lnTo>
                  <a:lnTo>
                    <a:pt x="32216" y="88684"/>
                  </a:lnTo>
                  <a:lnTo>
                    <a:pt x="79049" y="67870"/>
                  </a:lnTo>
                  <a:lnTo>
                    <a:pt x="118835" y="48423"/>
                  </a:lnTo>
                  <a:lnTo>
                    <a:pt x="158470" y="2493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901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MARTInkShape-Group344"/>
          <p:cNvGrpSpPr/>
          <p:nvPr/>
        </p:nvGrpSpPr>
        <p:grpSpPr>
          <a:xfrm>
            <a:off x="7283450" y="3634935"/>
            <a:ext cx="1035051" cy="253741"/>
            <a:chOff x="7283450" y="3634935"/>
            <a:chExt cx="1035051" cy="253741"/>
          </a:xfrm>
        </p:grpSpPr>
        <p:sp>
          <p:nvSpPr>
            <p:cNvPr id="80" name="SMARTInkShape-1659"/>
            <p:cNvSpPr/>
            <p:nvPr>
              <p:custDataLst>
                <p:tags r:id="rId55"/>
              </p:custDataLst>
            </p:nvPr>
          </p:nvSpPr>
          <p:spPr>
            <a:xfrm>
              <a:off x="7594862" y="3702050"/>
              <a:ext cx="88639" cy="126935"/>
            </a:xfrm>
            <a:custGeom>
              <a:avLst/>
              <a:gdLst/>
              <a:ahLst/>
              <a:cxnLst/>
              <a:rect l="0" t="0" r="0" b="0"/>
              <a:pathLst>
                <a:path w="88639" h="126935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5"/>
                  </a:lnTo>
                  <a:lnTo>
                    <a:pt x="0" y="3371"/>
                  </a:lnTo>
                  <a:lnTo>
                    <a:pt x="30504" y="48923"/>
                  </a:lnTo>
                  <a:lnTo>
                    <a:pt x="48227" y="82571"/>
                  </a:lnTo>
                  <a:lnTo>
                    <a:pt x="54322" y="106075"/>
                  </a:lnTo>
                  <a:lnTo>
                    <a:pt x="53866" y="117935"/>
                  </a:lnTo>
                  <a:lnTo>
                    <a:pt x="51524" y="126902"/>
                  </a:lnTo>
                  <a:lnTo>
                    <a:pt x="51195" y="126934"/>
                  </a:lnTo>
                  <a:lnTo>
                    <a:pt x="47361" y="120239"/>
                  </a:lnTo>
                  <a:lnTo>
                    <a:pt x="48499" y="99204"/>
                  </a:lnTo>
                  <a:lnTo>
                    <a:pt x="59057" y="57114"/>
                  </a:lnTo>
                  <a:lnTo>
                    <a:pt x="74250" y="26647"/>
                  </a:lnTo>
                  <a:lnTo>
                    <a:pt x="88638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660"/>
            <p:cNvSpPr/>
            <p:nvPr>
              <p:custDataLst>
                <p:tags r:id="rId56"/>
              </p:custDataLst>
            </p:nvPr>
          </p:nvSpPr>
          <p:spPr>
            <a:xfrm>
              <a:off x="7831470" y="3674501"/>
              <a:ext cx="74281" cy="117319"/>
            </a:xfrm>
            <a:custGeom>
              <a:avLst/>
              <a:gdLst/>
              <a:ahLst/>
              <a:cxnLst/>
              <a:rect l="0" t="0" r="0" b="0"/>
              <a:pathLst>
                <a:path w="74281" h="117319">
                  <a:moveTo>
                    <a:pt x="61580" y="21199"/>
                  </a:moveTo>
                  <a:lnTo>
                    <a:pt x="61580" y="21199"/>
                  </a:lnTo>
                  <a:lnTo>
                    <a:pt x="61580" y="12361"/>
                  </a:lnTo>
                  <a:lnTo>
                    <a:pt x="59699" y="8334"/>
                  </a:lnTo>
                  <a:lnTo>
                    <a:pt x="52742" y="0"/>
                  </a:lnTo>
                  <a:lnTo>
                    <a:pt x="49337" y="10"/>
                  </a:lnTo>
                  <a:lnTo>
                    <a:pt x="39911" y="3785"/>
                  </a:lnTo>
                  <a:lnTo>
                    <a:pt x="32429" y="12048"/>
                  </a:lnTo>
                  <a:lnTo>
                    <a:pt x="10861" y="54514"/>
                  </a:lnTo>
                  <a:lnTo>
                    <a:pt x="813" y="90522"/>
                  </a:lnTo>
                  <a:lnTo>
                    <a:pt x="0" y="105631"/>
                  </a:lnTo>
                  <a:lnTo>
                    <a:pt x="1991" y="114698"/>
                  </a:lnTo>
                  <a:lnTo>
                    <a:pt x="4215" y="116693"/>
                  </a:lnTo>
                  <a:lnTo>
                    <a:pt x="7109" y="117318"/>
                  </a:lnTo>
                  <a:lnTo>
                    <a:pt x="10449" y="117028"/>
                  </a:lnTo>
                  <a:lnTo>
                    <a:pt x="17922" y="111062"/>
                  </a:lnTo>
                  <a:lnTo>
                    <a:pt x="34219" y="86614"/>
                  </a:lnTo>
                  <a:lnTo>
                    <a:pt x="53869" y="43179"/>
                  </a:lnTo>
                  <a:lnTo>
                    <a:pt x="54322" y="42908"/>
                  </a:lnTo>
                  <a:lnTo>
                    <a:pt x="54625" y="43433"/>
                  </a:lnTo>
                  <a:lnTo>
                    <a:pt x="66037" y="84730"/>
                  </a:lnTo>
                  <a:lnTo>
                    <a:pt x="74280" y="110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661"/>
            <p:cNvSpPr/>
            <p:nvPr>
              <p:custDataLst>
                <p:tags r:id="rId57"/>
              </p:custDataLst>
            </p:nvPr>
          </p:nvSpPr>
          <p:spPr>
            <a:xfrm>
              <a:off x="8098083" y="3647879"/>
              <a:ext cx="68018" cy="137716"/>
            </a:xfrm>
            <a:custGeom>
              <a:avLst/>
              <a:gdLst/>
              <a:ahLst/>
              <a:cxnLst/>
              <a:rect l="0" t="0" r="0" b="0"/>
              <a:pathLst>
                <a:path w="68018" h="137716">
                  <a:moveTo>
                    <a:pt x="61667" y="3371"/>
                  </a:moveTo>
                  <a:lnTo>
                    <a:pt x="61667" y="3371"/>
                  </a:lnTo>
                  <a:lnTo>
                    <a:pt x="58296" y="0"/>
                  </a:lnTo>
                  <a:lnTo>
                    <a:pt x="56598" y="418"/>
                  </a:lnTo>
                  <a:lnTo>
                    <a:pt x="13746" y="47659"/>
                  </a:lnTo>
                  <a:lnTo>
                    <a:pt x="1976" y="86281"/>
                  </a:lnTo>
                  <a:lnTo>
                    <a:pt x="0" y="109546"/>
                  </a:lnTo>
                  <a:lnTo>
                    <a:pt x="2039" y="123232"/>
                  </a:lnTo>
                  <a:lnTo>
                    <a:pt x="7178" y="132607"/>
                  </a:lnTo>
                  <a:lnTo>
                    <a:pt x="10524" y="136095"/>
                  </a:lnTo>
                  <a:lnTo>
                    <a:pt x="14871" y="137715"/>
                  </a:lnTo>
                  <a:lnTo>
                    <a:pt x="25347" y="137633"/>
                  </a:lnTo>
                  <a:lnTo>
                    <a:pt x="68017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662"/>
            <p:cNvSpPr/>
            <p:nvPr>
              <p:custDataLst>
                <p:tags r:id="rId58"/>
              </p:custDataLst>
            </p:nvPr>
          </p:nvSpPr>
          <p:spPr>
            <a:xfrm>
              <a:off x="7772400" y="3638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69850"/>
                  </a:moveTo>
                  <a:lnTo>
                    <a:pt x="0" y="69850"/>
                  </a:lnTo>
                  <a:lnTo>
                    <a:pt x="0" y="29023"/>
                  </a:lnTo>
                  <a:lnTo>
                    <a:pt x="0" y="4087"/>
                  </a:lnTo>
                  <a:lnTo>
                    <a:pt x="705" y="131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663"/>
            <p:cNvSpPr/>
            <p:nvPr>
              <p:custDataLst>
                <p:tags r:id="rId59"/>
              </p:custDataLst>
            </p:nvPr>
          </p:nvSpPr>
          <p:spPr>
            <a:xfrm>
              <a:off x="8207792" y="3634935"/>
              <a:ext cx="110709" cy="156016"/>
            </a:xfrm>
            <a:custGeom>
              <a:avLst/>
              <a:gdLst/>
              <a:ahLst/>
              <a:cxnLst/>
              <a:rect l="0" t="0" r="0" b="0"/>
              <a:pathLst>
                <a:path w="110709" h="156016">
                  <a:moveTo>
                    <a:pt x="28158" y="60765"/>
                  </a:moveTo>
                  <a:lnTo>
                    <a:pt x="28158" y="60765"/>
                  </a:lnTo>
                  <a:lnTo>
                    <a:pt x="18031" y="71596"/>
                  </a:lnTo>
                  <a:lnTo>
                    <a:pt x="16601" y="75692"/>
                  </a:lnTo>
                  <a:lnTo>
                    <a:pt x="16926" y="77066"/>
                  </a:lnTo>
                  <a:lnTo>
                    <a:pt x="17848" y="77983"/>
                  </a:lnTo>
                  <a:lnTo>
                    <a:pt x="19168" y="78593"/>
                  </a:lnTo>
                  <a:lnTo>
                    <a:pt x="27767" y="79453"/>
                  </a:lnTo>
                  <a:lnTo>
                    <a:pt x="42623" y="72965"/>
                  </a:lnTo>
                  <a:lnTo>
                    <a:pt x="60431" y="62106"/>
                  </a:lnTo>
                  <a:lnTo>
                    <a:pt x="87964" y="26535"/>
                  </a:lnTo>
                  <a:lnTo>
                    <a:pt x="93543" y="15918"/>
                  </a:lnTo>
                  <a:lnTo>
                    <a:pt x="96022" y="6496"/>
                  </a:lnTo>
                  <a:lnTo>
                    <a:pt x="94569" y="3419"/>
                  </a:lnTo>
                  <a:lnTo>
                    <a:pt x="91481" y="1367"/>
                  </a:lnTo>
                  <a:lnTo>
                    <a:pt x="87306" y="0"/>
                  </a:lnTo>
                  <a:lnTo>
                    <a:pt x="75142" y="2244"/>
                  </a:lnTo>
                  <a:lnTo>
                    <a:pt x="52427" y="13321"/>
                  </a:lnTo>
                  <a:lnTo>
                    <a:pt x="26209" y="32657"/>
                  </a:lnTo>
                  <a:lnTo>
                    <a:pt x="8530" y="59257"/>
                  </a:lnTo>
                  <a:lnTo>
                    <a:pt x="0" y="87208"/>
                  </a:lnTo>
                  <a:lnTo>
                    <a:pt x="1624" y="96032"/>
                  </a:lnTo>
                  <a:lnTo>
                    <a:pt x="10954" y="113363"/>
                  </a:lnTo>
                  <a:lnTo>
                    <a:pt x="28705" y="132245"/>
                  </a:lnTo>
                  <a:lnTo>
                    <a:pt x="57483" y="146777"/>
                  </a:lnTo>
                  <a:lnTo>
                    <a:pt x="110708" y="156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664"/>
            <p:cNvSpPr/>
            <p:nvPr>
              <p:custDataLst>
                <p:tags r:id="rId60"/>
              </p:custDataLst>
            </p:nvPr>
          </p:nvSpPr>
          <p:spPr>
            <a:xfrm>
              <a:off x="7969534" y="3677533"/>
              <a:ext cx="60784" cy="96035"/>
            </a:xfrm>
            <a:custGeom>
              <a:avLst/>
              <a:gdLst/>
              <a:ahLst/>
              <a:cxnLst/>
              <a:rect l="0" t="0" r="0" b="0"/>
              <a:pathLst>
                <a:path w="60784" h="96035">
                  <a:moveTo>
                    <a:pt x="12416" y="5467"/>
                  </a:moveTo>
                  <a:lnTo>
                    <a:pt x="12416" y="5467"/>
                  </a:lnTo>
                  <a:lnTo>
                    <a:pt x="12416" y="0"/>
                  </a:lnTo>
                  <a:lnTo>
                    <a:pt x="10535" y="30857"/>
                  </a:lnTo>
                  <a:lnTo>
                    <a:pt x="4576" y="75874"/>
                  </a:lnTo>
                  <a:lnTo>
                    <a:pt x="676" y="95810"/>
                  </a:lnTo>
                  <a:lnTo>
                    <a:pt x="356" y="96034"/>
                  </a:lnTo>
                  <a:lnTo>
                    <a:pt x="0" y="92521"/>
                  </a:lnTo>
                  <a:lnTo>
                    <a:pt x="5547" y="68628"/>
                  </a:lnTo>
                  <a:lnTo>
                    <a:pt x="23488" y="25056"/>
                  </a:lnTo>
                  <a:lnTo>
                    <a:pt x="31682" y="12292"/>
                  </a:lnTo>
                  <a:lnTo>
                    <a:pt x="40028" y="4972"/>
                  </a:lnTo>
                  <a:lnTo>
                    <a:pt x="48442" y="1719"/>
                  </a:lnTo>
                  <a:lnTo>
                    <a:pt x="51955" y="2263"/>
                  </a:lnTo>
                  <a:lnTo>
                    <a:pt x="55003" y="4036"/>
                  </a:lnTo>
                  <a:lnTo>
                    <a:pt x="57741" y="6630"/>
                  </a:lnTo>
                  <a:lnTo>
                    <a:pt x="60783" y="17038"/>
                  </a:lnTo>
                  <a:lnTo>
                    <a:pt x="60613" y="40645"/>
                  </a:lnTo>
                  <a:lnTo>
                    <a:pt x="52291" y="79035"/>
                  </a:lnTo>
                  <a:lnTo>
                    <a:pt x="44166" y="94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665"/>
            <p:cNvSpPr/>
            <p:nvPr>
              <p:custDataLst>
                <p:tags r:id="rId61"/>
              </p:custDataLst>
            </p:nvPr>
          </p:nvSpPr>
          <p:spPr>
            <a:xfrm>
              <a:off x="7469913" y="3738379"/>
              <a:ext cx="80238" cy="97022"/>
            </a:xfrm>
            <a:custGeom>
              <a:avLst/>
              <a:gdLst/>
              <a:ahLst/>
              <a:cxnLst/>
              <a:rect l="0" t="0" r="0" b="0"/>
              <a:pathLst>
                <a:path w="80238" h="97022">
                  <a:moveTo>
                    <a:pt x="35787" y="71621"/>
                  </a:moveTo>
                  <a:lnTo>
                    <a:pt x="35787" y="71621"/>
                  </a:lnTo>
                  <a:lnTo>
                    <a:pt x="39157" y="64879"/>
                  </a:lnTo>
                  <a:lnTo>
                    <a:pt x="41962" y="23118"/>
                  </a:lnTo>
                  <a:lnTo>
                    <a:pt x="42059" y="12199"/>
                  </a:lnTo>
                  <a:lnTo>
                    <a:pt x="40675" y="8018"/>
                  </a:lnTo>
                  <a:lnTo>
                    <a:pt x="35372" y="1490"/>
                  </a:lnTo>
                  <a:lnTo>
                    <a:pt x="32688" y="172"/>
                  </a:lnTo>
                  <a:lnTo>
                    <a:pt x="30195" y="0"/>
                  </a:lnTo>
                  <a:lnTo>
                    <a:pt x="27825" y="590"/>
                  </a:lnTo>
                  <a:lnTo>
                    <a:pt x="17749" y="11534"/>
                  </a:lnTo>
                  <a:lnTo>
                    <a:pt x="3112" y="42923"/>
                  </a:lnTo>
                  <a:lnTo>
                    <a:pt x="0" y="64294"/>
                  </a:lnTo>
                  <a:lnTo>
                    <a:pt x="3232" y="82620"/>
                  </a:lnTo>
                  <a:lnTo>
                    <a:pt x="6736" y="90150"/>
                  </a:lnTo>
                  <a:lnTo>
                    <a:pt x="10646" y="93967"/>
                  </a:lnTo>
                  <a:lnTo>
                    <a:pt x="12677" y="94985"/>
                  </a:lnTo>
                  <a:lnTo>
                    <a:pt x="15442" y="93547"/>
                  </a:lnTo>
                  <a:lnTo>
                    <a:pt x="25369" y="82116"/>
                  </a:lnTo>
                  <a:lnTo>
                    <a:pt x="44177" y="46238"/>
                  </a:lnTo>
                  <a:lnTo>
                    <a:pt x="46320" y="45526"/>
                  </a:lnTo>
                  <a:lnTo>
                    <a:pt x="48453" y="46463"/>
                  </a:lnTo>
                  <a:lnTo>
                    <a:pt x="50581" y="48499"/>
                  </a:lnTo>
                  <a:lnTo>
                    <a:pt x="80237" y="97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666"/>
            <p:cNvSpPr/>
            <p:nvPr>
              <p:custDataLst>
                <p:tags r:id="rId62"/>
              </p:custDataLst>
            </p:nvPr>
          </p:nvSpPr>
          <p:spPr>
            <a:xfrm>
              <a:off x="7283450" y="3727060"/>
              <a:ext cx="133351" cy="161616"/>
            </a:xfrm>
            <a:custGeom>
              <a:avLst/>
              <a:gdLst/>
              <a:ahLst/>
              <a:cxnLst/>
              <a:rect l="0" t="0" r="0" b="0"/>
              <a:pathLst>
                <a:path w="133351" h="161616">
                  <a:moveTo>
                    <a:pt x="0" y="57540"/>
                  </a:moveTo>
                  <a:lnTo>
                    <a:pt x="0" y="57540"/>
                  </a:lnTo>
                  <a:lnTo>
                    <a:pt x="0" y="52073"/>
                  </a:lnTo>
                  <a:lnTo>
                    <a:pt x="3370" y="54822"/>
                  </a:lnTo>
                  <a:lnTo>
                    <a:pt x="18297" y="93929"/>
                  </a:lnTo>
                  <a:lnTo>
                    <a:pt x="38501" y="138184"/>
                  </a:lnTo>
                  <a:lnTo>
                    <a:pt x="47920" y="152413"/>
                  </a:lnTo>
                  <a:lnTo>
                    <a:pt x="58692" y="159678"/>
                  </a:lnTo>
                  <a:lnTo>
                    <a:pt x="64528" y="161615"/>
                  </a:lnTo>
                  <a:lnTo>
                    <a:pt x="70535" y="160790"/>
                  </a:lnTo>
                  <a:lnTo>
                    <a:pt x="82854" y="154229"/>
                  </a:lnTo>
                  <a:lnTo>
                    <a:pt x="98320" y="138635"/>
                  </a:lnTo>
                  <a:lnTo>
                    <a:pt x="108467" y="110496"/>
                  </a:lnTo>
                  <a:lnTo>
                    <a:pt x="115412" y="67597"/>
                  </a:lnTo>
                  <a:lnTo>
                    <a:pt x="119614" y="20643"/>
                  </a:lnTo>
                  <a:lnTo>
                    <a:pt x="122071" y="5863"/>
                  </a:lnTo>
                  <a:lnTo>
                    <a:pt x="123715" y="1922"/>
                  </a:lnTo>
                  <a:lnTo>
                    <a:pt x="125515" y="0"/>
                  </a:lnTo>
                  <a:lnTo>
                    <a:pt x="133350" y="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667"/>
            <p:cNvSpPr/>
            <p:nvPr>
              <p:custDataLst>
                <p:tags r:id="rId63"/>
              </p:custDataLst>
            </p:nvPr>
          </p:nvSpPr>
          <p:spPr>
            <a:xfrm>
              <a:off x="7759700" y="37147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7674" y="20722"/>
                  </a:lnTo>
                  <a:lnTo>
                    <a:pt x="1440" y="6232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345"/>
          <p:cNvGrpSpPr/>
          <p:nvPr/>
        </p:nvGrpSpPr>
        <p:grpSpPr>
          <a:xfrm>
            <a:off x="5576600" y="3680778"/>
            <a:ext cx="1368166" cy="580073"/>
            <a:chOff x="5576600" y="3680778"/>
            <a:chExt cx="1368166" cy="580073"/>
          </a:xfrm>
        </p:grpSpPr>
        <p:sp>
          <p:nvSpPr>
            <p:cNvPr id="90" name="SMARTInkShape-1668"/>
            <p:cNvSpPr/>
            <p:nvPr>
              <p:custDataLst>
                <p:tags r:id="rId49"/>
              </p:custDataLst>
            </p:nvPr>
          </p:nvSpPr>
          <p:spPr>
            <a:xfrm>
              <a:off x="5619827" y="4191000"/>
              <a:ext cx="177724" cy="69851"/>
            </a:xfrm>
            <a:custGeom>
              <a:avLst/>
              <a:gdLst/>
              <a:ahLst/>
              <a:cxnLst/>
              <a:rect l="0" t="0" r="0" b="0"/>
              <a:pathLst>
                <a:path w="177724" h="69851">
                  <a:moveTo>
                    <a:pt x="6273" y="69850"/>
                  </a:moveTo>
                  <a:lnTo>
                    <a:pt x="6273" y="69850"/>
                  </a:lnTo>
                  <a:lnTo>
                    <a:pt x="185" y="69850"/>
                  </a:lnTo>
                  <a:lnTo>
                    <a:pt x="0" y="63108"/>
                  </a:lnTo>
                  <a:lnTo>
                    <a:pt x="3317" y="52173"/>
                  </a:lnTo>
                  <a:lnTo>
                    <a:pt x="8722" y="46001"/>
                  </a:lnTo>
                  <a:lnTo>
                    <a:pt x="15828" y="41611"/>
                  </a:lnTo>
                  <a:lnTo>
                    <a:pt x="23690" y="39660"/>
                  </a:lnTo>
                  <a:lnTo>
                    <a:pt x="31888" y="40675"/>
                  </a:lnTo>
                  <a:lnTo>
                    <a:pt x="78995" y="58535"/>
                  </a:lnTo>
                  <a:lnTo>
                    <a:pt x="97122" y="62029"/>
                  </a:lnTo>
                  <a:lnTo>
                    <a:pt x="130072" y="57903"/>
                  </a:lnTo>
                  <a:lnTo>
                    <a:pt x="139141" y="53722"/>
                  </a:lnTo>
                  <a:lnTo>
                    <a:pt x="147170" y="47160"/>
                  </a:lnTo>
                  <a:lnTo>
                    <a:pt x="1777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669"/>
            <p:cNvSpPr/>
            <p:nvPr>
              <p:custDataLst>
                <p:tags r:id="rId50"/>
              </p:custDataLst>
            </p:nvPr>
          </p:nvSpPr>
          <p:spPr>
            <a:xfrm>
              <a:off x="6000765" y="4007995"/>
              <a:ext cx="139686" cy="142608"/>
            </a:xfrm>
            <a:custGeom>
              <a:avLst/>
              <a:gdLst/>
              <a:ahLst/>
              <a:cxnLst/>
              <a:rect l="0" t="0" r="0" b="0"/>
              <a:pathLst>
                <a:path w="139686" h="142608">
                  <a:moveTo>
                    <a:pt x="6335" y="11555"/>
                  </a:moveTo>
                  <a:lnTo>
                    <a:pt x="6335" y="11555"/>
                  </a:lnTo>
                  <a:lnTo>
                    <a:pt x="6335" y="8184"/>
                  </a:lnTo>
                  <a:lnTo>
                    <a:pt x="4453" y="4647"/>
                  </a:lnTo>
                  <a:lnTo>
                    <a:pt x="868" y="0"/>
                  </a:lnTo>
                  <a:lnTo>
                    <a:pt x="573" y="323"/>
                  </a:lnTo>
                  <a:lnTo>
                    <a:pt x="0" y="39660"/>
                  </a:lnTo>
                  <a:lnTo>
                    <a:pt x="1869" y="83194"/>
                  </a:lnTo>
                  <a:lnTo>
                    <a:pt x="8824" y="122445"/>
                  </a:lnTo>
                  <a:lnTo>
                    <a:pt x="14733" y="133277"/>
                  </a:lnTo>
                  <a:lnTo>
                    <a:pt x="18283" y="137153"/>
                  </a:lnTo>
                  <a:lnTo>
                    <a:pt x="25991" y="141459"/>
                  </a:lnTo>
                  <a:lnTo>
                    <a:pt x="30022" y="142607"/>
                  </a:lnTo>
                  <a:lnTo>
                    <a:pt x="40146" y="140121"/>
                  </a:lnTo>
                  <a:lnTo>
                    <a:pt x="50994" y="133606"/>
                  </a:lnTo>
                  <a:lnTo>
                    <a:pt x="60521" y="123656"/>
                  </a:lnTo>
                  <a:lnTo>
                    <a:pt x="70445" y="102782"/>
                  </a:lnTo>
                  <a:lnTo>
                    <a:pt x="79415" y="61012"/>
                  </a:lnTo>
                  <a:lnTo>
                    <a:pt x="82966" y="17085"/>
                  </a:lnTo>
                  <a:lnTo>
                    <a:pt x="85784" y="10955"/>
                  </a:lnTo>
                  <a:lnTo>
                    <a:pt x="86818" y="10450"/>
                  </a:lnTo>
                  <a:lnTo>
                    <a:pt x="87507" y="11524"/>
                  </a:lnTo>
                  <a:lnTo>
                    <a:pt x="97643" y="44046"/>
                  </a:lnTo>
                  <a:lnTo>
                    <a:pt x="110530" y="62575"/>
                  </a:lnTo>
                  <a:lnTo>
                    <a:pt x="139685" y="87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670"/>
            <p:cNvSpPr/>
            <p:nvPr>
              <p:custDataLst>
                <p:tags r:id="rId51"/>
              </p:custDataLst>
            </p:nvPr>
          </p:nvSpPr>
          <p:spPr>
            <a:xfrm>
              <a:off x="5576600" y="4044950"/>
              <a:ext cx="208251" cy="75939"/>
            </a:xfrm>
            <a:custGeom>
              <a:avLst/>
              <a:gdLst/>
              <a:ahLst/>
              <a:cxnLst/>
              <a:rect l="0" t="0" r="0" b="0"/>
              <a:pathLst>
                <a:path w="208251" h="75939">
                  <a:moveTo>
                    <a:pt x="24100" y="69850"/>
                  </a:moveTo>
                  <a:lnTo>
                    <a:pt x="24100" y="69850"/>
                  </a:lnTo>
                  <a:lnTo>
                    <a:pt x="12167" y="74876"/>
                  </a:lnTo>
                  <a:lnTo>
                    <a:pt x="3085" y="75938"/>
                  </a:lnTo>
                  <a:lnTo>
                    <a:pt x="1623" y="74614"/>
                  </a:lnTo>
                  <a:lnTo>
                    <a:pt x="0" y="69380"/>
                  </a:lnTo>
                  <a:lnTo>
                    <a:pt x="1160" y="62350"/>
                  </a:lnTo>
                  <a:lnTo>
                    <a:pt x="4732" y="54522"/>
                  </a:lnTo>
                  <a:lnTo>
                    <a:pt x="11024" y="46339"/>
                  </a:lnTo>
                  <a:lnTo>
                    <a:pt x="25870" y="37171"/>
                  </a:lnTo>
                  <a:lnTo>
                    <a:pt x="43674" y="29985"/>
                  </a:lnTo>
                  <a:lnTo>
                    <a:pt x="54201" y="29319"/>
                  </a:lnTo>
                  <a:lnTo>
                    <a:pt x="58984" y="30129"/>
                  </a:lnTo>
                  <a:lnTo>
                    <a:pt x="75829" y="41383"/>
                  </a:lnTo>
                  <a:lnTo>
                    <a:pt x="101746" y="61493"/>
                  </a:lnTo>
                  <a:lnTo>
                    <a:pt x="114348" y="66135"/>
                  </a:lnTo>
                  <a:lnTo>
                    <a:pt x="129358" y="68199"/>
                  </a:lnTo>
                  <a:lnTo>
                    <a:pt x="143553" y="65353"/>
                  </a:lnTo>
                  <a:lnTo>
                    <a:pt x="156918" y="58679"/>
                  </a:lnTo>
                  <a:lnTo>
                    <a:pt x="174931" y="43727"/>
                  </a:lnTo>
                  <a:lnTo>
                    <a:pt x="208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671"/>
            <p:cNvSpPr/>
            <p:nvPr>
              <p:custDataLst>
                <p:tags r:id="rId52"/>
              </p:custDataLst>
            </p:nvPr>
          </p:nvSpPr>
          <p:spPr>
            <a:xfrm>
              <a:off x="6178550" y="3980562"/>
              <a:ext cx="69851" cy="99356"/>
            </a:xfrm>
            <a:custGeom>
              <a:avLst/>
              <a:gdLst/>
              <a:ahLst/>
              <a:cxnLst/>
              <a:rect l="0" t="0" r="0" b="0"/>
              <a:pathLst>
                <a:path w="69851" h="99356">
                  <a:moveTo>
                    <a:pt x="0" y="7238"/>
                  </a:moveTo>
                  <a:lnTo>
                    <a:pt x="0" y="7238"/>
                  </a:lnTo>
                  <a:lnTo>
                    <a:pt x="3371" y="52672"/>
                  </a:lnTo>
                  <a:lnTo>
                    <a:pt x="6298" y="99355"/>
                  </a:lnTo>
                  <a:lnTo>
                    <a:pt x="11418" y="54322"/>
                  </a:lnTo>
                  <a:lnTo>
                    <a:pt x="21096" y="21922"/>
                  </a:lnTo>
                  <a:lnTo>
                    <a:pt x="28426" y="9531"/>
                  </a:lnTo>
                  <a:lnTo>
                    <a:pt x="36387" y="1672"/>
                  </a:lnTo>
                  <a:lnTo>
                    <a:pt x="40486" y="0"/>
                  </a:lnTo>
                  <a:lnTo>
                    <a:pt x="48802" y="23"/>
                  </a:lnTo>
                  <a:lnTo>
                    <a:pt x="52291" y="2427"/>
                  </a:lnTo>
                  <a:lnTo>
                    <a:pt x="58048" y="10744"/>
                  </a:lnTo>
                  <a:lnTo>
                    <a:pt x="66787" y="42764"/>
                  </a:lnTo>
                  <a:lnTo>
                    <a:pt x="69850" y="83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672"/>
            <p:cNvSpPr/>
            <p:nvPr>
              <p:custDataLst>
                <p:tags r:id="rId53"/>
              </p:custDataLst>
            </p:nvPr>
          </p:nvSpPr>
          <p:spPr>
            <a:xfrm>
              <a:off x="6319862" y="3951313"/>
              <a:ext cx="68239" cy="112688"/>
            </a:xfrm>
            <a:custGeom>
              <a:avLst/>
              <a:gdLst/>
              <a:ahLst/>
              <a:cxnLst/>
              <a:rect l="0" t="0" r="0" b="0"/>
              <a:pathLst>
                <a:path w="68239" h="112688">
                  <a:moveTo>
                    <a:pt x="11088" y="36487"/>
                  </a:moveTo>
                  <a:lnTo>
                    <a:pt x="11088" y="36487"/>
                  </a:lnTo>
                  <a:lnTo>
                    <a:pt x="5621" y="41954"/>
                  </a:lnTo>
                  <a:lnTo>
                    <a:pt x="6031" y="42954"/>
                  </a:lnTo>
                  <a:lnTo>
                    <a:pt x="8370" y="45947"/>
                  </a:lnTo>
                  <a:lnTo>
                    <a:pt x="11762" y="47746"/>
                  </a:lnTo>
                  <a:lnTo>
                    <a:pt x="13654" y="48227"/>
                  </a:lnTo>
                  <a:lnTo>
                    <a:pt x="23059" y="45531"/>
                  </a:lnTo>
                  <a:lnTo>
                    <a:pt x="34782" y="36894"/>
                  </a:lnTo>
                  <a:lnTo>
                    <a:pt x="43822" y="25397"/>
                  </a:lnTo>
                  <a:lnTo>
                    <a:pt x="46802" y="17211"/>
                  </a:lnTo>
                  <a:lnTo>
                    <a:pt x="47599" y="13054"/>
                  </a:lnTo>
                  <a:lnTo>
                    <a:pt x="46599" y="6551"/>
                  </a:lnTo>
                  <a:lnTo>
                    <a:pt x="45346" y="3830"/>
                  </a:lnTo>
                  <a:lnTo>
                    <a:pt x="43099" y="2015"/>
                  </a:lnTo>
                  <a:lnTo>
                    <a:pt x="36840" y="0"/>
                  </a:lnTo>
                  <a:lnTo>
                    <a:pt x="29353" y="985"/>
                  </a:lnTo>
                  <a:lnTo>
                    <a:pt x="21322" y="4480"/>
                  </a:lnTo>
                  <a:lnTo>
                    <a:pt x="9573" y="14382"/>
                  </a:lnTo>
                  <a:lnTo>
                    <a:pt x="3830" y="22194"/>
                  </a:lnTo>
                  <a:lnTo>
                    <a:pt x="0" y="44638"/>
                  </a:lnTo>
                  <a:lnTo>
                    <a:pt x="3775" y="73688"/>
                  </a:lnTo>
                  <a:lnTo>
                    <a:pt x="13356" y="102848"/>
                  </a:lnTo>
                  <a:lnTo>
                    <a:pt x="16128" y="106127"/>
                  </a:lnTo>
                  <a:lnTo>
                    <a:pt x="22971" y="109772"/>
                  </a:lnTo>
                  <a:lnTo>
                    <a:pt x="68238" y="112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673"/>
            <p:cNvSpPr/>
            <p:nvPr>
              <p:custDataLst>
                <p:tags r:id="rId54"/>
              </p:custDataLst>
            </p:nvPr>
          </p:nvSpPr>
          <p:spPr>
            <a:xfrm>
              <a:off x="6447003" y="3680778"/>
              <a:ext cx="497763" cy="472625"/>
            </a:xfrm>
            <a:custGeom>
              <a:avLst/>
              <a:gdLst/>
              <a:ahLst/>
              <a:cxnLst/>
              <a:rect l="0" t="0" r="0" b="0"/>
              <a:pathLst>
                <a:path w="497763" h="472625">
                  <a:moveTo>
                    <a:pt x="74447" y="287972"/>
                  </a:moveTo>
                  <a:lnTo>
                    <a:pt x="74447" y="287972"/>
                  </a:lnTo>
                  <a:lnTo>
                    <a:pt x="73742" y="281491"/>
                  </a:lnTo>
                  <a:lnTo>
                    <a:pt x="68671" y="267707"/>
                  </a:lnTo>
                  <a:lnTo>
                    <a:pt x="58546" y="255078"/>
                  </a:lnTo>
                  <a:lnTo>
                    <a:pt x="50681" y="249129"/>
                  </a:lnTo>
                  <a:lnTo>
                    <a:pt x="45903" y="247965"/>
                  </a:lnTo>
                  <a:lnTo>
                    <a:pt x="34950" y="248554"/>
                  </a:lnTo>
                  <a:lnTo>
                    <a:pt x="30476" y="250405"/>
                  </a:lnTo>
                  <a:lnTo>
                    <a:pt x="23624" y="256223"/>
                  </a:lnTo>
                  <a:lnTo>
                    <a:pt x="12430" y="270804"/>
                  </a:lnTo>
                  <a:lnTo>
                    <a:pt x="3547" y="295272"/>
                  </a:lnTo>
                  <a:lnTo>
                    <a:pt x="0" y="328663"/>
                  </a:lnTo>
                  <a:lnTo>
                    <a:pt x="3627" y="344792"/>
                  </a:lnTo>
                  <a:lnTo>
                    <a:pt x="7224" y="351560"/>
                  </a:lnTo>
                  <a:lnTo>
                    <a:pt x="9876" y="352942"/>
                  </a:lnTo>
                  <a:lnTo>
                    <a:pt x="13055" y="353157"/>
                  </a:lnTo>
                  <a:lnTo>
                    <a:pt x="16586" y="352596"/>
                  </a:lnTo>
                  <a:lnTo>
                    <a:pt x="24273" y="344445"/>
                  </a:lnTo>
                  <a:lnTo>
                    <a:pt x="37331" y="319588"/>
                  </a:lnTo>
                  <a:lnTo>
                    <a:pt x="54113" y="277528"/>
                  </a:lnTo>
                  <a:lnTo>
                    <a:pt x="50779" y="286562"/>
                  </a:lnTo>
                  <a:lnTo>
                    <a:pt x="45905" y="327506"/>
                  </a:lnTo>
                  <a:lnTo>
                    <a:pt x="43648" y="367968"/>
                  </a:lnTo>
                  <a:lnTo>
                    <a:pt x="39607" y="404494"/>
                  </a:lnTo>
                  <a:lnTo>
                    <a:pt x="32628" y="446325"/>
                  </a:lnTo>
                  <a:lnTo>
                    <a:pt x="31483" y="464556"/>
                  </a:lnTo>
                  <a:lnTo>
                    <a:pt x="33713" y="471817"/>
                  </a:lnTo>
                  <a:lnTo>
                    <a:pt x="36004" y="472624"/>
                  </a:lnTo>
                  <a:lnTo>
                    <a:pt x="38941" y="471751"/>
                  </a:lnTo>
                  <a:lnTo>
                    <a:pt x="50421" y="463582"/>
                  </a:lnTo>
                  <a:lnTo>
                    <a:pt x="75464" y="428577"/>
                  </a:lnTo>
                  <a:lnTo>
                    <a:pt x="100048" y="385517"/>
                  </a:lnTo>
                  <a:lnTo>
                    <a:pt x="120953" y="338090"/>
                  </a:lnTo>
                  <a:lnTo>
                    <a:pt x="136803" y="293705"/>
                  </a:lnTo>
                  <a:lnTo>
                    <a:pt x="143858" y="259437"/>
                  </a:lnTo>
                  <a:lnTo>
                    <a:pt x="143299" y="259777"/>
                  </a:lnTo>
                  <a:lnTo>
                    <a:pt x="137332" y="272342"/>
                  </a:lnTo>
                  <a:lnTo>
                    <a:pt x="133295" y="288986"/>
                  </a:lnTo>
                  <a:lnTo>
                    <a:pt x="131747" y="331187"/>
                  </a:lnTo>
                  <a:lnTo>
                    <a:pt x="131695" y="337948"/>
                  </a:lnTo>
                  <a:lnTo>
                    <a:pt x="135403" y="349224"/>
                  </a:lnTo>
                  <a:lnTo>
                    <a:pt x="138369" y="354207"/>
                  </a:lnTo>
                  <a:lnTo>
                    <a:pt x="141756" y="356117"/>
                  </a:lnTo>
                  <a:lnTo>
                    <a:pt x="145424" y="355979"/>
                  </a:lnTo>
                  <a:lnTo>
                    <a:pt x="153265" y="352064"/>
                  </a:lnTo>
                  <a:lnTo>
                    <a:pt x="161453" y="345620"/>
                  </a:lnTo>
                  <a:lnTo>
                    <a:pt x="195488" y="301923"/>
                  </a:lnTo>
                  <a:lnTo>
                    <a:pt x="216227" y="267824"/>
                  </a:lnTo>
                  <a:lnTo>
                    <a:pt x="218598" y="262084"/>
                  </a:lnTo>
                  <a:lnTo>
                    <a:pt x="219232" y="261541"/>
                  </a:lnTo>
                  <a:lnTo>
                    <a:pt x="219652" y="261885"/>
                  </a:lnTo>
                  <a:lnTo>
                    <a:pt x="220247" y="265739"/>
                  </a:lnTo>
                  <a:lnTo>
                    <a:pt x="215007" y="297254"/>
                  </a:lnTo>
                  <a:lnTo>
                    <a:pt x="217772" y="310869"/>
                  </a:lnTo>
                  <a:lnTo>
                    <a:pt x="223049" y="317669"/>
                  </a:lnTo>
                  <a:lnTo>
                    <a:pt x="226432" y="320470"/>
                  </a:lnTo>
                  <a:lnTo>
                    <a:pt x="239598" y="321701"/>
                  </a:lnTo>
                  <a:lnTo>
                    <a:pt x="256503" y="319191"/>
                  </a:lnTo>
                  <a:lnTo>
                    <a:pt x="281886" y="309138"/>
                  </a:lnTo>
                  <a:lnTo>
                    <a:pt x="320843" y="281064"/>
                  </a:lnTo>
                  <a:lnTo>
                    <a:pt x="339866" y="256706"/>
                  </a:lnTo>
                  <a:lnTo>
                    <a:pt x="344106" y="247265"/>
                  </a:lnTo>
                  <a:lnTo>
                    <a:pt x="345989" y="236013"/>
                  </a:lnTo>
                  <a:lnTo>
                    <a:pt x="345080" y="232166"/>
                  </a:lnTo>
                  <a:lnTo>
                    <a:pt x="343064" y="229601"/>
                  </a:lnTo>
                  <a:lnTo>
                    <a:pt x="340308" y="227892"/>
                  </a:lnTo>
                  <a:lnTo>
                    <a:pt x="337060" y="227457"/>
                  </a:lnTo>
                  <a:lnTo>
                    <a:pt x="329689" y="228855"/>
                  </a:lnTo>
                  <a:lnTo>
                    <a:pt x="314232" y="243723"/>
                  </a:lnTo>
                  <a:lnTo>
                    <a:pt x="300187" y="268961"/>
                  </a:lnTo>
                  <a:lnTo>
                    <a:pt x="295190" y="281639"/>
                  </a:lnTo>
                  <a:lnTo>
                    <a:pt x="294987" y="287278"/>
                  </a:lnTo>
                  <a:lnTo>
                    <a:pt x="298524" y="297306"/>
                  </a:lnTo>
                  <a:lnTo>
                    <a:pt x="302918" y="302704"/>
                  </a:lnTo>
                  <a:lnTo>
                    <a:pt x="305078" y="304143"/>
                  </a:lnTo>
                  <a:lnTo>
                    <a:pt x="307929" y="304397"/>
                  </a:lnTo>
                  <a:lnTo>
                    <a:pt x="314859" y="302798"/>
                  </a:lnTo>
                  <a:lnTo>
                    <a:pt x="323323" y="297931"/>
                  </a:lnTo>
                  <a:lnTo>
                    <a:pt x="330300" y="292020"/>
                  </a:lnTo>
                  <a:lnTo>
                    <a:pt x="333208" y="291376"/>
                  </a:lnTo>
                  <a:lnTo>
                    <a:pt x="340206" y="292541"/>
                  </a:lnTo>
                  <a:lnTo>
                    <a:pt x="368866" y="305236"/>
                  </a:lnTo>
                  <a:lnTo>
                    <a:pt x="380278" y="305522"/>
                  </a:lnTo>
                  <a:lnTo>
                    <a:pt x="392404" y="303298"/>
                  </a:lnTo>
                  <a:lnTo>
                    <a:pt x="414503" y="291337"/>
                  </a:lnTo>
                  <a:lnTo>
                    <a:pt x="435554" y="271016"/>
                  </a:lnTo>
                  <a:lnTo>
                    <a:pt x="455855" y="230844"/>
                  </a:lnTo>
                  <a:lnTo>
                    <a:pt x="471154" y="190923"/>
                  </a:lnTo>
                  <a:lnTo>
                    <a:pt x="484325" y="153383"/>
                  </a:lnTo>
                  <a:lnTo>
                    <a:pt x="492697" y="116861"/>
                  </a:lnTo>
                  <a:lnTo>
                    <a:pt x="497762" y="74054"/>
                  </a:lnTo>
                  <a:lnTo>
                    <a:pt x="496104" y="31778"/>
                  </a:lnTo>
                  <a:lnTo>
                    <a:pt x="487562" y="9803"/>
                  </a:lnTo>
                  <a:lnTo>
                    <a:pt x="483913" y="5159"/>
                  </a:lnTo>
                  <a:lnTo>
                    <a:pt x="476095" y="0"/>
                  </a:lnTo>
                  <a:lnTo>
                    <a:pt x="470624" y="1446"/>
                  </a:lnTo>
                  <a:lnTo>
                    <a:pt x="457017" y="10579"/>
                  </a:lnTo>
                  <a:lnTo>
                    <a:pt x="440233" y="38329"/>
                  </a:lnTo>
                  <a:lnTo>
                    <a:pt x="429694" y="76734"/>
                  </a:lnTo>
                  <a:lnTo>
                    <a:pt x="420517" y="121571"/>
                  </a:lnTo>
                  <a:lnTo>
                    <a:pt x="418991" y="162311"/>
                  </a:lnTo>
                  <a:lnTo>
                    <a:pt x="424440" y="202472"/>
                  </a:lnTo>
                  <a:lnTo>
                    <a:pt x="430377" y="225278"/>
                  </a:lnTo>
                  <a:lnTo>
                    <a:pt x="448175" y="255128"/>
                  </a:lnTo>
                  <a:lnTo>
                    <a:pt x="468147" y="275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346"/>
          <p:cNvGrpSpPr/>
          <p:nvPr/>
        </p:nvGrpSpPr>
        <p:grpSpPr>
          <a:xfrm>
            <a:off x="2832100" y="3995915"/>
            <a:ext cx="2520951" cy="739811"/>
            <a:chOff x="2832100" y="3995915"/>
            <a:chExt cx="2520951" cy="739811"/>
          </a:xfrm>
        </p:grpSpPr>
        <p:sp>
          <p:nvSpPr>
            <p:cNvPr id="97" name="SMARTInkShape-1674"/>
            <p:cNvSpPr/>
            <p:nvPr>
              <p:custDataLst>
                <p:tags r:id="rId30"/>
              </p:custDataLst>
            </p:nvPr>
          </p:nvSpPr>
          <p:spPr>
            <a:xfrm>
              <a:off x="2832100" y="4407783"/>
              <a:ext cx="63501" cy="327943"/>
            </a:xfrm>
            <a:custGeom>
              <a:avLst/>
              <a:gdLst/>
              <a:ahLst/>
              <a:cxnLst/>
              <a:rect l="0" t="0" r="0" b="0"/>
              <a:pathLst>
                <a:path w="63501" h="32794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14066"/>
                  </a:lnTo>
                  <a:lnTo>
                    <a:pt x="1882" y="18226"/>
                  </a:lnTo>
                  <a:lnTo>
                    <a:pt x="3371" y="20323"/>
                  </a:lnTo>
                  <a:lnTo>
                    <a:pt x="5762" y="38192"/>
                  </a:lnTo>
                  <a:lnTo>
                    <a:pt x="11794" y="85365"/>
                  </a:lnTo>
                  <a:lnTo>
                    <a:pt x="17606" y="126325"/>
                  </a:lnTo>
                  <a:lnTo>
                    <a:pt x="23224" y="168478"/>
                  </a:lnTo>
                  <a:lnTo>
                    <a:pt x="25113" y="210787"/>
                  </a:lnTo>
                  <a:lnTo>
                    <a:pt x="30842" y="258213"/>
                  </a:lnTo>
                  <a:lnTo>
                    <a:pt x="38538" y="289169"/>
                  </a:lnTo>
                  <a:lnTo>
                    <a:pt x="42698" y="303311"/>
                  </a:lnTo>
                  <a:lnTo>
                    <a:pt x="44377" y="311409"/>
                  </a:lnTo>
                  <a:lnTo>
                    <a:pt x="49289" y="319933"/>
                  </a:lnTo>
                  <a:lnTo>
                    <a:pt x="55975" y="327942"/>
                  </a:lnTo>
                  <a:lnTo>
                    <a:pt x="57072" y="327694"/>
                  </a:lnTo>
                  <a:lnTo>
                    <a:pt x="63500" y="322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675"/>
            <p:cNvSpPr/>
            <p:nvPr>
              <p:custDataLst>
                <p:tags r:id="rId31"/>
              </p:custDataLst>
            </p:nvPr>
          </p:nvSpPr>
          <p:spPr>
            <a:xfrm>
              <a:off x="2858408" y="4372978"/>
              <a:ext cx="170543" cy="326023"/>
            </a:xfrm>
            <a:custGeom>
              <a:avLst/>
              <a:gdLst/>
              <a:ahLst/>
              <a:cxnLst/>
              <a:rect l="0" t="0" r="0" b="0"/>
              <a:pathLst>
                <a:path w="170543" h="326023">
                  <a:moveTo>
                    <a:pt x="24492" y="294272"/>
                  </a:moveTo>
                  <a:lnTo>
                    <a:pt x="24492" y="294272"/>
                  </a:lnTo>
                  <a:lnTo>
                    <a:pt x="19466" y="282338"/>
                  </a:lnTo>
                  <a:lnTo>
                    <a:pt x="19025" y="279966"/>
                  </a:lnTo>
                  <a:lnTo>
                    <a:pt x="16653" y="275450"/>
                  </a:lnTo>
                  <a:lnTo>
                    <a:pt x="5728" y="262817"/>
                  </a:lnTo>
                  <a:lnTo>
                    <a:pt x="0" y="262548"/>
                  </a:lnTo>
                  <a:lnTo>
                    <a:pt x="4639" y="262524"/>
                  </a:lnTo>
                  <a:lnTo>
                    <a:pt x="10353" y="258158"/>
                  </a:lnTo>
                  <a:lnTo>
                    <a:pt x="16226" y="256055"/>
                  </a:lnTo>
                  <a:lnTo>
                    <a:pt x="63115" y="222537"/>
                  </a:lnTo>
                  <a:lnTo>
                    <a:pt x="73565" y="211163"/>
                  </a:lnTo>
                  <a:lnTo>
                    <a:pt x="79464" y="203712"/>
                  </a:lnTo>
                  <a:lnTo>
                    <a:pt x="90012" y="194140"/>
                  </a:lnTo>
                  <a:lnTo>
                    <a:pt x="109072" y="153498"/>
                  </a:lnTo>
                  <a:lnTo>
                    <a:pt x="118250" y="109688"/>
                  </a:lnTo>
                  <a:lnTo>
                    <a:pt x="124637" y="68221"/>
                  </a:lnTo>
                  <a:lnTo>
                    <a:pt x="125901" y="24380"/>
                  </a:lnTo>
                  <a:lnTo>
                    <a:pt x="126067" y="0"/>
                  </a:lnTo>
                  <a:lnTo>
                    <a:pt x="130451" y="22700"/>
                  </a:lnTo>
                  <a:lnTo>
                    <a:pt x="135551" y="69290"/>
                  </a:lnTo>
                  <a:lnTo>
                    <a:pt x="141203" y="107117"/>
                  </a:lnTo>
                  <a:lnTo>
                    <a:pt x="147346" y="150703"/>
                  </a:lnTo>
                  <a:lnTo>
                    <a:pt x="152084" y="195880"/>
                  </a:lnTo>
                  <a:lnTo>
                    <a:pt x="159977" y="231722"/>
                  </a:lnTo>
                  <a:lnTo>
                    <a:pt x="165241" y="276115"/>
                  </a:lnTo>
                  <a:lnTo>
                    <a:pt x="170542" y="326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676"/>
            <p:cNvSpPr/>
            <p:nvPr>
              <p:custDataLst>
                <p:tags r:id="rId32"/>
              </p:custDataLst>
            </p:nvPr>
          </p:nvSpPr>
          <p:spPr>
            <a:xfrm>
              <a:off x="3130550" y="4508066"/>
              <a:ext cx="114301" cy="162108"/>
            </a:xfrm>
            <a:custGeom>
              <a:avLst/>
              <a:gdLst/>
              <a:ahLst/>
              <a:cxnLst/>
              <a:rect l="0" t="0" r="0" b="0"/>
              <a:pathLst>
                <a:path w="114301" h="162108">
                  <a:moveTo>
                    <a:pt x="0" y="76634"/>
                  </a:moveTo>
                  <a:lnTo>
                    <a:pt x="0" y="76634"/>
                  </a:lnTo>
                  <a:lnTo>
                    <a:pt x="0" y="80005"/>
                  </a:lnTo>
                  <a:lnTo>
                    <a:pt x="706" y="80998"/>
                  </a:lnTo>
                  <a:lnTo>
                    <a:pt x="1881" y="81660"/>
                  </a:lnTo>
                  <a:lnTo>
                    <a:pt x="8838" y="82722"/>
                  </a:lnTo>
                  <a:lnTo>
                    <a:pt x="14747" y="79104"/>
                  </a:lnTo>
                  <a:lnTo>
                    <a:pt x="40356" y="51849"/>
                  </a:lnTo>
                  <a:lnTo>
                    <a:pt x="46159" y="38807"/>
                  </a:lnTo>
                  <a:lnTo>
                    <a:pt x="53254" y="13187"/>
                  </a:lnTo>
                  <a:lnTo>
                    <a:pt x="53142" y="8231"/>
                  </a:lnTo>
                  <a:lnTo>
                    <a:pt x="51656" y="4221"/>
                  </a:lnTo>
                  <a:lnTo>
                    <a:pt x="49254" y="842"/>
                  </a:lnTo>
                  <a:lnTo>
                    <a:pt x="46947" y="0"/>
                  </a:lnTo>
                  <a:lnTo>
                    <a:pt x="44704" y="851"/>
                  </a:lnTo>
                  <a:lnTo>
                    <a:pt x="29292" y="19096"/>
                  </a:lnTo>
                  <a:lnTo>
                    <a:pt x="11610" y="59972"/>
                  </a:lnTo>
                  <a:lnTo>
                    <a:pt x="5866" y="80517"/>
                  </a:lnTo>
                  <a:lnTo>
                    <a:pt x="7926" y="124438"/>
                  </a:lnTo>
                  <a:lnTo>
                    <a:pt x="12695" y="141625"/>
                  </a:lnTo>
                  <a:lnTo>
                    <a:pt x="21870" y="153967"/>
                  </a:lnTo>
                  <a:lnTo>
                    <a:pt x="34885" y="160392"/>
                  </a:lnTo>
                  <a:lnTo>
                    <a:pt x="42307" y="162107"/>
                  </a:lnTo>
                  <a:lnTo>
                    <a:pt x="56197" y="160248"/>
                  </a:lnTo>
                  <a:lnTo>
                    <a:pt x="77800" y="149387"/>
                  </a:lnTo>
                  <a:lnTo>
                    <a:pt x="100270" y="133494"/>
                  </a:lnTo>
                  <a:lnTo>
                    <a:pt x="114300" y="114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677"/>
            <p:cNvSpPr/>
            <p:nvPr>
              <p:custDataLst>
                <p:tags r:id="rId33"/>
              </p:custDataLst>
            </p:nvPr>
          </p:nvSpPr>
          <p:spPr>
            <a:xfrm>
              <a:off x="3308514" y="4319405"/>
              <a:ext cx="63337" cy="324457"/>
            </a:xfrm>
            <a:custGeom>
              <a:avLst/>
              <a:gdLst/>
              <a:ahLst/>
              <a:cxnLst/>
              <a:rect l="0" t="0" r="0" b="0"/>
              <a:pathLst>
                <a:path w="63337" h="324457">
                  <a:moveTo>
                    <a:pt x="25236" y="17645"/>
                  </a:moveTo>
                  <a:lnTo>
                    <a:pt x="25236" y="17645"/>
                  </a:lnTo>
                  <a:lnTo>
                    <a:pt x="25236" y="3339"/>
                  </a:lnTo>
                  <a:lnTo>
                    <a:pt x="24530" y="1758"/>
                  </a:lnTo>
                  <a:lnTo>
                    <a:pt x="23354" y="703"/>
                  </a:lnTo>
                  <a:lnTo>
                    <a:pt x="21865" y="0"/>
                  </a:lnTo>
                  <a:lnTo>
                    <a:pt x="20167" y="943"/>
                  </a:lnTo>
                  <a:lnTo>
                    <a:pt x="16397" y="5753"/>
                  </a:lnTo>
                  <a:lnTo>
                    <a:pt x="8229" y="49345"/>
                  </a:lnTo>
                  <a:lnTo>
                    <a:pt x="1703" y="96422"/>
                  </a:lnTo>
                  <a:lnTo>
                    <a:pt x="389" y="132004"/>
                  </a:lnTo>
                  <a:lnTo>
                    <a:pt x="0" y="176412"/>
                  </a:lnTo>
                  <a:lnTo>
                    <a:pt x="1766" y="220849"/>
                  </a:lnTo>
                  <a:lnTo>
                    <a:pt x="5313" y="263257"/>
                  </a:lnTo>
                  <a:lnTo>
                    <a:pt x="18005" y="306829"/>
                  </a:lnTo>
                  <a:lnTo>
                    <a:pt x="20415" y="314151"/>
                  </a:lnTo>
                  <a:lnTo>
                    <a:pt x="23433" y="319032"/>
                  </a:lnTo>
                  <a:lnTo>
                    <a:pt x="26856" y="322286"/>
                  </a:lnTo>
                  <a:lnTo>
                    <a:pt x="30550" y="324456"/>
                  </a:lnTo>
                  <a:lnTo>
                    <a:pt x="34423" y="323785"/>
                  </a:lnTo>
                  <a:lnTo>
                    <a:pt x="42489" y="317396"/>
                  </a:lnTo>
                  <a:lnTo>
                    <a:pt x="63336" y="284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678"/>
            <p:cNvSpPr/>
            <p:nvPr>
              <p:custDataLst>
                <p:tags r:id="rId34"/>
              </p:custDataLst>
            </p:nvPr>
          </p:nvSpPr>
          <p:spPr>
            <a:xfrm>
              <a:off x="3267904" y="4464050"/>
              <a:ext cx="148397" cy="36956"/>
            </a:xfrm>
            <a:custGeom>
              <a:avLst/>
              <a:gdLst/>
              <a:ahLst/>
              <a:cxnLst/>
              <a:rect l="0" t="0" r="0" b="0"/>
              <a:pathLst>
                <a:path w="148397" h="36956">
                  <a:moveTo>
                    <a:pt x="65846" y="25400"/>
                  </a:moveTo>
                  <a:lnTo>
                    <a:pt x="65846" y="25400"/>
                  </a:lnTo>
                  <a:lnTo>
                    <a:pt x="30492" y="28771"/>
                  </a:lnTo>
                  <a:lnTo>
                    <a:pt x="0" y="36955"/>
                  </a:lnTo>
                  <a:lnTo>
                    <a:pt x="783" y="35926"/>
                  </a:lnTo>
                  <a:lnTo>
                    <a:pt x="7295" y="31019"/>
                  </a:lnTo>
                  <a:lnTo>
                    <a:pt x="53366" y="21440"/>
                  </a:lnTo>
                  <a:lnTo>
                    <a:pt x="95466" y="14193"/>
                  </a:lnTo>
                  <a:lnTo>
                    <a:pt x="1483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679"/>
            <p:cNvSpPr/>
            <p:nvPr>
              <p:custDataLst>
                <p:tags r:id="rId35"/>
              </p:custDataLst>
            </p:nvPr>
          </p:nvSpPr>
          <p:spPr>
            <a:xfrm>
              <a:off x="3463441" y="4447600"/>
              <a:ext cx="143360" cy="156954"/>
            </a:xfrm>
            <a:custGeom>
              <a:avLst/>
              <a:gdLst/>
              <a:ahLst/>
              <a:cxnLst/>
              <a:rect l="0" t="0" r="0" b="0"/>
              <a:pathLst>
                <a:path w="143360" h="156954">
                  <a:moveTo>
                    <a:pt x="3659" y="67250"/>
                  </a:moveTo>
                  <a:lnTo>
                    <a:pt x="3659" y="67250"/>
                  </a:lnTo>
                  <a:lnTo>
                    <a:pt x="288" y="70621"/>
                  </a:lnTo>
                  <a:lnTo>
                    <a:pt x="0" y="72319"/>
                  </a:lnTo>
                  <a:lnTo>
                    <a:pt x="514" y="74158"/>
                  </a:lnTo>
                  <a:lnTo>
                    <a:pt x="1563" y="76088"/>
                  </a:lnTo>
                  <a:lnTo>
                    <a:pt x="4378" y="75965"/>
                  </a:lnTo>
                  <a:lnTo>
                    <a:pt x="26618" y="65305"/>
                  </a:lnTo>
                  <a:lnTo>
                    <a:pt x="48175" y="46561"/>
                  </a:lnTo>
                  <a:lnTo>
                    <a:pt x="67752" y="19605"/>
                  </a:lnTo>
                  <a:lnTo>
                    <a:pt x="68260" y="15026"/>
                  </a:lnTo>
                  <a:lnTo>
                    <a:pt x="65061" y="6175"/>
                  </a:lnTo>
                  <a:lnTo>
                    <a:pt x="60818" y="1300"/>
                  </a:lnTo>
                  <a:lnTo>
                    <a:pt x="58698" y="0"/>
                  </a:lnTo>
                  <a:lnTo>
                    <a:pt x="48817" y="2318"/>
                  </a:lnTo>
                  <a:lnTo>
                    <a:pt x="42231" y="4912"/>
                  </a:lnTo>
                  <a:lnTo>
                    <a:pt x="29269" y="17202"/>
                  </a:lnTo>
                  <a:lnTo>
                    <a:pt x="13834" y="42072"/>
                  </a:lnTo>
                  <a:lnTo>
                    <a:pt x="2298" y="85874"/>
                  </a:lnTo>
                  <a:lnTo>
                    <a:pt x="3289" y="107748"/>
                  </a:lnTo>
                  <a:lnTo>
                    <a:pt x="5529" y="117532"/>
                  </a:lnTo>
                  <a:lnTo>
                    <a:pt x="15544" y="134047"/>
                  </a:lnTo>
                  <a:lnTo>
                    <a:pt x="29403" y="147032"/>
                  </a:lnTo>
                  <a:lnTo>
                    <a:pt x="44969" y="155155"/>
                  </a:lnTo>
                  <a:lnTo>
                    <a:pt x="79712" y="156953"/>
                  </a:lnTo>
                  <a:lnTo>
                    <a:pt x="126397" y="147580"/>
                  </a:lnTo>
                  <a:lnTo>
                    <a:pt x="143359" y="143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80"/>
            <p:cNvSpPr/>
            <p:nvPr>
              <p:custDataLst>
                <p:tags r:id="rId36"/>
              </p:custDataLst>
            </p:nvPr>
          </p:nvSpPr>
          <p:spPr>
            <a:xfrm>
              <a:off x="3632200" y="4394200"/>
              <a:ext cx="114301" cy="177761"/>
            </a:xfrm>
            <a:custGeom>
              <a:avLst/>
              <a:gdLst/>
              <a:ahLst/>
              <a:cxnLst/>
              <a:rect l="0" t="0" r="0" b="0"/>
              <a:pathLst>
                <a:path w="114301" h="177761">
                  <a:moveTo>
                    <a:pt x="0" y="50800"/>
                  </a:moveTo>
                  <a:lnTo>
                    <a:pt x="0" y="50800"/>
                  </a:lnTo>
                  <a:lnTo>
                    <a:pt x="5467" y="50800"/>
                  </a:lnTo>
                  <a:lnTo>
                    <a:pt x="35560" y="80032"/>
                  </a:lnTo>
                  <a:lnTo>
                    <a:pt x="56491" y="116860"/>
                  </a:lnTo>
                  <a:lnTo>
                    <a:pt x="64872" y="146887"/>
                  </a:lnTo>
                  <a:lnTo>
                    <a:pt x="63820" y="176682"/>
                  </a:lnTo>
                  <a:lnTo>
                    <a:pt x="63007" y="177760"/>
                  </a:lnTo>
                  <a:lnTo>
                    <a:pt x="61761" y="177067"/>
                  </a:lnTo>
                  <a:lnTo>
                    <a:pt x="58493" y="171830"/>
                  </a:lnTo>
                  <a:lnTo>
                    <a:pt x="54689" y="162447"/>
                  </a:lnTo>
                  <a:lnTo>
                    <a:pt x="51952" y="131780"/>
                  </a:lnTo>
                  <a:lnTo>
                    <a:pt x="57883" y="91414"/>
                  </a:lnTo>
                  <a:lnTo>
                    <a:pt x="71824" y="45782"/>
                  </a:lnTo>
                  <a:lnTo>
                    <a:pt x="77312" y="31872"/>
                  </a:lnTo>
                  <a:lnTo>
                    <a:pt x="94482" y="1273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681"/>
            <p:cNvSpPr/>
            <p:nvPr>
              <p:custDataLst>
                <p:tags r:id="rId37"/>
              </p:custDataLst>
            </p:nvPr>
          </p:nvSpPr>
          <p:spPr>
            <a:xfrm>
              <a:off x="3792836" y="4400550"/>
              <a:ext cx="110920" cy="139549"/>
            </a:xfrm>
            <a:custGeom>
              <a:avLst/>
              <a:gdLst/>
              <a:ahLst/>
              <a:cxnLst/>
              <a:rect l="0" t="0" r="0" b="0"/>
              <a:pathLst>
                <a:path w="110920" h="139549">
                  <a:moveTo>
                    <a:pt x="48914" y="25400"/>
                  </a:moveTo>
                  <a:lnTo>
                    <a:pt x="48914" y="25400"/>
                  </a:lnTo>
                  <a:lnTo>
                    <a:pt x="48914" y="22029"/>
                  </a:lnTo>
                  <a:lnTo>
                    <a:pt x="42172" y="13191"/>
                  </a:lnTo>
                  <a:lnTo>
                    <a:pt x="36981" y="9390"/>
                  </a:lnTo>
                  <a:lnTo>
                    <a:pt x="34609" y="8377"/>
                  </a:lnTo>
                  <a:lnTo>
                    <a:pt x="32321" y="8407"/>
                  </a:lnTo>
                  <a:lnTo>
                    <a:pt x="27899" y="10321"/>
                  </a:lnTo>
                  <a:lnTo>
                    <a:pt x="18071" y="18737"/>
                  </a:lnTo>
                  <a:lnTo>
                    <a:pt x="6222" y="40280"/>
                  </a:lnTo>
                  <a:lnTo>
                    <a:pt x="517" y="65636"/>
                  </a:lnTo>
                  <a:lnTo>
                    <a:pt x="0" y="107509"/>
                  </a:lnTo>
                  <a:lnTo>
                    <a:pt x="5067" y="123982"/>
                  </a:lnTo>
                  <a:lnTo>
                    <a:pt x="13904" y="134596"/>
                  </a:lnTo>
                  <a:lnTo>
                    <a:pt x="19224" y="138414"/>
                  </a:lnTo>
                  <a:lnTo>
                    <a:pt x="26298" y="139548"/>
                  </a:lnTo>
                  <a:lnTo>
                    <a:pt x="52404" y="134403"/>
                  </a:lnTo>
                  <a:lnTo>
                    <a:pt x="86867" y="118140"/>
                  </a:lnTo>
                  <a:lnTo>
                    <a:pt x="101060" y="106835"/>
                  </a:lnTo>
                  <a:lnTo>
                    <a:pt x="107368" y="94754"/>
                  </a:lnTo>
                  <a:lnTo>
                    <a:pt x="110919" y="72682"/>
                  </a:lnTo>
                  <a:lnTo>
                    <a:pt x="106105" y="54646"/>
                  </a:lnTo>
                  <a:lnTo>
                    <a:pt x="89139" y="24435"/>
                  </a:lnTo>
                  <a:lnTo>
                    <a:pt x="679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682"/>
            <p:cNvSpPr/>
            <p:nvPr>
              <p:custDataLst>
                <p:tags r:id="rId38"/>
              </p:custDataLst>
            </p:nvPr>
          </p:nvSpPr>
          <p:spPr>
            <a:xfrm>
              <a:off x="4179147" y="4290632"/>
              <a:ext cx="88054" cy="169480"/>
            </a:xfrm>
            <a:custGeom>
              <a:avLst/>
              <a:gdLst/>
              <a:ahLst/>
              <a:cxnLst/>
              <a:rect l="0" t="0" r="0" b="0"/>
              <a:pathLst>
                <a:path w="88054" h="169480">
                  <a:moveTo>
                    <a:pt x="69003" y="21018"/>
                  </a:moveTo>
                  <a:lnTo>
                    <a:pt x="69003" y="21018"/>
                  </a:lnTo>
                  <a:lnTo>
                    <a:pt x="79055" y="4059"/>
                  </a:lnTo>
                  <a:lnTo>
                    <a:pt x="80526" y="75"/>
                  </a:lnTo>
                  <a:lnTo>
                    <a:pt x="80919" y="0"/>
                  </a:lnTo>
                  <a:lnTo>
                    <a:pt x="81180" y="656"/>
                  </a:lnTo>
                  <a:lnTo>
                    <a:pt x="72819" y="24996"/>
                  </a:lnTo>
                  <a:lnTo>
                    <a:pt x="48783" y="65225"/>
                  </a:lnTo>
                  <a:lnTo>
                    <a:pt x="18754" y="112133"/>
                  </a:lnTo>
                  <a:lnTo>
                    <a:pt x="3442" y="143857"/>
                  </a:lnTo>
                  <a:lnTo>
                    <a:pt x="0" y="160758"/>
                  </a:lnTo>
                  <a:lnTo>
                    <a:pt x="1129" y="163567"/>
                  </a:lnTo>
                  <a:lnTo>
                    <a:pt x="6146" y="168569"/>
                  </a:lnTo>
                  <a:lnTo>
                    <a:pt x="10165" y="169479"/>
                  </a:lnTo>
                  <a:lnTo>
                    <a:pt x="53446" y="162304"/>
                  </a:lnTo>
                  <a:lnTo>
                    <a:pt x="88053" y="154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683"/>
            <p:cNvSpPr/>
            <p:nvPr>
              <p:custDataLst>
                <p:tags r:id="rId39"/>
              </p:custDataLst>
            </p:nvPr>
          </p:nvSpPr>
          <p:spPr>
            <a:xfrm>
              <a:off x="4160394" y="4174929"/>
              <a:ext cx="30607" cy="314522"/>
            </a:xfrm>
            <a:custGeom>
              <a:avLst/>
              <a:gdLst/>
              <a:ahLst/>
              <a:cxnLst/>
              <a:rect l="0" t="0" r="0" b="0"/>
              <a:pathLst>
                <a:path w="30607" h="314522">
                  <a:moveTo>
                    <a:pt x="11556" y="3371"/>
                  </a:moveTo>
                  <a:lnTo>
                    <a:pt x="11556" y="3371"/>
                  </a:lnTo>
                  <a:lnTo>
                    <a:pt x="8185" y="3371"/>
                  </a:lnTo>
                  <a:lnTo>
                    <a:pt x="4648" y="1489"/>
                  </a:lnTo>
                  <a:lnTo>
                    <a:pt x="2717" y="0"/>
                  </a:lnTo>
                  <a:lnTo>
                    <a:pt x="1430" y="418"/>
                  </a:lnTo>
                  <a:lnTo>
                    <a:pt x="572" y="2108"/>
                  </a:lnTo>
                  <a:lnTo>
                    <a:pt x="0" y="4646"/>
                  </a:lnTo>
                  <a:lnTo>
                    <a:pt x="4032" y="49879"/>
                  </a:lnTo>
                  <a:lnTo>
                    <a:pt x="8345" y="92207"/>
                  </a:lnTo>
                  <a:lnTo>
                    <a:pt x="15991" y="135036"/>
                  </a:lnTo>
                  <a:lnTo>
                    <a:pt x="22199" y="172597"/>
                  </a:lnTo>
                  <a:lnTo>
                    <a:pt x="28736" y="217290"/>
                  </a:lnTo>
                  <a:lnTo>
                    <a:pt x="30053" y="256784"/>
                  </a:lnTo>
                  <a:lnTo>
                    <a:pt x="30606" y="314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684"/>
            <p:cNvSpPr/>
            <p:nvPr>
              <p:custDataLst>
                <p:tags r:id="rId40"/>
              </p:custDataLst>
            </p:nvPr>
          </p:nvSpPr>
          <p:spPr>
            <a:xfrm>
              <a:off x="4733330" y="4264021"/>
              <a:ext cx="124421" cy="106490"/>
            </a:xfrm>
            <a:custGeom>
              <a:avLst/>
              <a:gdLst/>
              <a:ahLst/>
              <a:cxnLst/>
              <a:rect l="0" t="0" r="0" b="0"/>
              <a:pathLst>
                <a:path w="124421" h="106490">
                  <a:moveTo>
                    <a:pt x="67270" y="28579"/>
                  </a:moveTo>
                  <a:lnTo>
                    <a:pt x="67270" y="28579"/>
                  </a:lnTo>
                  <a:lnTo>
                    <a:pt x="67270" y="21837"/>
                  </a:lnTo>
                  <a:lnTo>
                    <a:pt x="60528" y="7531"/>
                  </a:lnTo>
                  <a:lnTo>
                    <a:pt x="57131" y="3964"/>
                  </a:lnTo>
                  <a:lnTo>
                    <a:pt x="49594" y="0"/>
                  </a:lnTo>
                  <a:lnTo>
                    <a:pt x="39658" y="120"/>
                  </a:lnTo>
                  <a:lnTo>
                    <a:pt x="28892" y="3230"/>
                  </a:lnTo>
                  <a:lnTo>
                    <a:pt x="19404" y="9317"/>
                  </a:lnTo>
                  <a:lnTo>
                    <a:pt x="6129" y="27419"/>
                  </a:lnTo>
                  <a:lnTo>
                    <a:pt x="0" y="50656"/>
                  </a:lnTo>
                  <a:lnTo>
                    <a:pt x="1555" y="75416"/>
                  </a:lnTo>
                  <a:lnTo>
                    <a:pt x="6549" y="88436"/>
                  </a:lnTo>
                  <a:lnTo>
                    <a:pt x="9855" y="93884"/>
                  </a:lnTo>
                  <a:lnTo>
                    <a:pt x="19174" y="101818"/>
                  </a:lnTo>
                  <a:lnTo>
                    <a:pt x="24623" y="104922"/>
                  </a:lnTo>
                  <a:lnTo>
                    <a:pt x="34439" y="106489"/>
                  </a:lnTo>
                  <a:lnTo>
                    <a:pt x="39033" y="105919"/>
                  </a:lnTo>
                  <a:lnTo>
                    <a:pt x="55610" y="95004"/>
                  </a:lnTo>
                  <a:lnTo>
                    <a:pt x="63969" y="80443"/>
                  </a:lnTo>
                  <a:lnTo>
                    <a:pt x="74654" y="37461"/>
                  </a:lnTo>
                  <a:lnTo>
                    <a:pt x="78920" y="25238"/>
                  </a:lnTo>
                  <a:lnTo>
                    <a:pt x="79270" y="24940"/>
                  </a:lnTo>
                  <a:lnTo>
                    <a:pt x="79503" y="25447"/>
                  </a:lnTo>
                  <a:lnTo>
                    <a:pt x="79659" y="26491"/>
                  </a:lnTo>
                  <a:lnTo>
                    <a:pt x="124420" y="66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685"/>
            <p:cNvSpPr/>
            <p:nvPr>
              <p:custDataLst>
                <p:tags r:id="rId41"/>
              </p:custDataLst>
            </p:nvPr>
          </p:nvSpPr>
          <p:spPr>
            <a:xfrm>
              <a:off x="4564731" y="4095008"/>
              <a:ext cx="121570" cy="330008"/>
            </a:xfrm>
            <a:custGeom>
              <a:avLst/>
              <a:gdLst/>
              <a:ahLst/>
              <a:cxnLst/>
              <a:rect l="0" t="0" r="0" b="0"/>
              <a:pathLst>
                <a:path w="121570" h="330008">
                  <a:moveTo>
                    <a:pt x="64419" y="210292"/>
                  </a:moveTo>
                  <a:lnTo>
                    <a:pt x="64419" y="210292"/>
                  </a:lnTo>
                  <a:lnTo>
                    <a:pt x="55580" y="201454"/>
                  </a:lnTo>
                  <a:lnTo>
                    <a:pt x="49671" y="199308"/>
                  </a:lnTo>
                  <a:lnTo>
                    <a:pt x="46121" y="198737"/>
                  </a:lnTo>
                  <a:lnTo>
                    <a:pt x="38413" y="199982"/>
                  </a:lnTo>
                  <a:lnTo>
                    <a:pt x="34382" y="201302"/>
                  </a:lnTo>
                  <a:lnTo>
                    <a:pt x="18595" y="213272"/>
                  </a:lnTo>
                  <a:lnTo>
                    <a:pt x="12303" y="226198"/>
                  </a:lnTo>
                  <a:lnTo>
                    <a:pt x="1521" y="264234"/>
                  </a:lnTo>
                  <a:lnTo>
                    <a:pt x="0" y="300123"/>
                  </a:lnTo>
                  <a:lnTo>
                    <a:pt x="4017" y="324084"/>
                  </a:lnTo>
                  <a:lnTo>
                    <a:pt x="7218" y="327781"/>
                  </a:lnTo>
                  <a:lnTo>
                    <a:pt x="11468" y="329540"/>
                  </a:lnTo>
                  <a:lnTo>
                    <a:pt x="16418" y="330007"/>
                  </a:lnTo>
                  <a:lnTo>
                    <a:pt x="27563" y="326764"/>
                  </a:lnTo>
                  <a:lnTo>
                    <a:pt x="33499" y="323923"/>
                  </a:lnTo>
                  <a:lnTo>
                    <a:pt x="51964" y="303070"/>
                  </a:lnTo>
                  <a:lnTo>
                    <a:pt x="73449" y="262309"/>
                  </a:lnTo>
                  <a:lnTo>
                    <a:pt x="86849" y="225939"/>
                  </a:lnTo>
                  <a:lnTo>
                    <a:pt x="95289" y="183884"/>
                  </a:lnTo>
                  <a:lnTo>
                    <a:pt x="98495" y="140143"/>
                  </a:lnTo>
                  <a:lnTo>
                    <a:pt x="96858" y="95903"/>
                  </a:lnTo>
                  <a:lnTo>
                    <a:pt x="92610" y="55279"/>
                  </a:lnTo>
                  <a:lnTo>
                    <a:pt x="78532" y="13318"/>
                  </a:lnTo>
                  <a:lnTo>
                    <a:pt x="70457" y="2804"/>
                  </a:lnTo>
                  <a:lnTo>
                    <a:pt x="66327" y="0"/>
                  </a:lnTo>
                  <a:lnTo>
                    <a:pt x="62163" y="1658"/>
                  </a:lnTo>
                  <a:lnTo>
                    <a:pt x="53774" y="12909"/>
                  </a:lnTo>
                  <a:lnTo>
                    <a:pt x="44488" y="39076"/>
                  </a:lnTo>
                  <a:lnTo>
                    <a:pt x="40639" y="75914"/>
                  </a:lnTo>
                  <a:lnTo>
                    <a:pt x="45114" y="119516"/>
                  </a:lnTo>
                  <a:lnTo>
                    <a:pt x="56973" y="165968"/>
                  </a:lnTo>
                  <a:lnTo>
                    <a:pt x="73061" y="206476"/>
                  </a:lnTo>
                  <a:lnTo>
                    <a:pt x="96622" y="248056"/>
                  </a:lnTo>
                  <a:lnTo>
                    <a:pt x="121569" y="27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686"/>
            <p:cNvSpPr/>
            <p:nvPr>
              <p:custDataLst>
                <p:tags r:id="rId42"/>
              </p:custDataLst>
            </p:nvPr>
          </p:nvSpPr>
          <p:spPr>
            <a:xfrm>
              <a:off x="4343695" y="4308135"/>
              <a:ext cx="120356" cy="143581"/>
            </a:xfrm>
            <a:custGeom>
              <a:avLst/>
              <a:gdLst/>
              <a:ahLst/>
              <a:cxnLst/>
              <a:rect l="0" t="0" r="0" b="0"/>
              <a:pathLst>
                <a:path w="120356" h="143581">
                  <a:moveTo>
                    <a:pt x="18755" y="60665"/>
                  </a:moveTo>
                  <a:lnTo>
                    <a:pt x="18755" y="60665"/>
                  </a:lnTo>
                  <a:lnTo>
                    <a:pt x="15384" y="64036"/>
                  </a:lnTo>
                  <a:lnTo>
                    <a:pt x="15096" y="65029"/>
                  </a:lnTo>
                  <a:lnTo>
                    <a:pt x="15610" y="65691"/>
                  </a:lnTo>
                  <a:lnTo>
                    <a:pt x="16659" y="66132"/>
                  </a:lnTo>
                  <a:lnTo>
                    <a:pt x="24876" y="66753"/>
                  </a:lnTo>
                  <a:lnTo>
                    <a:pt x="39618" y="63566"/>
                  </a:lnTo>
                  <a:lnTo>
                    <a:pt x="54022" y="54782"/>
                  </a:lnTo>
                  <a:lnTo>
                    <a:pt x="67226" y="39872"/>
                  </a:lnTo>
                  <a:lnTo>
                    <a:pt x="76704" y="22048"/>
                  </a:lnTo>
                  <a:lnTo>
                    <a:pt x="77143" y="16576"/>
                  </a:lnTo>
                  <a:lnTo>
                    <a:pt x="73868" y="6733"/>
                  </a:lnTo>
                  <a:lnTo>
                    <a:pt x="70313" y="3543"/>
                  </a:lnTo>
                  <a:lnTo>
                    <a:pt x="60720" y="0"/>
                  </a:lnTo>
                  <a:lnTo>
                    <a:pt x="51282" y="306"/>
                  </a:lnTo>
                  <a:lnTo>
                    <a:pt x="46790" y="1376"/>
                  </a:lnTo>
                  <a:lnTo>
                    <a:pt x="30354" y="16365"/>
                  </a:lnTo>
                  <a:lnTo>
                    <a:pt x="7248" y="56147"/>
                  </a:lnTo>
                  <a:lnTo>
                    <a:pt x="0" y="77472"/>
                  </a:lnTo>
                  <a:lnTo>
                    <a:pt x="71" y="100590"/>
                  </a:lnTo>
                  <a:lnTo>
                    <a:pt x="5512" y="121448"/>
                  </a:lnTo>
                  <a:lnTo>
                    <a:pt x="14986" y="133071"/>
                  </a:lnTo>
                  <a:lnTo>
                    <a:pt x="42333" y="143580"/>
                  </a:lnTo>
                  <a:lnTo>
                    <a:pt x="87383" y="143313"/>
                  </a:lnTo>
                  <a:lnTo>
                    <a:pt x="120355" y="136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687"/>
            <p:cNvSpPr/>
            <p:nvPr>
              <p:custDataLst>
                <p:tags r:id="rId43"/>
              </p:custDataLst>
            </p:nvPr>
          </p:nvSpPr>
          <p:spPr>
            <a:xfrm>
              <a:off x="4002062" y="4324450"/>
              <a:ext cx="76596" cy="168779"/>
            </a:xfrm>
            <a:custGeom>
              <a:avLst/>
              <a:gdLst/>
              <a:ahLst/>
              <a:cxnLst/>
              <a:rect l="0" t="0" r="0" b="0"/>
              <a:pathLst>
                <a:path w="76596" h="168779">
                  <a:moveTo>
                    <a:pt x="61938" y="12600"/>
                  </a:moveTo>
                  <a:lnTo>
                    <a:pt x="61938" y="12600"/>
                  </a:lnTo>
                  <a:lnTo>
                    <a:pt x="51107" y="2474"/>
                  </a:lnTo>
                  <a:lnTo>
                    <a:pt x="47011" y="1044"/>
                  </a:lnTo>
                  <a:lnTo>
                    <a:pt x="23477" y="0"/>
                  </a:lnTo>
                  <a:lnTo>
                    <a:pt x="16387" y="3708"/>
                  </a:lnTo>
                  <a:lnTo>
                    <a:pt x="9237" y="10059"/>
                  </a:lnTo>
                  <a:lnTo>
                    <a:pt x="3708" y="17585"/>
                  </a:lnTo>
                  <a:lnTo>
                    <a:pt x="0" y="36498"/>
                  </a:lnTo>
                  <a:lnTo>
                    <a:pt x="2271" y="53234"/>
                  </a:lnTo>
                  <a:lnTo>
                    <a:pt x="14156" y="73871"/>
                  </a:lnTo>
                  <a:lnTo>
                    <a:pt x="61106" y="117093"/>
                  </a:lnTo>
                  <a:lnTo>
                    <a:pt x="65617" y="120362"/>
                  </a:lnTo>
                  <a:lnTo>
                    <a:pt x="72510" y="129639"/>
                  </a:lnTo>
                  <a:lnTo>
                    <a:pt x="75336" y="135075"/>
                  </a:lnTo>
                  <a:lnTo>
                    <a:pt x="76595" y="144880"/>
                  </a:lnTo>
                  <a:lnTo>
                    <a:pt x="75943" y="149470"/>
                  </a:lnTo>
                  <a:lnTo>
                    <a:pt x="71455" y="158333"/>
                  </a:lnTo>
                  <a:lnTo>
                    <a:pt x="68283" y="162671"/>
                  </a:lnTo>
                  <a:lnTo>
                    <a:pt x="60995" y="167493"/>
                  </a:lnTo>
                  <a:lnTo>
                    <a:pt x="57076" y="168778"/>
                  </a:lnTo>
                  <a:lnTo>
                    <a:pt x="48959" y="168326"/>
                  </a:lnTo>
                  <a:lnTo>
                    <a:pt x="44819" y="167217"/>
                  </a:lnTo>
                  <a:lnTo>
                    <a:pt x="38337" y="162222"/>
                  </a:lnTo>
                  <a:lnTo>
                    <a:pt x="33809" y="155299"/>
                  </a:lnTo>
                  <a:lnTo>
                    <a:pt x="30188" y="13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688"/>
            <p:cNvSpPr/>
            <p:nvPr>
              <p:custDataLst>
                <p:tags r:id="rId44"/>
              </p:custDataLst>
            </p:nvPr>
          </p:nvSpPr>
          <p:spPr>
            <a:xfrm>
              <a:off x="4892914" y="4185795"/>
              <a:ext cx="76788" cy="162073"/>
            </a:xfrm>
            <a:custGeom>
              <a:avLst/>
              <a:gdLst/>
              <a:ahLst/>
              <a:cxnLst/>
              <a:rect l="0" t="0" r="0" b="0"/>
              <a:pathLst>
                <a:path w="76788" h="162073">
                  <a:moveTo>
                    <a:pt x="60086" y="11555"/>
                  </a:moveTo>
                  <a:lnTo>
                    <a:pt x="60086" y="11555"/>
                  </a:lnTo>
                  <a:lnTo>
                    <a:pt x="60086" y="8184"/>
                  </a:lnTo>
                  <a:lnTo>
                    <a:pt x="56323" y="4648"/>
                  </a:lnTo>
                  <a:lnTo>
                    <a:pt x="53344" y="2717"/>
                  </a:lnTo>
                  <a:lnTo>
                    <a:pt x="39038" y="0"/>
                  </a:lnTo>
                  <a:lnTo>
                    <a:pt x="24765" y="2565"/>
                  </a:lnTo>
                  <a:lnTo>
                    <a:pt x="8228" y="11165"/>
                  </a:lnTo>
                  <a:lnTo>
                    <a:pt x="4347" y="15528"/>
                  </a:lnTo>
                  <a:lnTo>
                    <a:pt x="35" y="26021"/>
                  </a:lnTo>
                  <a:lnTo>
                    <a:pt x="0" y="37740"/>
                  </a:lnTo>
                  <a:lnTo>
                    <a:pt x="979" y="43828"/>
                  </a:lnTo>
                  <a:lnTo>
                    <a:pt x="7711" y="56238"/>
                  </a:lnTo>
                  <a:lnTo>
                    <a:pt x="23401" y="73242"/>
                  </a:lnTo>
                  <a:lnTo>
                    <a:pt x="67239" y="114039"/>
                  </a:lnTo>
                  <a:lnTo>
                    <a:pt x="73849" y="122015"/>
                  </a:lnTo>
                  <a:lnTo>
                    <a:pt x="76787" y="130263"/>
                  </a:lnTo>
                  <a:lnTo>
                    <a:pt x="75069" y="146212"/>
                  </a:lnTo>
                  <a:lnTo>
                    <a:pt x="70090" y="157600"/>
                  </a:lnTo>
                  <a:lnTo>
                    <a:pt x="67462" y="159718"/>
                  </a:lnTo>
                  <a:lnTo>
                    <a:pt x="60777" y="162072"/>
                  </a:lnTo>
                  <a:lnTo>
                    <a:pt x="57019" y="160583"/>
                  </a:lnTo>
                  <a:lnTo>
                    <a:pt x="49080" y="153284"/>
                  </a:lnTo>
                  <a:lnTo>
                    <a:pt x="41036" y="132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689"/>
            <p:cNvSpPr/>
            <p:nvPr>
              <p:custDataLst>
                <p:tags r:id="rId45"/>
              </p:custDataLst>
            </p:nvPr>
          </p:nvSpPr>
          <p:spPr>
            <a:xfrm>
              <a:off x="5030284" y="3995915"/>
              <a:ext cx="94167" cy="328829"/>
            </a:xfrm>
            <a:custGeom>
              <a:avLst/>
              <a:gdLst/>
              <a:ahLst/>
              <a:cxnLst/>
              <a:rect l="0" t="0" r="0" b="0"/>
              <a:pathLst>
                <a:path w="94167" h="328829">
                  <a:moveTo>
                    <a:pt x="43366" y="10935"/>
                  </a:moveTo>
                  <a:lnTo>
                    <a:pt x="43366" y="10935"/>
                  </a:lnTo>
                  <a:lnTo>
                    <a:pt x="43366" y="0"/>
                  </a:lnTo>
                  <a:lnTo>
                    <a:pt x="38340" y="24216"/>
                  </a:lnTo>
                  <a:lnTo>
                    <a:pt x="32826" y="68553"/>
                  </a:lnTo>
                  <a:lnTo>
                    <a:pt x="31093" y="108080"/>
                  </a:lnTo>
                  <a:lnTo>
                    <a:pt x="27379" y="152342"/>
                  </a:lnTo>
                  <a:lnTo>
                    <a:pt x="25224" y="191514"/>
                  </a:lnTo>
                  <a:lnTo>
                    <a:pt x="21214" y="232127"/>
                  </a:lnTo>
                  <a:lnTo>
                    <a:pt x="18928" y="270971"/>
                  </a:lnTo>
                  <a:lnTo>
                    <a:pt x="19974" y="308995"/>
                  </a:lnTo>
                  <a:lnTo>
                    <a:pt x="23797" y="320501"/>
                  </a:lnTo>
                  <a:lnTo>
                    <a:pt x="30200" y="327966"/>
                  </a:lnTo>
                  <a:lnTo>
                    <a:pt x="35294" y="328828"/>
                  </a:lnTo>
                  <a:lnTo>
                    <a:pt x="48480" y="326022"/>
                  </a:lnTo>
                  <a:lnTo>
                    <a:pt x="53831" y="322593"/>
                  </a:lnTo>
                  <a:lnTo>
                    <a:pt x="61658" y="313139"/>
                  </a:lnTo>
                  <a:lnTo>
                    <a:pt x="70031" y="282432"/>
                  </a:lnTo>
                  <a:lnTo>
                    <a:pt x="70238" y="252166"/>
                  </a:lnTo>
                  <a:lnTo>
                    <a:pt x="59089" y="225325"/>
                  </a:lnTo>
                  <a:lnTo>
                    <a:pt x="45752" y="206240"/>
                  </a:lnTo>
                  <a:lnTo>
                    <a:pt x="29491" y="195019"/>
                  </a:lnTo>
                  <a:lnTo>
                    <a:pt x="2576" y="189287"/>
                  </a:lnTo>
                  <a:lnTo>
                    <a:pt x="1356" y="188397"/>
                  </a:lnTo>
                  <a:lnTo>
                    <a:pt x="543" y="187098"/>
                  </a:lnTo>
                  <a:lnTo>
                    <a:pt x="0" y="185527"/>
                  </a:lnTo>
                  <a:lnTo>
                    <a:pt x="1756" y="183774"/>
                  </a:lnTo>
                  <a:lnTo>
                    <a:pt x="25526" y="173822"/>
                  </a:lnTo>
                  <a:lnTo>
                    <a:pt x="94166" y="156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690"/>
            <p:cNvSpPr/>
            <p:nvPr>
              <p:custDataLst>
                <p:tags r:id="rId46"/>
              </p:custDataLst>
            </p:nvPr>
          </p:nvSpPr>
          <p:spPr>
            <a:xfrm>
              <a:off x="5168900" y="41592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2142" y="44571"/>
                  </a:lnTo>
                  <a:lnTo>
                    <a:pt x="6407" y="8975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691"/>
            <p:cNvSpPr/>
            <p:nvPr>
              <p:custDataLst>
                <p:tags r:id="rId47"/>
              </p:custDataLst>
            </p:nvPr>
          </p:nvSpPr>
          <p:spPr>
            <a:xfrm>
              <a:off x="5187950" y="4089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692"/>
            <p:cNvSpPr/>
            <p:nvPr>
              <p:custDataLst>
                <p:tags r:id="rId48"/>
              </p:custDataLst>
            </p:nvPr>
          </p:nvSpPr>
          <p:spPr>
            <a:xfrm>
              <a:off x="5245157" y="4140200"/>
              <a:ext cx="107894" cy="127001"/>
            </a:xfrm>
            <a:custGeom>
              <a:avLst/>
              <a:gdLst/>
              <a:ahLst/>
              <a:cxnLst/>
              <a:rect l="0" t="0" r="0" b="0"/>
              <a:pathLst>
                <a:path w="107894" h="127001">
                  <a:moveTo>
                    <a:pt x="88843" y="0"/>
                  </a:moveTo>
                  <a:lnTo>
                    <a:pt x="88843" y="0"/>
                  </a:lnTo>
                  <a:lnTo>
                    <a:pt x="62099" y="1411"/>
                  </a:lnTo>
                  <a:lnTo>
                    <a:pt x="28004" y="13815"/>
                  </a:lnTo>
                  <a:lnTo>
                    <a:pt x="20767" y="17676"/>
                  </a:lnTo>
                  <a:lnTo>
                    <a:pt x="8963" y="31374"/>
                  </a:lnTo>
                  <a:lnTo>
                    <a:pt x="3840" y="39967"/>
                  </a:lnTo>
                  <a:lnTo>
                    <a:pt x="29" y="57039"/>
                  </a:lnTo>
                  <a:lnTo>
                    <a:pt x="0" y="65543"/>
                  </a:lnTo>
                  <a:lnTo>
                    <a:pt x="9376" y="82517"/>
                  </a:lnTo>
                  <a:lnTo>
                    <a:pt x="32607" y="104177"/>
                  </a:lnTo>
                  <a:lnTo>
                    <a:pt x="57364" y="117651"/>
                  </a:lnTo>
                  <a:lnTo>
                    <a:pt x="107893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47"/>
          <p:cNvGrpSpPr/>
          <p:nvPr/>
        </p:nvGrpSpPr>
        <p:grpSpPr>
          <a:xfrm>
            <a:off x="6509112" y="105106"/>
            <a:ext cx="2196739" cy="1024858"/>
            <a:chOff x="6509112" y="105106"/>
            <a:chExt cx="2196739" cy="1024858"/>
          </a:xfrm>
        </p:grpSpPr>
        <p:sp>
          <p:nvSpPr>
            <p:cNvPr id="117" name="SMARTInkShape-1693"/>
            <p:cNvSpPr/>
            <p:nvPr>
              <p:custDataLst>
                <p:tags r:id="rId28"/>
              </p:custDataLst>
            </p:nvPr>
          </p:nvSpPr>
          <p:spPr>
            <a:xfrm>
              <a:off x="6572250" y="639638"/>
              <a:ext cx="2133601" cy="484313"/>
            </a:xfrm>
            <a:custGeom>
              <a:avLst/>
              <a:gdLst/>
              <a:ahLst/>
              <a:cxnLst/>
              <a:rect l="0" t="0" r="0" b="0"/>
              <a:pathLst>
                <a:path w="2133601" h="484313">
                  <a:moveTo>
                    <a:pt x="0" y="484312"/>
                  </a:moveTo>
                  <a:lnTo>
                    <a:pt x="0" y="484312"/>
                  </a:lnTo>
                  <a:lnTo>
                    <a:pt x="0" y="478223"/>
                  </a:lnTo>
                  <a:lnTo>
                    <a:pt x="0" y="481410"/>
                  </a:lnTo>
                  <a:lnTo>
                    <a:pt x="705" y="482378"/>
                  </a:lnTo>
                  <a:lnTo>
                    <a:pt x="3370" y="483452"/>
                  </a:lnTo>
                  <a:lnTo>
                    <a:pt x="44812" y="466560"/>
                  </a:lnTo>
                  <a:lnTo>
                    <a:pt x="88302" y="454436"/>
                  </a:lnTo>
                  <a:lnTo>
                    <a:pt x="127920" y="441907"/>
                  </a:lnTo>
                  <a:lnTo>
                    <a:pt x="168743" y="429257"/>
                  </a:lnTo>
                  <a:lnTo>
                    <a:pt x="215489" y="416572"/>
                  </a:lnTo>
                  <a:lnTo>
                    <a:pt x="250289" y="406228"/>
                  </a:lnTo>
                  <a:lnTo>
                    <a:pt x="288334" y="395280"/>
                  </a:lnTo>
                  <a:lnTo>
                    <a:pt x="331113" y="385711"/>
                  </a:lnTo>
                  <a:lnTo>
                    <a:pt x="374114" y="374872"/>
                  </a:lnTo>
                  <a:lnTo>
                    <a:pt x="419567" y="363000"/>
                  </a:lnTo>
                  <a:lnTo>
                    <a:pt x="445517" y="356871"/>
                  </a:lnTo>
                  <a:lnTo>
                    <a:pt x="472694" y="350668"/>
                  </a:lnTo>
                  <a:lnTo>
                    <a:pt x="499985" y="343710"/>
                  </a:lnTo>
                  <a:lnTo>
                    <a:pt x="527352" y="336250"/>
                  </a:lnTo>
                  <a:lnTo>
                    <a:pt x="554768" y="328454"/>
                  </a:lnTo>
                  <a:lnTo>
                    <a:pt x="582924" y="320434"/>
                  </a:lnTo>
                  <a:lnTo>
                    <a:pt x="611570" y="312266"/>
                  </a:lnTo>
                  <a:lnTo>
                    <a:pt x="640547" y="303998"/>
                  </a:lnTo>
                  <a:lnTo>
                    <a:pt x="670448" y="296369"/>
                  </a:lnTo>
                  <a:lnTo>
                    <a:pt x="700966" y="289167"/>
                  </a:lnTo>
                  <a:lnTo>
                    <a:pt x="731894" y="282248"/>
                  </a:lnTo>
                  <a:lnTo>
                    <a:pt x="763095" y="274814"/>
                  </a:lnTo>
                  <a:lnTo>
                    <a:pt x="794480" y="267036"/>
                  </a:lnTo>
                  <a:lnTo>
                    <a:pt x="825987" y="259028"/>
                  </a:lnTo>
                  <a:lnTo>
                    <a:pt x="857575" y="251572"/>
                  </a:lnTo>
                  <a:lnTo>
                    <a:pt x="889217" y="244486"/>
                  </a:lnTo>
                  <a:lnTo>
                    <a:pt x="920895" y="237644"/>
                  </a:lnTo>
                  <a:lnTo>
                    <a:pt x="953302" y="230261"/>
                  </a:lnTo>
                  <a:lnTo>
                    <a:pt x="986196" y="222517"/>
                  </a:lnTo>
                  <a:lnTo>
                    <a:pt x="1019414" y="214532"/>
                  </a:lnTo>
                  <a:lnTo>
                    <a:pt x="1052143" y="207092"/>
                  </a:lnTo>
                  <a:lnTo>
                    <a:pt x="1084545" y="200015"/>
                  </a:lnTo>
                  <a:lnTo>
                    <a:pt x="1116730" y="193181"/>
                  </a:lnTo>
                  <a:lnTo>
                    <a:pt x="1148770" y="185802"/>
                  </a:lnTo>
                  <a:lnTo>
                    <a:pt x="1180713" y="178061"/>
                  </a:lnTo>
                  <a:lnTo>
                    <a:pt x="1212592" y="170078"/>
                  </a:lnTo>
                  <a:lnTo>
                    <a:pt x="1243723" y="162639"/>
                  </a:lnTo>
                  <a:lnTo>
                    <a:pt x="1274355" y="155564"/>
                  </a:lnTo>
                  <a:lnTo>
                    <a:pt x="1304654" y="148730"/>
                  </a:lnTo>
                  <a:lnTo>
                    <a:pt x="1335435" y="141352"/>
                  </a:lnTo>
                  <a:lnTo>
                    <a:pt x="1366540" y="133611"/>
                  </a:lnTo>
                  <a:lnTo>
                    <a:pt x="1397860" y="125628"/>
                  </a:lnTo>
                  <a:lnTo>
                    <a:pt x="1428617" y="118189"/>
                  </a:lnTo>
                  <a:lnTo>
                    <a:pt x="1459001" y="111113"/>
                  </a:lnTo>
                  <a:lnTo>
                    <a:pt x="1489133" y="104280"/>
                  </a:lnTo>
                  <a:lnTo>
                    <a:pt x="1518393" y="97607"/>
                  </a:lnTo>
                  <a:lnTo>
                    <a:pt x="1547073" y="91042"/>
                  </a:lnTo>
                  <a:lnTo>
                    <a:pt x="1575365" y="84549"/>
                  </a:lnTo>
                  <a:lnTo>
                    <a:pt x="1603398" y="78103"/>
                  </a:lnTo>
                  <a:lnTo>
                    <a:pt x="1631261" y="71689"/>
                  </a:lnTo>
                  <a:lnTo>
                    <a:pt x="1659006" y="65297"/>
                  </a:lnTo>
                  <a:lnTo>
                    <a:pt x="1685972" y="58919"/>
                  </a:lnTo>
                  <a:lnTo>
                    <a:pt x="1712414" y="52550"/>
                  </a:lnTo>
                  <a:lnTo>
                    <a:pt x="1738509" y="46187"/>
                  </a:lnTo>
                  <a:lnTo>
                    <a:pt x="1763668" y="40534"/>
                  </a:lnTo>
                  <a:lnTo>
                    <a:pt x="1788201" y="35355"/>
                  </a:lnTo>
                  <a:lnTo>
                    <a:pt x="1835451" y="25836"/>
                  </a:lnTo>
                  <a:lnTo>
                    <a:pt x="1879969" y="16902"/>
                  </a:lnTo>
                  <a:lnTo>
                    <a:pt x="1923273" y="10110"/>
                  </a:lnTo>
                  <a:lnTo>
                    <a:pt x="1964627" y="4739"/>
                  </a:lnTo>
                  <a:lnTo>
                    <a:pt x="2001820" y="0"/>
                  </a:lnTo>
                  <a:lnTo>
                    <a:pt x="2047753" y="107"/>
                  </a:lnTo>
                  <a:lnTo>
                    <a:pt x="2133600" y="1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694"/>
            <p:cNvSpPr/>
            <p:nvPr>
              <p:custDataLst>
                <p:tags r:id="rId29"/>
              </p:custDataLst>
            </p:nvPr>
          </p:nvSpPr>
          <p:spPr>
            <a:xfrm>
              <a:off x="6509112" y="105106"/>
              <a:ext cx="107587" cy="1024858"/>
            </a:xfrm>
            <a:custGeom>
              <a:avLst/>
              <a:gdLst/>
              <a:ahLst/>
              <a:cxnLst/>
              <a:rect l="0" t="0" r="0" b="0"/>
              <a:pathLst>
                <a:path w="107587" h="1024858">
                  <a:moveTo>
                    <a:pt x="18688" y="21894"/>
                  </a:moveTo>
                  <a:lnTo>
                    <a:pt x="18688" y="21894"/>
                  </a:lnTo>
                  <a:lnTo>
                    <a:pt x="2386" y="4887"/>
                  </a:lnTo>
                  <a:lnTo>
                    <a:pt x="451" y="0"/>
                  </a:lnTo>
                  <a:lnTo>
                    <a:pt x="181" y="242"/>
                  </a:lnTo>
                  <a:lnTo>
                    <a:pt x="0" y="1110"/>
                  </a:lnTo>
                  <a:lnTo>
                    <a:pt x="17345" y="39320"/>
                  </a:lnTo>
                  <a:lnTo>
                    <a:pt x="32951" y="79011"/>
                  </a:lnTo>
                  <a:lnTo>
                    <a:pt x="41886" y="122387"/>
                  </a:lnTo>
                  <a:lnTo>
                    <a:pt x="49224" y="154517"/>
                  </a:lnTo>
                  <a:lnTo>
                    <a:pt x="55307" y="187611"/>
                  </a:lnTo>
                  <a:lnTo>
                    <a:pt x="60364" y="221841"/>
                  </a:lnTo>
                  <a:lnTo>
                    <a:pt x="64963" y="258220"/>
                  </a:lnTo>
                  <a:lnTo>
                    <a:pt x="69359" y="295556"/>
                  </a:lnTo>
                  <a:lnTo>
                    <a:pt x="73663" y="332610"/>
                  </a:lnTo>
                  <a:lnTo>
                    <a:pt x="77928" y="367894"/>
                  </a:lnTo>
                  <a:lnTo>
                    <a:pt x="82177" y="402390"/>
                  </a:lnTo>
                  <a:lnTo>
                    <a:pt x="86416" y="435831"/>
                  </a:lnTo>
                  <a:lnTo>
                    <a:pt x="92064" y="482425"/>
                  </a:lnTo>
                  <a:lnTo>
                    <a:pt x="94756" y="527510"/>
                  </a:lnTo>
                  <a:lnTo>
                    <a:pt x="99003" y="571443"/>
                  </a:lnTo>
                  <a:lnTo>
                    <a:pt x="100576" y="611584"/>
                  </a:lnTo>
                  <a:lnTo>
                    <a:pt x="101042" y="650289"/>
                  </a:lnTo>
                  <a:lnTo>
                    <a:pt x="101180" y="688569"/>
                  </a:lnTo>
                  <a:lnTo>
                    <a:pt x="101220" y="726016"/>
                  </a:lnTo>
                  <a:lnTo>
                    <a:pt x="101233" y="763296"/>
                  </a:lnTo>
                  <a:lnTo>
                    <a:pt x="101235" y="798258"/>
                  </a:lnTo>
                  <a:lnTo>
                    <a:pt x="101236" y="837382"/>
                  </a:lnTo>
                  <a:lnTo>
                    <a:pt x="104608" y="876961"/>
                  </a:lnTo>
                  <a:lnTo>
                    <a:pt x="106705" y="913226"/>
                  </a:lnTo>
                  <a:lnTo>
                    <a:pt x="107413" y="959333"/>
                  </a:lnTo>
                  <a:lnTo>
                    <a:pt x="107578" y="1004186"/>
                  </a:lnTo>
                  <a:lnTo>
                    <a:pt x="107586" y="1021357"/>
                  </a:lnTo>
                  <a:lnTo>
                    <a:pt x="106883" y="1022636"/>
                  </a:lnTo>
                  <a:lnTo>
                    <a:pt x="105706" y="1023489"/>
                  </a:lnTo>
                  <a:lnTo>
                    <a:pt x="102120" y="1024857"/>
                  </a:lnTo>
                  <a:lnTo>
                    <a:pt x="94888" y="1018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348"/>
          <p:cNvGrpSpPr/>
          <p:nvPr/>
        </p:nvGrpSpPr>
        <p:grpSpPr>
          <a:xfrm>
            <a:off x="8261350" y="685824"/>
            <a:ext cx="228601" cy="1282677"/>
            <a:chOff x="8261350" y="685824"/>
            <a:chExt cx="228601" cy="1282677"/>
          </a:xfrm>
        </p:grpSpPr>
        <p:sp>
          <p:nvSpPr>
            <p:cNvPr id="120" name="SMARTInkShape-1695"/>
            <p:cNvSpPr/>
            <p:nvPr>
              <p:custDataLst>
                <p:tags r:id="rId25"/>
              </p:custDataLst>
            </p:nvPr>
          </p:nvSpPr>
          <p:spPr>
            <a:xfrm>
              <a:off x="8261350" y="1846146"/>
              <a:ext cx="165101" cy="122355"/>
            </a:xfrm>
            <a:custGeom>
              <a:avLst/>
              <a:gdLst/>
              <a:ahLst/>
              <a:cxnLst/>
              <a:rect l="0" t="0" r="0" b="0"/>
              <a:pathLst>
                <a:path w="165101" h="122355">
                  <a:moveTo>
                    <a:pt x="0" y="14404"/>
                  </a:moveTo>
                  <a:lnTo>
                    <a:pt x="0" y="14404"/>
                  </a:lnTo>
                  <a:lnTo>
                    <a:pt x="5467" y="8937"/>
                  </a:lnTo>
                  <a:lnTo>
                    <a:pt x="6088" y="1573"/>
                  </a:lnTo>
                  <a:lnTo>
                    <a:pt x="7587" y="206"/>
                  </a:lnTo>
                  <a:lnTo>
                    <a:pt x="9996" y="0"/>
                  </a:lnTo>
                  <a:lnTo>
                    <a:pt x="15732" y="1652"/>
                  </a:lnTo>
                  <a:lnTo>
                    <a:pt x="53592" y="30907"/>
                  </a:lnTo>
                  <a:lnTo>
                    <a:pt x="92515" y="74376"/>
                  </a:lnTo>
                  <a:lnTo>
                    <a:pt x="136730" y="114269"/>
                  </a:lnTo>
                  <a:lnTo>
                    <a:pt x="148149" y="119958"/>
                  </a:lnTo>
                  <a:lnTo>
                    <a:pt x="165100" y="12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96"/>
            <p:cNvSpPr/>
            <p:nvPr>
              <p:custDataLst>
                <p:tags r:id="rId26"/>
              </p:custDataLst>
            </p:nvPr>
          </p:nvSpPr>
          <p:spPr>
            <a:xfrm>
              <a:off x="8305800" y="1851448"/>
              <a:ext cx="184151" cy="98003"/>
            </a:xfrm>
            <a:custGeom>
              <a:avLst/>
              <a:gdLst/>
              <a:ahLst/>
              <a:cxnLst/>
              <a:rect l="0" t="0" r="0" b="0"/>
              <a:pathLst>
                <a:path w="184151" h="98003">
                  <a:moveTo>
                    <a:pt x="184150" y="9102"/>
                  </a:moveTo>
                  <a:lnTo>
                    <a:pt x="184150" y="9102"/>
                  </a:lnTo>
                  <a:lnTo>
                    <a:pt x="184150" y="263"/>
                  </a:lnTo>
                  <a:lnTo>
                    <a:pt x="172860" y="0"/>
                  </a:lnTo>
                  <a:lnTo>
                    <a:pt x="155142" y="3645"/>
                  </a:lnTo>
                  <a:lnTo>
                    <a:pt x="108134" y="26410"/>
                  </a:lnTo>
                  <a:lnTo>
                    <a:pt x="66416" y="56648"/>
                  </a:lnTo>
                  <a:lnTo>
                    <a:pt x="0" y="9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97"/>
            <p:cNvSpPr/>
            <p:nvPr>
              <p:custDataLst>
                <p:tags r:id="rId27"/>
              </p:custDataLst>
            </p:nvPr>
          </p:nvSpPr>
          <p:spPr>
            <a:xfrm>
              <a:off x="8324850" y="685824"/>
              <a:ext cx="87544" cy="1197435"/>
            </a:xfrm>
            <a:custGeom>
              <a:avLst/>
              <a:gdLst/>
              <a:ahLst/>
              <a:cxnLst/>
              <a:rect l="0" t="0" r="0" b="0"/>
              <a:pathLst>
                <a:path w="87544" h="1197435">
                  <a:moveTo>
                    <a:pt x="0" y="1193776"/>
                  </a:moveTo>
                  <a:lnTo>
                    <a:pt x="0" y="1193776"/>
                  </a:lnTo>
                  <a:lnTo>
                    <a:pt x="3370" y="1197147"/>
                  </a:lnTo>
                  <a:lnTo>
                    <a:pt x="4363" y="1197434"/>
                  </a:lnTo>
                  <a:lnTo>
                    <a:pt x="5026" y="1196920"/>
                  </a:lnTo>
                  <a:lnTo>
                    <a:pt x="9460" y="1180913"/>
                  </a:lnTo>
                  <a:lnTo>
                    <a:pt x="14153" y="1139897"/>
                  </a:lnTo>
                  <a:lnTo>
                    <a:pt x="19481" y="1097614"/>
                  </a:lnTo>
                  <a:lnTo>
                    <a:pt x="25527" y="1051924"/>
                  </a:lnTo>
                  <a:lnTo>
                    <a:pt x="30396" y="1017842"/>
                  </a:lnTo>
                  <a:lnTo>
                    <a:pt x="37263" y="979176"/>
                  </a:lnTo>
                  <a:lnTo>
                    <a:pt x="45692" y="934595"/>
                  </a:lnTo>
                  <a:lnTo>
                    <a:pt x="49285" y="895672"/>
                  </a:lnTo>
                  <a:lnTo>
                    <a:pt x="53722" y="857329"/>
                  </a:lnTo>
                  <a:lnTo>
                    <a:pt x="56135" y="819156"/>
                  </a:lnTo>
                  <a:lnTo>
                    <a:pt x="60220" y="781035"/>
                  </a:lnTo>
                  <a:lnTo>
                    <a:pt x="65899" y="739558"/>
                  </a:lnTo>
                  <a:lnTo>
                    <a:pt x="72050" y="695988"/>
                  </a:lnTo>
                  <a:lnTo>
                    <a:pt x="74970" y="651800"/>
                  </a:lnTo>
                  <a:lnTo>
                    <a:pt x="79207" y="607427"/>
                  </a:lnTo>
                  <a:lnTo>
                    <a:pt x="81559" y="563000"/>
                  </a:lnTo>
                  <a:lnTo>
                    <a:pt x="82256" y="518556"/>
                  </a:lnTo>
                  <a:lnTo>
                    <a:pt x="82463" y="477479"/>
                  </a:lnTo>
                  <a:lnTo>
                    <a:pt x="82524" y="435126"/>
                  </a:lnTo>
                  <a:lnTo>
                    <a:pt x="82542" y="391298"/>
                  </a:lnTo>
                  <a:lnTo>
                    <a:pt x="79178" y="350403"/>
                  </a:lnTo>
                  <a:lnTo>
                    <a:pt x="77082" y="311475"/>
                  </a:lnTo>
                  <a:lnTo>
                    <a:pt x="76462" y="273129"/>
                  </a:lnTo>
                  <a:lnTo>
                    <a:pt x="74435" y="240146"/>
                  </a:lnTo>
                  <a:lnTo>
                    <a:pt x="72593" y="201968"/>
                  </a:lnTo>
                  <a:lnTo>
                    <a:pt x="74126" y="161482"/>
                  </a:lnTo>
                  <a:lnTo>
                    <a:pt x="77160" y="123732"/>
                  </a:lnTo>
                  <a:lnTo>
                    <a:pt x="80953" y="80154"/>
                  </a:lnTo>
                  <a:lnTo>
                    <a:pt x="85605" y="39724"/>
                  </a:lnTo>
                  <a:lnTo>
                    <a:pt x="87543" y="9317"/>
                  </a:lnTo>
                  <a:lnTo>
                    <a:pt x="85240" y="1070"/>
                  </a:lnTo>
                  <a:lnTo>
                    <a:pt x="82932" y="0"/>
                  </a:lnTo>
                  <a:lnTo>
                    <a:pt x="79981" y="697"/>
                  </a:lnTo>
                  <a:lnTo>
                    <a:pt x="72942" y="3824"/>
                  </a:lnTo>
                  <a:lnTo>
                    <a:pt x="57150" y="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349"/>
          <p:cNvGrpSpPr/>
          <p:nvPr/>
        </p:nvGrpSpPr>
        <p:grpSpPr>
          <a:xfrm>
            <a:off x="6426259" y="70272"/>
            <a:ext cx="145469" cy="101179"/>
            <a:chOff x="6426259" y="70272"/>
            <a:chExt cx="145469" cy="101179"/>
          </a:xfrm>
        </p:grpSpPr>
        <p:sp>
          <p:nvSpPr>
            <p:cNvPr id="124" name="SMARTInkShape-1698"/>
            <p:cNvSpPr/>
            <p:nvPr>
              <p:custDataLst>
                <p:tags r:id="rId23"/>
              </p:custDataLst>
            </p:nvPr>
          </p:nvSpPr>
          <p:spPr>
            <a:xfrm>
              <a:off x="6426259" y="70272"/>
              <a:ext cx="95192" cy="69429"/>
            </a:xfrm>
            <a:custGeom>
              <a:avLst/>
              <a:gdLst/>
              <a:ahLst/>
              <a:cxnLst/>
              <a:rect l="0" t="0" r="0" b="0"/>
              <a:pathLst>
                <a:path w="95192" h="69429">
                  <a:moveTo>
                    <a:pt x="25341" y="44028"/>
                  </a:moveTo>
                  <a:lnTo>
                    <a:pt x="25341" y="44028"/>
                  </a:lnTo>
                  <a:lnTo>
                    <a:pt x="7665" y="22980"/>
                  </a:lnTo>
                  <a:lnTo>
                    <a:pt x="2230" y="12078"/>
                  </a:lnTo>
                  <a:lnTo>
                    <a:pt x="0" y="0"/>
                  </a:lnTo>
                  <a:lnTo>
                    <a:pt x="44069" y="37627"/>
                  </a:lnTo>
                  <a:lnTo>
                    <a:pt x="95191" y="6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99"/>
            <p:cNvSpPr/>
            <p:nvPr>
              <p:custDataLst>
                <p:tags r:id="rId24"/>
              </p:custDataLst>
            </p:nvPr>
          </p:nvSpPr>
          <p:spPr>
            <a:xfrm>
              <a:off x="6521450" y="73982"/>
              <a:ext cx="50278" cy="97469"/>
            </a:xfrm>
            <a:custGeom>
              <a:avLst/>
              <a:gdLst/>
              <a:ahLst/>
              <a:cxnLst/>
              <a:rect l="0" t="0" r="0" b="0"/>
              <a:pathLst>
                <a:path w="50278" h="97469">
                  <a:moveTo>
                    <a:pt x="38100" y="53018"/>
                  </a:moveTo>
                  <a:lnTo>
                    <a:pt x="38100" y="53018"/>
                  </a:lnTo>
                  <a:lnTo>
                    <a:pt x="44842" y="42905"/>
                  </a:lnTo>
                  <a:lnTo>
                    <a:pt x="49035" y="23132"/>
                  </a:lnTo>
                  <a:lnTo>
                    <a:pt x="50277" y="9512"/>
                  </a:lnTo>
                  <a:lnTo>
                    <a:pt x="48686" y="3578"/>
                  </a:lnTo>
                  <a:lnTo>
                    <a:pt x="47273" y="1008"/>
                  </a:lnTo>
                  <a:lnTo>
                    <a:pt x="44921" y="0"/>
                  </a:lnTo>
                  <a:lnTo>
                    <a:pt x="38545" y="762"/>
                  </a:lnTo>
                  <a:lnTo>
                    <a:pt x="23650" y="25384"/>
                  </a:lnTo>
                  <a:lnTo>
                    <a:pt x="0" y="97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1700"/>
          <p:cNvSpPr/>
          <p:nvPr>
            <p:custDataLst>
              <p:tags r:id="rId1"/>
            </p:custDataLst>
          </p:nvPr>
        </p:nvSpPr>
        <p:spPr>
          <a:xfrm>
            <a:off x="3049951" y="3445891"/>
            <a:ext cx="900182" cy="224410"/>
          </a:xfrm>
          <a:custGeom>
            <a:avLst/>
            <a:gdLst/>
            <a:ahLst/>
            <a:cxnLst/>
            <a:rect l="0" t="0" r="0" b="0"/>
            <a:pathLst>
              <a:path w="900182" h="224410">
                <a:moveTo>
                  <a:pt x="80599" y="110109"/>
                </a:moveTo>
                <a:lnTo>
                  <a:pt x="80599" y="110109"/>
                </a:lnTo>
                <a:lnTo>
                  <a:pt x="34343" y="115576"/>
                </a:lnTo>
                <a:lnTo>
                  <a:pt x="0" y="116436"/>
                </a:lnTo>
                <a:lnTo>
                  <a:pt x="39254" y="115752"/>
                </a:lnTo>
                <a:lnTo>
                  <a:pt x="83165" y="112095"/>
                </a:lnTo>
                <a:lnTo>
                  <a:pt x="123928" y="110697"/>
                </a:lnTo>
                <a:lnTo>
                  <a:pt x="164227" y="110283"/>
                </a:lnTo>
                <a:lnTo>
                  <a:pt x="211289" y="110161"/>
                </a:lnTo>
                <a:lnTo>
                  <a:pt x="244282" y="110131"/>
                </a:lnTo>
                <a:lnTo>
                  <a:pt x="277759" y="110119"/>
                </a:lnTo>
                <a:lnTo>
                  <a:pt x="311454" y="110113"/>
                </a:lnTo>
                <a:lnTo>
                  <a:pt x="345243" y="110111"/>
                </a:lnTo>
                <a:lnTo>
                  <a:pt x="380958" y="110110"/>
                </a:lnTo>
                <a:lnTo>
                  <a:pt x="417997" y="110815"/>
                </a:lnTo>
                <a:lnTo>
                  <a:pt x="455626" y="113480"/>
                </a:lnTo>
                <a:lnTo>
                  <a:pt x="491635" y="115135"/>
                </a:lnTo>
                <a:lnTo>
                  <a:pt x="526454" y="115871"/>
                </a:lnTo>
                <a:lnTo>
                  <a:pt x="560744" y="116197"/>
                </a:lnTo>
                <a:lnTo>
                  <a:pt x="605040" y="113010"/>
                </a:lnTo>
                <a:lnTo>
                  <a:pt x="644976" y="110969"/>
                </a:lnTo>
                <a:lnTo>
                  <a:pt x="683620" y="110364"/>
                </a:lnTo>
                <a:lnTo>
                  <a:pt x="728623" y="106813"/>
                </a:lnTo>
                <a:lnTo>
                  <a:pt x="775531" y="99293"/>
                </a:lnTo>
                <a:lnTo>
                  <a:pt x="822217" y="89132"/>
                </a:lnTo>
                <a:lnTo>
                  <a:pt x="842007" y="81030"/>
                </a:lnTo>
                <a:lnTo>
                  <a:pt x="855506" y="70374"/>
                </a:lnTo>
                <a:lnTo>
                  <a:pt x="858259" y="65275"/>
                </a:lnTo>
                <a:lnTo>
                  <a:pt x="858683" y="60464"/>
                </a:lnTo>
                <a:lnTo>
                  <a:pt x="857555" y="55845"/>
                </a:lnTo>
                <a:lnTo>
                  <a:pt x="846894" y="46951"/>
                </a:lnTo>
                <a:lnTo>
                  <a:pt x="804563" y="29743"/>
                </a:lnTo>
                <a:lnTo>
                  <a:pt x="766098" y="17120"/>
                </a:lnTo>
                <a:lnTo>
                  <a:pt x="719511" y="3651"/>
                </a:lnTo>
                <a:lnTo>
                  <a:pt x="703933" y="0"/>
                </a:lnTo>
                <a:lnTo>
                  <a:pt x="700767" y="14"/>
                </a:lnTo>
                <a:lnTo>
                  <a:pt x="699360" y="729"/>
                </a:lnTo>
                <a:lnTo>
                  <a:pt x="745271" y="17667"/>
                </a:lnTo>
                <a:lnTo>
                  <a:pt x="787626" y="37443"/>
                </a:lnTo>
                <a:lnTo>
                  <a:pt x="823097" y="57377"/>
                </a:lnTo>
                <a:lnTo>
                  <a:pt x="861515" y="81158"/>
                </a:lnTo>
                <a:lnTo>
                  <a:pt x="887780" y="105043"/>
                </a:lnTo>
                <a:lnTo>
                  <a:pt x="897017" y="117030"/>
                </a:lnTo>
                <a:lnTo>
                  <a:pt x="900181" y="133175"/>
                </a:lnTo>
                <a:lnTo>
                  <a:pt x="900037" y="142420"/>
                </a:lnTo>
                <a:lnTo>
                  <a:pt x="894233" y="158336"/>
                </a:lnTo>
                <a:lnTo>
                  <a:pt x="869888" y="189172"/>
                </a:lnTo>
                <a:lnTo>
                  <a:pt x="849509" y="203934"/>
                </a:lnTo>
                <a:lnTo>
                  <a:pt x="785449" y="2244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Shape-1701"/>
          <p:cNvSpPr/>
          <p:nvPr>
            <p:custDataLst>
              <p:tags r:id="rId2"/>
            </p:custDataLst>
          </p:nvPr>
        </p:nvSpPr>
        <p:spPr>
          <a:xfrm>
            <a:off x="5772172" y="1244736"/>
            <a:ext cx="25379" cy="850765"/>
          </a:xfrm>
          <a:custGeom>
            <a:avLst/>
            <a:gdLst/>
            <a:ahLst/>
            <a:cxnLst/>
            <a:rect l="0" t="0" r="0" b="0"/>
            <a:pathLst>
              <a:path w="25379" h="850765">
                <a:moveTo>
                  <a:pt x="6328" y="850764"/>
                </a:moveTo>
                <a:lnTo>
                  <a:pt x="6328" y="850764"/>
                </a:lnTo>
                <a:lnTo>
                  <a:pt x="861" y="845297"/>
                </a:lnTo>
                <a:lnTo>
                  <a:pt x="0" y="820051"/>
                </a:lnTo>
                <a:lnTo>
                  <a:pt x="7818" y="777501"/>
                </a:lnTo>
                <a:lnTo>
                  <a:pt x="12039" y="736014"/>
                </a:lnTo>
                <a:lnTo>
                  <a:pt x="13193" y="698544"/>
                </a:lnTo>
                <a:lnTo>
                  <a:pt x="17666" y="653244"/>
                </a:lnTo>
                <a:lnTo>
                  <a:pt x="18759" y="613173"/>
                </a:lnTo>
                <a:lnTo>
                  <a:pt x="18974" y="566609"/>
                </a:lnTo>
                <a:lnTo>
                  <a:pt x="19021" y="521218"/>
                </a:lnTo>
                <a:lnTo>
                  <a:pt x="19026" y="483755"/>
                </a:lnTo>
                <a:lnTo>
                  <a:pt x="19026" y="441376"/>
                </a:lnTo>
                <a:lnTo>
                  <a:pt x="19733" y="395900"/>
                </a:lnTo>
                <a:lnTo>
                  <a:pt x="23392" y="356470"/>
                </a:lnTo>
                <a:lnTo>
                  <a:pt x="24987" y="310507"/>
                </a:lnTo>
                <a:lnTo>
                  <a:pt x="21929" y="266934"/>
                </a:lnTo>
                <a:lnTo>
                  <a:pt x="18896" y="220201"/>
                </a:lnTo>
                <a:lnTo>
                  <a:pt x="15997" y="174699"/>
                </a:lnTo>
                <a:lnTo>
                  <a:pt x="18430" y="131374"/>
                </a:lnTo>
                <a:lnTo>
                  <a:pt x="14546" y="91484"/>
                </a:lnTo>
                <a:lnTo>
                  <a:pt x="14928" y="56010"/>
                </a:lnTo>
                <a:lnTo>
                  <a:pt x="18868" y="10552"/>
                </a:lnTo>
                <a:lnTo>
                  <a:pt x="19026" y="0"/>
                </a:lnTo>
                <a:lnTo>
                  <a:pt x="25378" y="62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352"/>
          <p:cNvGrpSpPr/>
          <p:nvPr/>
        </p:nvGrpSpPr>
        <p:grpSpPr>
          <a:xfrm>
            <a:off x="4515735" y="857336"/>
            <a:ext cx="348366" cy="1460415"/>
            <a:chOff x="4515735" y="857336"/>
            <a:chExt cx="348366" cy="1460415"/>
          </a:xfrm>
        </p:grpSpPr>
        <p:sp>
          <p:nvSpPr>
            <p:cNvPr id="129" name="SMARTInkShape-1702"/>
            <p:cNvSpPr/>
            <p:nvPr>
              <p:custDataLst>
                <p:tags r:id="rId21"/>
              </p:custDataLst>
            </p:nvPr>
          </p:nvSpPr>
          <p:spPr>
            <a:xfrm>
              <a:off x="4515735" y="1638300"/>
              <a:ext cx="18166" cy="679451"/>
            </a:xfrm>
            <a:custGeom>
              <a:avLst/>
              <a:gdLst/>
              <a:ahLst/>
              <a:cxnLst/>
              <a:rect l="0" t="0" r="0" b="0"/>
              <a:pathLst>
                <a:path w="18166" h="679451">
                  <a:moveTo>
                    <a:pt x="18165" y="679450"/>
                  </a:moveTo>
                  <a:lnTo>
                    <a:pt x="18165" y="679450"/>
                  </a:lnTo>
                  <a:lnTo>
                    <a:pt x="14794" y="676079"/>
                  </a:lnTo>
                  <a:lnTo>
                    <a:pt x="13139" y="672542"/>
                  </a:lnTo>
                  <a:lnTo>
                    <a:pt x="11892" y="658251"/>
                  </a:lnTo>
                  <a:lnTo>
                    <a:pt x="17775" y="620958"/>
                  </a:lnTo>
                  <a:lnTo>
                    <a:pt x="18087" y="576331"/>
                  </a:lnTo>
                  <a:lnTo>
                    <a:pt x="18142" y="535929"/>
                  </a:lnTo>
                  <a:lnTo>
                    <a:pt x="17455" y="489005"/>
                  </a:lnTo>
                  <a:lnTo>
                    <a:pt x="14791" y="454873"/>
                  </a:lnTo>
                  <a:lnTo>
                    <a:pt x="13138" y="416184"/>
                  </a:lnTo>
                  <a:lnTo>
                    <a:pt x="12403" y="379704"/>
                  </a:lnTo>
                  <a:lnTo>
                    <a:pt x="11284" y="339772"/>
                  </a:lnTo>
                  <a:lnTo>
                    <a:pt x="7503" y="292820"/>
                  </a:lnTo>
                  <a:lnTo>
                    <a:pt x="6068" y="255938"/>
                  </a:lnTo>
                  <a:lnTo>
                    <a:pt x="5734" y="223817"/>
                  </a:lnTo>
                  <a:lnTo>
                    <a:pt x="5584" y="190255"/>
                  </a:lnTo>
                  <a:lnTo>
                    <a:pt x="5501" y="147153"/>
                  </a:lnTo>
                  <a:lnTo>
                    <a:pt x="2101" y="100564"/>
                  </a:lnTo>
                  <a:lnTo>
                    <a:pt x="0" y="59822"/>
                  </a:lnTo>
                  <a:lnTo>
                    <a:pt x="5108" y="13091"/>
                  </a:lnTo>
                  <a:lnTo>
                    <a:pt x="5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703"/>
            <p:cNvSpPr/>
            <p:nvPr>
              <p:custDataLst>
                <p:tags r:id="rId22"/>
              </p:custDataLst>
            </p:nvPr>
          </p:nvSpPr>
          <p:spPr>
            <a:xfrm>
              <a:off x="4782860" y="857336"/>
              <a:ext cx="81241" cy="770312"/>
            </a:xfrm>
            <a:custGeom>
              <a:avLst/>
              <a:gdLst/>
              <a:ahLst/>
              <a:cxnLst/>
              <a:rect l="0" t="0" r="0" b="0"/>
              <a:pathLst>
                <a:path w="81241" h="770312">
                  <a:moveTo>
                    <a:pt x="24090" y="18964"/>
                  </a:moveTo>
                  <a:lnTo>
                    <a:pt x="24090" y="18964"/>
                  </a:lnTo>
                  <a:lnTo>
                    <a:pt x="24090" y="15593"/>
                  </a:lnTo>
                  <a:lnTo>
                    <a:pt x="22208" y="12056"/>
                  </a:lnTo>
                  <a:lnTo>
                    <a:pt x="11474" y="0"/>
                  </a:lnTo>
                  <a:lnTo>
                    <a:pt x="8044" y="3310"/>
                  </a:lnTo>
                  <a:lnTo>
                    <a:pt x="6376" y="8714"/>
                  </a:lnTo>
                  <a:lnTo>
                    <a:pt x="3276" y="46313"/>
                  </a:lnTo>
                  <a:lnTo>
                    <a:pt x="49" y="86804"/>
                  </a:lnTo>
                  <a:lnTo>
                    <a:pt x="0" y="118965"/>
                  </a:lnTo>
                  <a:lnTo>
                    <a:pt x="2329" y="154426"/>
                  </a:lnTo>
                  <a:lnTo>
                    <a:pt x="4237" y="196606"/>
                  </a:lnTo>
                  <a:lnTo>
                    <a:pt x="4802" y="234817"/>
                  </a:lnTo>
                  <a:lnTo>
                    <a:pt x="6815" y="269651"/>
                  </a:lnTo>
                  <a:lnTo>
                    <a:pt x="10063" y="307475"/>
                  </a:lnTo>
                  <a:lnTo>
                    <a:pt x="15857" y="351863"/>
                  </a:lnTo>
                  <a:lnTo>
                    <a:pt x="22042" y="388377"/>
                  </a:lnTo>
                  <a:lnTo>
                    <a:pt x="29049" y="429222"/>
                  </a:lnTo>
                  <a:lnTo>
                    <a:pt x="35937" y="467765"/>
                  </a:lnTo>
                  <a:lnTo>
                    <a:pt x="43702" y="507003"/>
                  </a:lnTo>
                  <a:lnTo>
                    <a:pt x="51151" y="544904"/>
                  </a:lnTo>
                  <a:lnTo>
                    <a:pt x="56812" y="580563"/>
                  </a:lnTo>
                  <a:lnTo>
                    <a:pt x="61834" y="626922"/>
                  </a:lnTo>
                  <a:lnTo>
                    <a:pt x="66239" y="664453"/>
                  </a:lnTo>
                  <a:lnTo>
                    <a:pt x="68086" y="705372"/>
                  </a:lnTo>
                  <a:lnTo>
                    <a:pt x="72844" y="750575"/>
                  </a:lnTo>
                  <a:lnTo>
                    <a:pt x="74710" y="770276"/>
                  </a:lnTo>
                  <a:lnTo>
                    <a:pt x="74770" y="770311"/>
                  </a:lnTo>
                  <a:lnTo>
                    <a:pt x="81240" y="7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353"/>
          <p:cNvGrpSpPr/>
          <p:nvPr/>
        </p:nvGrpSpPr>
        <p:grpSpPr>
          <a:xfrm>
            <a:off x="3282950" y="1581150"/>
            <a:ext cx="311151" cy="901701"/>
            <a:chOff x="3282950" y="1581150"/>
            <a:chExt cx="311151" cy="901701"/>
          </a:xfrm>
        </p:grpSpPr>
        <p:sp>
          <p:nvSpPr>
            <p:cNvPr id="132" name="SMARTInkShape-1704"/>
            <p:cNvSpPr/>
            <p:nvPr>
              <p:custDataLst>
                <p:tags r:id="rId19"/>
              </p:custDataLst>
            </p:nvPr>
          </p:nvSpPr>
          <p:spPr>
            <a:xfrm>
              <a:off x="3282950" y="2180232"/>
              <a:ext cx="44451" cy="302619"/>
            </a:xfrm>
            <a:custGeom>
              <a:avLst/>
              <a:gdLst/>
              <a:ahLst/>
              <a:cxnLst/>
              <a:rect l="0" t="0" r="0" b="0"/>
              <a:pathLst>
                <a:path w="44451" h="302619">
                  <a:moveTo>
                    <a:pt x="0" y="29568"/>
                  </a:moveTo>
                  <a:lnTo>
                    <a:pt x="0" y="29568"/>
                  </a:lnTo>
                  <a:lnTo>
                    <a:pt x="5026" y="17634"/>
                  </a:lnTo>
                  <a:lnTo>
                    <a:pt x="6272" y="0"/>
                  </a:lnTo>
                  <a:lnTo>
                    <a:pt x="6347" y="45288"/>
                  </a:lnTo>
                  <a:lnTo>
                    <a:pt x="9720" y="91940"/>
                  </a:lnTo>
                  <a:lnTo>
                    <a:pt x="11817" y="130834"/>
                  </a:lnTo>
                  <a:lnTo>
                    <a:pt x="13231" y="173174"/>
                  </a:lnTo>
                  <a:lnTo>
                    <a:pt x="17718" y="209936"/>
                  </a:lnTo>
                  <a:lnTo>
                    <a:pt x="23516" y="252422"/>
                  </a:lnTo>
                  <a:lnTo>
                    <a:pt x="33897" y="294675"/>
                  </a:lnTo>
                  <a:lnTo>
                    <a:pt x="36003" y="298734"/>
                  </a:lnTo>
                  <a:lnTo>
                    <a:pt x="44450" y="302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05"/>
            <p:cNvSpPr/>
            <p:nvPr>
              <p:custDataLst>
                <p:tags r:id="rId20"/>
              </p:custDataLst>
            </p:nvPr>
          </p:nvSpPr>
          <p:spPr>
            <a:xfrm>
              <a:off x="3556000" y="1581150"/>
              <a:ext cx="38101" cy="432839"/>
            </a:xfrm>
            <a:custGeom>
              <a:avLst/>
              <a:gdLst/>
              <a:ahLst/>
              <a:cxnLst/>
              <a:rect l="0" t="0" r="0" b="0"/>
              <a:pathLst>
                <a:path w="38101" h="43283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026" y="27299"/>
                  </a:lnTo>
                  <a:lnTo>
                    <a:pt x="6088" y="68108"/>
                  </a:lnTo>
                  <a:lnTo>
                    <a:pt x="9643" y="106336"/>
                  </a:lnTo>
                  <a:lnTo>
                    <a:pt x="12096" y="146750"/>
                  </a:lnTo>
                  <a:lnTo>
                    <a:pt x="13226" y="189610"/>
                  </a:lnTo>
                  <a:lnTo>
                    <a:pt x="17011" y="234529"/>
                  </a:lnTo>
                  <a:lnTo>
                    <a:pt x="20528" y="279866"/>
                  </a:lnTo>
                  <a:lnTo>
                    <a:pt x="24438" y="325275"/>
                  </a:lnTo>
                  <a:lnTo>
                    <a:pt x="25915" y="365472"/>
                  </a:lnTo>
                  <a:lnTo>
                    <a:pt x="30388" y="407801"/>
                  </a:lnTo>
                  <a:lnTo>
                    <a:pt x="31630" y="432838"/>
                  </a:lnTo>
                  <a:lnTo>
                    <a:pt x="32439" y="426161"/>
                  </a:lnTo>
                  <a:lnTo>
                    <a:pt x="3810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1706"/>
          <p:cNvSpPr/>
          <p:nvPr>
            <p:custDataLst>
              <p:tags r:id="rId3"/>
            </p:custDataLst>
          </p:nvPr>
        </p:nvSpPr>
        <p:spPr>
          <a:xfrm>
            <a:off x="2371242" y="2127250"/>
            <a:ext cx="48109" cy="336151"/>
          </a:xfrm>
          <a:custGeom>
            <a:avLst/>
            <a:gdLst/>
            <a:ahLst/>
            <a:cxnLst/>
            <a:rect l="0" t="0" r="0" b="0"/>
            <a:pathLst>
              <a:path w="48109" h="336151">
                <a:moveTo>
                  <a:pt x="3658" y="0"/>
                </a:moveTo>
                <a:lnTo>
                  <a:pt x="3658" y="0"/>
                </a:lnTo>
                <a:lnTo>
                  <a:pt x="287" y="0"/>
                </a:lnTo>
                <a:lnTo>
                  <a:pt x="0" y="706"/>
                </a:lnTo>
                <a:lnTo>
                  <a:pt x="2726" y="6908"/>
                </a:lnTo>
                <a:lnTo>
                  <a:pt x="7985" y="53551"/>
                </a:lnTo>
                <a:lnTo>
                  <a:pt x="11490" y="100053"/>
                </a:lnTo>
                <a:lnTo>
                  <a:pt x="16797" y="138536"/>
                </a:lnTo>
                <a:lnTo>
                  <a:pt x="24720" y="183805"/>
                </a:lnTo>
                <a:lnTo>
                  <a:pt x="32241" y="222853"/>
                </a:lnTo>
                <a:lnTo>
                  <a:pt x="38153" y="268074"/>
                </a:lnTo>
                <a:lnTo>
                  <a:pt x="47575" y="311867"/>
                </a:lnTo>
                <a:lnTo>
                  <a:pt x="48105" y="336150"/>
                </a:lnTo>
                <a:lnTo>
                  <a:pt x="48108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355"/>
          <p:cNvGrpSpPr/>
          <p:nvPr/>
        </p:nvGrpSpPr>
        <p:grpSpPr>
          <a:xfrm>
            <a:off x="5728583" y="2038611"/>
            <a:ext cx="132468" cy="120390"/>
            <a:chOff x="5728583" y="2038611"/>
            <a:chExt cx="132468" cy="120390"/>
          </a:xfrm>
        </p:grpSpPr>
        <p:sp>
          <p:nvSpPr>
            <p:cNvPr id="136" name="SMARTInkShape-1707"/>
            <p:cNvSpPr/>
            <p:nvPr>
              <p:custDataLst>
                <p:tags r:id="rId17"/>
              </p:custDataLst>
            </p:nvPr>
          </p:nvSpPr>
          <p:spPr>
            <a:xfrm>
              <a:off x="5728583" y="2038611"/>
              <a:ext cx="81668" cy="75940"/>
            </a:xfrm>
            <a:custGeom>
              <a:avLst/>
              <a:gdLst/>
              <a:ahLst/>
              <a:cxnLst/>
              <a:rect l="0" t="0" r="0" b="0"/>
              <a:pathLst>
                <a:path w="81668" h="7594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6120" y="0"/>
                  </a:lnTo>
                  <a:lnTo>
                    <a:pt x="20242" y="6558"/>
                  </a:lnTo>
                  <a:lnTo>
                    <a:pt x="56182" y="49855"/>
                  </a:lnTo>
                  <a:lnTo>
                    <a:pt x="81667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708"/>
            <p:cNvSpPr/>
            <p:nvPr>
              <p:custDataLst>
                <p:tags r:id="rId18"/>
              </p:custDataLst>
            </p:nvPr>
          </p:nvSpPr>
          <p:spPr>
            <a:xfrm>
              <a:off x="5740400" y="204470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120650" y="0"/>
                  </a:moveTo>
                  <a:lnTo>
                    <a:pt x="120650" y="0"/>
                  </a:lnTo>
                  <a:lnTo>
                    <a:pt x="80173" y="40477"/>
                  </a:lnTo>
                  <a:lnTo>
                    <a:pt x="35304" y="853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356"/>
          <p:cNvGrpSpPr/>
          <p:nvPr/>
        </p:nvGrpSpPr>
        <p:grpSpPr>
          <a:xfrm>
            <a:off x="2057400" y="818819"/>
            <a:ext cx="4660901" cy="1839140"/>
            <a:chOff x="2057400" y="818819"/>
            <a:chExt cx="4660901" cy="1839140"/>
          </a:xfrm>
        </p:grpSpPr>
        <p:sp>
          <p:nvSpPr>
            <p:cNvPr id="139" name="SMARTInkShape-1709"/>
            <p:cNvSpPr/>
            <p:nvPr>
              <p:custDataLst>
                <p:tags r:id="rId14"/>
              </p:custDataLst>
            </p:nvPr>
          </p:nvSpPr>
          <p:spPr>
            <a:xfrm>
              <a:off x="4663591" y="858394"/>
              <a:ext cx="124310" cy="68707"/>
            </a:xfrm>
            <a:custGeom>
              <a:avLst/>
              <a:gdLst/>
              <a:ahLst/>
              <a:cxnLst/>
              <a:rect l="0" t="0" r="0" b="0"/>
              <a:pathLst>
                <a:path w="124310" h="6870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4" y="4648"/>
                  </a:lnTo>
                  <a:lnTo>
                    <a:pt x="1563" y="2718"/>
                  </a:lnTo>
                  <a:lnTo>
                    <a:pt x="2967" y="1430"/>
                  </a:lnTo>
                  <a:lnTo>
                    <a:pt x="6409" y="0"/>
                  </a:lnTo>
                  <a:lnTo>
                    <a:pt x="19056" y="2566"/>
                  </a:lnTo>
                  <a:lnTo>
                    <a:pt x="60397" y="25581"/>
                  </a:lnTo>
                  <a:lnTo>
                    <a:pt x="104471" y="62041"/>
                  </a:lnTo>
                  <a:lnTo>
                    <a:pt x="124309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710"/>
            <p:cNvSpPr/>
            <p:nvPr>
              <p:custDataLst>
                <p:tags r:id="rId15"/>
              </p:custDataLst>
            </p:nvPr>
          </p:nvSpPr>
          <p:spPr>
            <a:xfrm>
              <a:off x="4711700" y="818819"/>
              <a:ext cx="95251" cy="152732"/>
            </a:xfrm>
            <a:custGeom>
              <a:avLst/>
              <a:gdLst/>
              <a:ahLst/>
              <a:cxnLst/>
              <a:rect l="0" t="0" r="0" b="0"/>
              <a:pathLst>
                <a:path w="95251" h="152732">
                  <a:moveTo>
                    <a:pt x="95250" y="13031"/>
                  </a:moveTo>
                  <a:lnTo>
                    <a:pt x="95250" y="13031"/>
                  </a:lnTo>
                  <a:lnTo>
                    <a:pt x="88508" y="2918"/>
                  </a:lnTo>
                  <a:lnTo>
                    <a:pt x="84405" y="645"/>
                  </a:lnTo>
                  <a:lnTo>
                    <a:pt x="74202" y="0"/>
                  </a:lnTo>
                  <a:lnTo>
                    <a:pt x="60731" y="9591"/>
                  </a:lnTo>
                  <a:lnTo>
                    <a:pt x="25871" y="54467"/>
                  </a:lnTo>
                  <a:lnTo>
                    <a:pt x="8606" y="83948"/>
                  </a:lnTo>
                  <a:lnTo>
                    <a:pt x="2550" y="108832"/>
                  </a:lnTo>
                  <a:lnTo>
                    <a:pt x="0" y="152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711"/>
            <p:cNvSpPr/>
            <p:nvPr>
              <p:custDataLst>
                <p:tags r:id="rId16"/>
              </p:custDataLst>
            </p:nvPr>
          </p:nvSpPr>
          <p:spPr>
            <a:xfrm>
              <a:off x="2057400" y="1079500"/>
              <a:ext cx="4660901" cy="1578459"/>
            </a:xfrm>
            <a:custGeom>
              <a:avLst/>
              <a:gdLst/>
              <a:ahLst/>
              <a:cxnLst/>
              <a:rect l="0" t="0" r="0" b="0"/>
              <a:pathLst>
                <a:path w="4660901" h="1578459">
                  <a:moveTo>
                    <a:pt x="0" y="1574800"/>
                  </a:moveTo>
                  <a:lnTo>
                    <a:pt x="0" y="1574800"/>
                  </a:lnTo>
                  <a:lnTo>
                    <a:pt x="3371" y="1578171"/>
                  </a:lnTo>
                  <a:lnTo>
                    <a:pt x="5069" y="1578458"/>
                  </a:lnTo>
                  <a:lnTo>
                    <a:pt x="6907" y="1577944"/>
                  </a:lnTo>
                  <a:lnTo>
                    <a:pt x="10831" y="1576197"/>
                  </a:lnTo>
                  <a:lnTo>
                    <a:pt x="18418" y="1573803"/>
                  </a:lnTo>
                  <a:lnTo>
                    <a:pt x="64394" y="1553880"/>
                  </a:lnTo>
                  <a:lnTo>
                    <a:pt x="107623" y="1537873"/>
                  </a:lnTo>
                  <a:lnTo>
                    <a:pt x="148934" y="1520670"/>
                  </a:lnTo>
                  <a:lnTo>
                    <a:pt x="195695" y="1497942"/>
                  </a:lnTo>
                  <a:lnTo>
                    <a:pt x="240810" y="1476728"/>
                  </a:lnTo>
                  <a:lnTo>
                    <a:pt x="286545" y="1456215"/>
                  </a:lnTo>
                  <a:lnTo>
                    <a:pt x="323694" y="1440572"/>
                  </a:lnTo>
                  <a:lnTo>
                    <a:pt x="369732" y="1420763"/>
                  </a:lnTo>
                  <a:lnTo>
                    <a:pt x="406825" y="1402865"/>
                  </a:lnTo>
                  <a:lnTo>
                    <a:pt x="446507" y="1386038"/>
                  </a:lnTo>
                  <a:lnTo>
                    <a:pt x="487663" y="1368352"/>
                  </a:lnTo>
                  <a:lnTo>
                    <a:pt x="530432" y="1347119"/>
                  </a:lnTo>
                  <a:lnTo>
                    <a:pt x="562420" y="1333908"/>
                  </a:lnTo>
                  <a:lnTo>
                    <a:pt x="595451" y="1320981"/>
                  </a:lnTo>
                  <a:lnTo>
                    <a:pt x="628947" y="1308180"/>
                  </a:lnTo>
                  <a:lnTo>
                    <a:pt x="663354" y="1294730"/>
                  </a:lnTo>
                  <a:lnTo>
                    <a:pt x="699813" y="1279345"/>
                  </a:lnTo>
                  <a:lnTo>
                    <a:pt x="737184" y="1263099"/>
                  </a:lnTo>
                  <a:lnTo>
                    <a:pt x="774960" y="1247178"/>
                  </a:lnTo>
                  <a:lnTo>
                    <a:pt x="812915" y="1233045"/>
                  </a:lnTo>
                  <a:lnTo>
                    <a:pt x="854714" y="1217828"/>
                  </a:lnTo>
                  <a:lnTo>
                    <a:pt x="898456" y="1200951"/>
                  </a:lnTo>
                  <a:lnTo>
                    <a:pt x="941416" y="1181691"/>
                  </a:lnTo>
                  <a:lnTo>
                    <a:pt x="985908" y="1163253"/>
                  </a:lnTo>
                  <a:lnTo>
                    <a:pt x="1031554" y="1144946"/>
                  </a:lnTo>
                  <a:lnTo>
                    <a:pt x="1077711" y="1125050"/>
                  </a:lnTo>
                  <a:lnTo>
                    <a:pt x="1101591" y="1115511"/>
                  </a:lnTo>
                  <a:lnTo>
                    <a:pt x="1125977" y="1106330"/>
                  </a:lnTo>
                  <a:lnTo>
                    <a:pt x="1150701" y="1097386"/>
                  </a:lnTo>
                  <a:lnTo>
                    <a:pt x="1175651" y="1087896"/>
                  </a:lnTo>
                  <a:lnTo>
                    <a:pt x="1200751" y="1078042"/>
                  </a:lnTo>
                  <a:lnTo>
                    <a:pt x="1225951" y="1067945"/>
                  </a:lnTo>
                  <a:lnTo>
                    <a:pt x="1251923" y="1057685"/>
                  </a:lnTo>
                  <a:lnTo>
                    <a:pt x="1278410" y="1047318"/>
                  </a:lnTo>
                  <a:lnTo>
                    <a:pt x="1305240" y="1036879"/>
                  </a:lnTo>
                  <a:lnTo>
                    <a:pt x="1332299" y="1026391"/>
                  </a:lnTo>
                  <a:lnTo>
                    <a:pt x="1359510" y="1015872"/>
                  </a:lnTo>
                  <a:lnTo>
                    <a:pt x="1386823" y="1005331"/>
                  </a:lnTo>
                  <a:lnTo>
                    <a:pt x="1414910" y="994776"/>
                  </a:lnTo>
                  <a:lnTo>
                    <a:pt x="1443512" y="984212"/>
                  </a:lnTo>
                  <a:lnTo>
                    <a:pt x="1472458" y="973641"/>
                  </a:lnTo>
                  <a:lnTo>
                    <a:pt x="1501633" y="963066"/>
                  </a:lnTo>
                  <a:lnTo>
                    <a:pt x="1530961" y="952489"/>
                  </a:lnTo>
                  <a:lnTo>
                    <a:pt x="1560391" y="941909"/>
                  </a:lnTo>
                  <a:lnTo>
                    <a:pt x="1591300" y="931328"/>
                  </a:lnTo>
                  <a:lnTo>
                    <a:pt x="1623194" y="920747"/>
                  </a:lnTo>
                  <a:lnTo>
                    <a:pt x="1655746" y="910164"/>
                  </a:lnTo>
                  <a:lnTo>
                    <a:pt x="1688031" y="899582"/>
                  </a:lnTo>
                  <a:lnTo>
                    <a:pt x="1720137" y="888999"/>
                  </a:lnTo>
                  <a:lnTo>
                    <a:pt x="1752124" y="878416"/>
                  </a:lnTo>
                  <a:lnTo>
                    <a:pt x="1784739" y="867127"/>
                  </a:lnTo>
                  <a:lnTo>
                    <a:pt x="1817770" y="855368"/>
                  </a:lnTo>
                  <a:lnTo>
                    <a:pt x="1851080" y="843295"/>
                  </a:lnTo>
                  <a:lnTo>
                    <a:pt x="1885986" y="831014"/>
                  </a:lnTo>
                  <a:lnTo>
                    <a:pt x="1921957" y="818592"/>
                  </a:lnTo>
                  <a:lnTo>
                    <a:pt x="1958639" y="806078"/>
                  </a:lnTo>
                  <a:lnTo>
                    <a:pt x="1994381" y="794208"/>
                  </a:lnTo>
                  <a:lnTo>
                    <a:pt x="2029499" y="782766"/>
                  </a:lnTo>
                  <a:lnTo>
                    <a:pt x="2064199" y="771611"/>
                  </a:lnTo>
                  <a:lnTo>
                    <a:pt x="2098622" y="759940"/>
                  </a:lnTo>
                  <a:lnTo>
                    <a:pt x="2132859" y="747927"/>
                  </a:lnTo>
                  <a:lnTo>
                    <a:pt x="2166972" y="735685"/>
                  </a:lnTo>
                  <a:lnTo>
                    <a:pt x="2203121" y="723995"/>
                  </a:lnTo>
                  <a:lnTo>
                    <a:pt x="2240625" y="712675"/>
                  </a:lnTo>
                  <a:lnTo>
                    <a:pt x="2279033" y="701600"/>
                  </a:lnTo>
                  <a:lnTo>
                    <a:pt x="2315928" y="689983"/>
                  </a:lnTo>
                  <a:lnTo>
                    <a:pt x="2351812" y="678006"/>
                  </a:lnTo>
                  <a:lnTo>
                    <a:pt x="2387025" y="665787"/>
                  </a:lnTo>
                  <a:lnTo>
                    <a:pt x="2421789" y="654114"/>
                  </a:lnTo>
                  <a:lnTo>
                    <a:pt x="2456254" y="642804"/>
                  </a:lnTo>
                  <a:lnTo>
                    <a:pt x="2490519" y="631736"/>
                  </a:lnTo>
                  <a:lnTo>
                    <a:pt x="2526768" y="620124"/>
                  </a:lnTo>
                  <a:lnTo>
                    <a:pt x="2564338" y="608149"/>
                  </a:lnTo>
                  <a:lnTo>
                    <a:pt x="2602793" y="595933"/>
                  </a:lnTo>
                  <a:lnTo>
                    <a:pt x="2640423" y="583555"/>
                  </a:lnTo>
                  <a:lnTo>
                    <a:pt x="2677504" y="571070"/>
                  </a:lnTo>
                  <a:lnTo>
                    <a:pt x="2714220" y="558513"/>
                  </a:lnTo>
                  <a:lnTo>
                    <a:pt x="2750691" y="546614"/>
                  </a:lnTo>
                  <a:lnTo>
                    <a:pt x="2787000" y="535154"/>
                  </a:lnTo>
                  <a:lnTo>
                    <a:pt x="2823199" y="523986"/>
                  </a:lnTo>
                  <a:lnTo>
                    <a:pt x="2860033" y="512307"/>
                  </a:lnTo>
                  <a:lnTo>
                    <a:pt x="2897289" y="500288"/>
                  </a:lnTo>
                  <a:lnTo>
                    <a:pt x="2934826" y="488042"/>
                  </a:lnTo>
                  <a:lnTo>
                    <a:pt x="2973961" y="476350"/>
                  </a:lnTo>
                  <a:lnTo>
                    <a:pt x="3014163" y="465028"/>
                  </a:lnTo>
                  <a:lnTo>
                    <a:pt x="3055076" y="453952"/>
                  </a:lnTo>
                  <a:lnTo>
                    <a:pt x="3094345" y="443040"/>
                  </a:lnTo>
                  <a:lnTo>
                    <a:pt x="3132518" y="432238"/>
                  </a:lnTo>
                  <a:lnTo>
                    <a:pt x="3169962" y="421509"/>
                  </a:lnTo>
                  <a:lnTo>
                    <a:pt x="3208330" y="410122"/>
                  </a:lnTo>
                  <a:lnTo>
                    <a:pt x="3247315" y="398298"/>
                  </a:lnTo>
                  <a:lnTo>
                    <a:pt x="3286709" y="386182"/>
                  </a:lnTo>
                  <a:lnTo>
                    <a:pt x="3326378" y="374577"/>
                  </a:lnTo>
                  <a:lnTo>
                    <a:pt x="3366230" y="363313"/>
                  </a:lnTo>
                  <a:lnTo>
                    <a:pt x="3406203" y="352275"/>
                  </a:lnTo>
                  <a:lnTo>
                    <a:pt x="3444847" y="341389"/>
                  </a:lnTo>
                  <a:lnTo>
                    <a:pt x="3482604" y="330604"/>
                  </a:lnTo>
                  <a:lnTo>
                    <a:pt x="3519768" y="319886"/>
                  </a:lnTo>
                  <a:lnTo>
                    <a:pt x="3557246" y="309213"/>
                  </a:lnTo>
                  <a:lnTo>
                    <a:pt x="3594931" y="298570"/>
                  </a:lnTo>
                  <a:lnTo>
                    <a:pt x="3632754" y="287946"/>
                  </a:lnTo>
                  <a:lnTo>
                    <a:pt x="3669964" y="278042"/>
                  </a:lnTo>
                  <a:lnTo>
                    <a:pt x="3706765" y="268617"/>
                  </a:lnTo>
                  <a:lnTo>
                    <a:pt x="3743292" y="259511"/>
                  </a:lnTo>
                  <a:lnTo>
                    <a:pt x="3779641" y="249913"/>
                  </a:lnTo>
                  <a:lnTo>
                    <a:pt x="3815866" y="239986"/>
                  </a:lnTo>
                  <a:lnTo>
                    <a:pt x="3852011" y="229841"/>
                  </a:lnTo>
                  <a:lnTo>
                    <a:pt x="3886691" y="220255"/>
                  </a:lnTo>
                  <a:lnTo>
                    <a:pt x="3920395" y="211042"/>
                  </a:lnTo>
                  <a:lnTo>
                    <a:pt x="3953445" y="202078"/>
                  </a:lnTo>
                  <a:lnTo>
                    <a:pt x="3985358" y="193280"/>
                  </a:lnTo>
                  <a:lnTo>
                    <a:pt x="4016511" y="184592"/>
                  </a:lnTo>
                  <a:lnTo>
                    <a:pt x="4047158" y="175978"/>
                  </a:lnTo>
                  <a:lnTo>
                    <a:pt x="4078172" y="167413"/>
                  </a:lnTo>
                  <a:lnTo>
                    <a:pt x="4109431" y="158881"/>
                  </a:lnTo>
                  <a:lnTo>
                    <a:pt x="4140855" y="150371"/>
                  </a:lnTo>
                  <a:lnTo>
                    <a:pt x="4170270" y="142580"/>
                  </a:lnTo>
                  <a:lnTo>
                    <a:pt x="4198346" y="135270"/>
                  </a:lnTo>
                  <a:lnTo>
                    <a:pt x="4225531" y="128280"/>
                  </a:lnTo>
                  <a:lnTo>
                    <a:pt x="4252121" y="121503"/>
                  </a:lnTo>
                  <a:lnTo>
                    <a:pt x="4278313" y="114869"/>
                  </a:lnTo>
                  <a:lnTo>
                    <a:pt x="4304242" y="108329"/>
                  </a:lnTo>
                  <a:lnTo>
                    <a:pt x="4351867" y="95419"/>
                  </a:lnTo>
                  <a:lnTo>
                    <a:pt x="4395846" y="82625"/>
                  </a:lnTo>
                  <a:lnTo>
                    <a:pt x="4436559" y="69883"/>
                  </a:lnTo>
                  <a:lnTo>
                    <a:pt x="4475821" y="57165"/>
                  </a:lnTo>
                  <a:lnTo>
                    <a:pt x="4513731" y="45868"/>
                  </a:lnTo>
                  <a:lnTo>
                    <a:pt x="4549395" y="38495"/>
                  </a:lnTo>
                  <a:lnTo>
                    <a:pt x="4591094" y="23635"/>
                  </a:lnTo>
                  <a:lnTo>
                    <a:pt x="4634672" y="9790"/>
                  </a:lnTo>
                  <a:lnTo>
                    <a:pt x="4660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357"/>
          <p:cNvGrpSpPr/>
          <p:nvPr/>
        </p:nvGrpSpPr>
        <p:grpSpPr>
          <a:xfrm>
            <a:off x="4483983" y="2254589"/>
            <a:ext cx="132468" cy="94912"/>
            <a:chOff x="4483983" y="2254589"/>
            <a:chExt cx="132468" cy="94912"/>
          </a:xfrm>
        </p:grpSpPr>
        <p:sp>
          <p:nvSpPr>
            <p:cNvPr id="143" name="SMARTInkShape-1712"/>
            <p:cNvSpPr/>
            <p:nvPr>
              <p:custDataLst>
                <p:tags r:id="rId12"/>
              </p:custDataLst>
            </p:nvPr>
          </p:nvSpPr>
          <p:spPr>
            <a:xfrm>
              <a:off x="4508500" y="2267833"/>
              <a:ext cx="107951" cy="81668"/>
            </a:xfrm>
            <a:custGeom>
              <a:avLst/>
              <a:gdLst/>
              <a:ahLst/>
              <a:cxnLst/>
              <a:rect l="0" t="0" r="0" b="0"/>
              <a:pathLst>
                <a:path w="107951" h="81668">
                  <a:moveTo>
                    <a:pt x="107950" y="5467"/>
                  </a:moveTo>
                  <a:lnTo>
                    <a:pt x="107950" y="5467"/>
                  </a:lnTo>
                  <a:lnTo>
                    <a:pt x="107950" y="2096"/>
                  </a:lnTo>
                  <a:lnTo>
                    <a:pt x="107244" y="1103"/>
                  </a:lnTo>
                  <a:lnTo>
                    <a:pt x="106068" y="441"/>
                  </a:lnTo>
                  <a:lnTo>
                    <a:pt x="104579" y="0"/>
                  </a:lnTo>
                  <a:lnTo>
                    <a:pt x="85628" y="2749"/>
                  </a:lnTo>
                  <a:lnTo>
                    <a:pt x="73101" y="9904"/>
                  </a:lnTo>
                  <a:lnTo>
                    <a:pt x="28245" y="52076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713"/>
            <p:cNvSpPr/>
            <p:nvPr>
              <p:custDataLst>
                <p:tags r:id="rId13"/>
              </p:custDataLst>
            </p:nvPr>
          </p:nvSpPr>
          <p:spPr>
            <a:xfrm>
              <a:off x="4483983" y="2254589"/>
              <a:ext cx="88018" cy="88562"/>
            </a:xfrm>
            <a:custGeom>
              <a:avLst/>
              <a:gdLst/>
              <a:ahLst/>
              <a:cxnLst/>
              <a:rect l="0" t="0" r="0" b="0"/>
              <a:pathLst>
                <a:path w="88018" h="88562">
                  <a:moveTo>
                    <a:pt x="5467" y="12361"/>
                  </a:moveTo>
                  <a:lnTo>
                    <a:pt x="5467" y="12361"/>
                  </a:lnTo>
                  <a:lnTo>
                    <a:pt x="5467" y="8990"/>
                  </a:lnTo>
                  <a:lnTo>
                    <a:pt x="3585" y="5453"/>
                  </a:lnTo>
                  <a:lnTo>
                    <a:pt x="0" y="805"/>
                  </a:lnTo>
                  <a:lnTo>
                    <a:pt x="3271" y="169"/>
                  </a:lnTo>
                  <a:lnTo>
                    <a:pt x="6120" y="0"/>
                  </a:lnTo>
                  <a:lnTo>
                    <a:pt x="13048" y="3575"/>
                  </a:lnTo>
                  <a:lnTo>
                    <a:pt x="26763" y="17284"/>
                  </a:lnTo>
                  <a:lnTo>
                    <a:pt x="62814" y="58567"/>
                  </a:lnTo>
                  <a:lnTo>
                    <a:pt x="88017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358"/>
          <p:cNvGrpSpPr/>
          <p:nvPr/>
        </p:nvGrpSpPr>
        <p:grpSpPr>
          <a:xfrm>
            <a:off x="3486150" y="1514279"/>
            <a:ext cx="133351" cy="136722"/>
            <a:chOff x="3486150" y="1514279"/>
            <a:chExt cx="133351" cy="136722"/>
          </a:xfrm>
        </p:grpSpPr>
        <p:sp>
          <p:nvSpPr>
            <p:cNvPr id="146" name="SMARTInkShape-1714"/>
            <p:cNvSpPr/>
            <p:nvPr>
              <p:custDataLst>
                <p:tags r:id="rId10"/>
              </p:custDataLst>
            </p:nvPr>
          </p:nvSpPr>
          <p:spPr>
            <a:xfrm>
              <a:off x="3524250" y="1514279"/>
              <a:ext cx="95251" cy="136722"/>
            </a:xfrm>
            <a:custGeom>
              <a:avLst/>
              <a:gdLst/>
              <a:ahLst/>
              <a:cxnLst/>
              <a:rect l="0" t="0" r="0" b="0"/>
              <a:pathLst>
                <a:path w="95251" h="136722">
                  <a:moveTo>
                    <a:pt x="95250" y="3371"/>
                  </a:moveTo>
                  <a:lnTo>
                    <a:pt x="95250" y="3371"/>
                  </a:lnTo>
                  <a:lnTo>
                    <a:pt x="91879" y="0"/>
                  </a:lnTo>
                  <a:lnTo>
                    <a:pt x="84580" y="227"/>
                  </a:lnTo>
                  <a:lnTo>
                    <a:pt x="79670" y="1275"/>
                  </a:lnTo>
                  <a:lnTo>
                    <a:pt x="59275" y="16234"/>
                  </a:lnTo>
                  <a:lnTo>
                    <a:pt x="45472" y="31798"/>
                  </a:lnTo>
                  <a:lnTo>
                    <a:pt x="25052" y="69272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715"/>
            <p:cNvSpPr/>
            <p:nvPr>
              <p:custDataLst>
                <p:tags r:id="rId11"/>
              </p:custDataLst>
            </p:nvPr>
          </p:nvSpPr>
          <p:spPr>
            <a:xfrm>
              <a:off x="3486150" y="1537583"/>
              <a:ext cx="127001" cy="62618"/>
            </a:xfrm>
            <a:custGeom>
              <a:avLst/>
              <a:gdLst/>
              <a:ahLst/>
              <a:cxnLst/>
              <a:rect l="0" t="0" r="0" b="0"/>
              <a:pathLst>
                <a:path w="127001" h="626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5075" y="6141"/>
                  </a:lnTo>
                  <a:lnTo>
                    <a:pt x="66468" y="27015"/>
                  </a:lnTo>
                  <a:lnTo>
                    <a:pt x="109621" y="54479"/>
                  </a:lnTo>
                  <a:lnTo>
                    <a:pt x="12700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359"/>
          <p:cNvGrpSpPr/>
          <p:nvPr/>
        </p:nvGrpSpPr>
        <p:grpSpPr>
          <a:xfrm>
            <a:off x="3276600" y="2413261"/>
            <a:ext cx="95251" cy="101340"/>
            <a:chOff x="3276600" y="2413261"/>
            <a:chExt cx="95251" cy="101340"/>
          </a:xfrm>
        </p:grpSpPr>
        <p:sp>
          <p:nvSpPr>
            <p:cNvPr id="149" name="SMARTInkShape-1716"/>
            <p:cNvSpPr/>
            <p:nvPr>
              <p:custDataLst>
                <p:tags r:id="rId8"/>
              </p:custDataLst>
            </p:nvPr>
          </p:nvSpPr>
          <p:spPr>
            <a:xfrm>
              <a:off x="3276600" y="2440950"/>
              <a:ext cx="95251" cy="60951"/>
            </a:xfrm>
            <a:custGeom>
              <a:avLst/>
              <a:gdLst/>
              <a:ahLst/>
              <a:cxnLst/>
              <a:rect l="0" t="0" r="0" b="0"/>
              <a:pathLst>
                <a:path w="95251" h="60951">
                  <a:moveTo>
                    <a:pt x="95250" y="29200"/>
                  </a:moveTo>
                  <a:lnTo>
                    <a:pt x="95250" y="29200"/>
                  </a:lnTo>
                  <a:lnTo>
                    <a:pt x="86411" y="6056"/>
                  </a:lnTo>
                  <a:lnTo>
                    <a:pt x="82385" y="1275"/>
                  </a:lnTo>
                  <a:lnTo>
                    <a:pt x="80323" y="0"/>
                  </a:lnTo>
                  <a:lnTo>
                    <a:pt x="76832" y="1267"/>
                  </a:lnTo>
                  <a:lnTo>
                    <a:pt x="35220" y="33751"/>
                  </a:lnTo>
                  <a:lnTo>
                    <a:pt x="0" y="60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717"/>
            <p:cNvSpPr/>
            <p:nvPr>
              <p:custDataLst>
                <p:tags r:id="rId9"/>
              </p:custDataLst>
            </p:nvPr>
          </p:nvSpPr>
          <p:spPr>
            <a:xfrm>
              <a:off x="3279292" y="2413261"/>
              <a:ext cx="86209" cy="101340"/>
            </a:xfrm>
            <a:custGeom>
              <a:avLst/>
              <a:gdLst/>
              <a:ahLst/>
              <a:cxnLst/>
              <a:rect l="0" t="0" r="0" b="0"/>
              <a:pathLst>
                <a:path w="86209" h="101340">
                  <a:moveTo>
                    <a:pt x="3658" y="6089"/>
                  </a:moveTo>
                  <a:lnTo>
                    <a:pt x="3658" y="6089"/>
                  </a:lnTo>
                  <a:lnTo>
                    <a:pt x="3658" y="2718"/>
                  </a:lnTo>
                  <a:lnTo>
                    <a:pt x="2952" y="1725"/>
                  </a:lnTo>
                  <a:lnTo>
                    <a:pt x="1776" y="1063"/>
                  </a:lnTo>
                  <a:lnTo>
                    <a:pt x="287" y="622"/>
                  </a:lnTo>
                  <a:lnTo>
                    <a:pt x="0" y="327"/>
                  </a:lnTo>
                  <a:lnTo>
                    <a:pt x="514" y="131"/>
                  </a:lnTo>
                  <a:lnTo>
                    <a:pt x="1561" y="0"/>
                  </a:lnTo>
                  <a:lnTo>
                    <a:pt x="24521" y="17438"/>
                  </a:lnTo>
                  <a:lnTo>
                    <a:pt x="57597" y="61913"/>
                  </a:lnTo>
                  <a:lnTo>
                    <a:pt x="86208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360"/>
          <p:cNvGrpSpPr/>
          <p:nvPr/>
        </p:nvGrpSpPr>
        <p:grpSpPr>
          <a:xfrm>
            <a:off x="2337061" y="2012950"/>
            <a:ext cx="120390" cy="133351"/>
            <a:chOff x="2337061" y="2012950"/>
            <a:chExt cx="120390" cy="133351"/>
          </a:xfrm>
        </p:grpSpPr>
        <p:sp>
          <p:nvSpPr>
            <p:cNvPr id="152" name="SMARTInkShape-1718"/>
            <p:cNvSpPr/>
            <p:nvPr>
              <p:custDataLst>
                <p:tags r:id="rId6"/>
              </p:custDataLst>
            </p:nvPr>
          </p:nvSpPr>
          <p:spPr>
            <a:xfrm>
              <a:off x="2374900" y="2014271"/>
              <a:ext cx="82551" cy="132030"/>
            </a:xfrm>
            <a:custGeom>
              <a:avLst/>
              <a:gdLst/>
              <a:ahLst/>
              <a:cxnLst/>
              <a:rect l="0" t="0" r="0" b="0"/>
              <a:pathLst>
                <a:path w="82551" h="132030">
                  <a:moveTo>
                    <a:pt x="82550" y="43129"/>
                  </a:moveTo>
                  <a:lnTo>
                    <a:pt x="82550" y="43129"/>
                  </a:lnTo>
                  <a:lnTo>
                    <a:pt x="82550" y="1720"/>
                  </a:lnTo>
                  <a:lnTo>
                    <a:pt x="81139" y="0"/>
                  </a:lnTo>
                  <a:lnTo>
                    <a:pt x="78787" y="266"/>
                  </a:lnTo>
                  <a:lnTo>
                    <a:pt x="61502" y="10830"/>
                  </a:lnTo>
                  <a:lnTo>
                    <a:pt x="28342" y="57647"/>
                  </a:lnTo>
                  <a:lnTo>
                    <a:pt x="13572" y="87412"/>
                  </a:lnTo>
                  <a:lnTo>
                    <a:pt x="0" y="132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719"/>
            <p:cNvSpPr/>
            <p:nvPr>
              <p:custDataLst>
                <p:tags r:id="rId7"/>
              </p:custDataLst>
            </p:nvPr>
          </p:nvSpPr>
          <p:spPr>
            <a:xfrm>
              <a:off x="2337061" y="2012950"/>
              <a:ext cx="114040" cy="133351"/>
            </a:xfrm>
            <a:custGeom>
              <a:avLst/>
              <a:gdLst/>
              <a:ahLst/>
              <a:cxnLst/>
              <a:rect l="0" t="0" r="0" b="0"/>
              <a:pathLst>
                <a:path w="114040" h="1333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6"/>
                  </a:lnTo>
                  <a:lnTo>
                    <a:pt x="0" y="3371"/>
                  </a:lnTo>
                  <a:lnTo>
                    <a:pt x="1325" y="5069"/>
                  </a:lnTo>
                  <a:lnTo>
                    <a:pt x="44588" y="45673"/>
                  </a:lnTo>
                  <a:lnTo>
                    <a:pt x="77960" y="85404"/>
                  </a:lnTo>
                  <a:lnTo>
                    <a:pt x="11403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361"/>
          <p:cNvGrpSpPr/>
          <p:nvPr/>
        </p:nvGrpSpPr>
        <p:grpSpPr>
          <a:xfrm>
            <a:off x="1253244" y="971550"/>
            <a:ext cx="4741157" cy="2152651"/>
            <a:chOff x="1253244" y="971550"/>
            <a:chExt cx="4741157" cy="2152651"/>
          </a:xfrm>
        </p:grpSpPr>
        <p:sp>
          <p:nvSpPr>
            <p:cNvPr id="155" name="SMARTInkShape-1720"/>
            <p:cNvSpPr/>
            <p:nvPr>
              <p:custDataLst>
                <p:tags r:id="rId4"/>
              </p:custDataLst>
            </p:nvPr>
          </p:nvSpPr>
          <p:spPr>
            <a:xfrm>
              <a:off x="1253244" y="2895918"/>
              <a:ext cx="4741157" cy="107312"/>
            </a:xfrm>
            <a:custGeom>
              <a:avLst/>
              <a:gdLst/>
              <a:ahLst/>
              <a:cxnLst/>
              <a:rect l="0" t="0" r="0" b="0"/>
              <a:pathLst>
                <a:path w="4741157" h="107312">
                  <a:moveTo>
                    <a:pt x="73906" y="69532"/>
                  </a:moveTo>
                  <a:lnTo>
                    <a:pt x="73906" y="69532"/>
                  </a:lnTo>
                  <a:lnTo>
                    <a:pt x="31811" y="81741"/>
                  </a:lnTo>
                  <a:lnTo>
                    <a:pt x="0" y="87936"/>
                  </a:lnTo>
                  <a:lnTo>
                    <a:pt x="647" y="89563"/>
                  </a:lnTo>
                  <a:lnTo>
                    <a:pt x="3900" y="91353"/>
                  </a:lnTo>
                  <a:lnTo>
                    <a:pt x="43902" y="94225"/>
                  </a:lnTo>
                  <a:lnTo>
                    <a:pt x="81479" y="94722"/>
                  </a:lnTo>
                  <a:lnTo>
                    <a:pt x="124284" y="94164"/>
                  </a:lnTo>
                  <a:lnTo>
                    <a:pt x="156034" y="91533"/>
                  </a:lnTo>
                  <a:lnTo>
                    <a:pt x="194604" y="89894"/>
                  </a:lnTo>
                  <a:lnTo>
                    <a:pt x="237616" y="88459"/>
                  </a:lnTo>
                  <a:lnTo>
                    <a:pt x="282603" y="85470"/>
                  </a:lnTo>
                  <a:lnTo>
                    <a:pt x="307582" y="83685"/>
                  </a:lnTo>
                  <a:lnTo>
                    <a:pt x="334112" y="81790"/>
                  </a:lnTo>
                  <a:lnTo>
                    <a:pt x="361677" y="79821"/>
                  </a:lnTo>
                  <a:lnTo>
                    <a:pt x="391342" y="77096"/>
                  </a:lnTo>
                  <a:lnTo>
                    <a:pt x="422408" y="73869"/>
                  </a:lnTo>
                  <a:lnTo>
                    <a:pt x="454407" y="70307"/>
                  </a:lnTo>
                  <a:lnTo>
                    <a:pt x="487029" y="67226"/>
                  </a:lnTo>
                  <a:lnTo>
                    <a:pt x="520066" y="64467"/>
                  </a:lnTo>
                  <a:lnTo>
                    <a:pt x="553379" y="61922"/>
                  </a:lnTo>
                  <a:lnTo>
                    <a:pt x="588288" y="59520"/>
                  </a:lnTo>
                  <a:lnTo>
                    <a:pt x="624261" y="57213"/>
                  </a:lnTo>
                  <a:lnTo>
                    <a:pt x="660943" y="54969"/>
                  </a:lnTo>
                  <a:lnTo>
                    <a:pt x="698803" y="52768"/>
                  </a:lnTo>
                  <a:lnTo>
                    <a:pt x="737448" y="50595"/>
                  </a:lnTo>
                  <a:lnTo>
                    <a:pt x="776617" y="48440"/>
                  </a:lnTo>
                  <a:lnTo>
                    <a:pt x="817547" y="45593"/>
                  </a:lnTo>
                  <a:lnTo>
                    <a:pt x="859650" y="42284"/>
                  </a:lnTo>
                  <a:lnTo>
                    <a:pt x="902535" y="38667"/>
                  </a:lnTo>
                  <a:lnTo>
                    <a:pt x="946648" y="35550"/>
                  </a:lnTo>
                  <a:lnTo>
                    <a:pt x="991578" y="32766"/>
                  </a:lnTo>
                  <a:lnTo>
                    <a:pt x="1037054" y="30205"/>
                  </a:lnTo>
                  <a:lnTo>
                    <a:pt x="1084305" y="27792"/>
                  </a:lnTo>
                  <a:lnTo>
                    <a:pt x="1132738" y="25477"/>
                  </a:lnTo>
                  <a:lnTo>
                    <a:pt x="1181961" y="23229"/>
                  </a:lnTo>
                  <a:lnTo>
                    <a:pt x="1233121" y="20319"/>
                  </a:lnTo>
                  <a:lnTo>
                    <a:pt x="1285571" y="16967"/>
                  </a:lnTo>
                  <a:lnTo>
                    <a:pt x="1338883" y="13322"/>
                  </a:lnTo>
                  <a:lnTo>
                    <a:pt x="1392769" y="10892"/>
                  </a:lnTo>
                  <a:lnTo>
                    <a:pt x="1447037" y="9272"/>
                  </a:lnTo>
                  <a:lnTo>
                    <a:pt x="1501560" y="8192"/>
                  </a:lnTo>
                  <a:lnTo>
                    <a:pt x="1557664" y="6766"/>
                  </a:lnTo>
                  <a:lnTo>
                    <a:pt x="1614822" y="5111"/>
                  </a:lnTo>
                  <a:lnTo>
                    <a:pt x="1672684" y="3301"/>
                  </a:lnTo>
                  <a:lnTo>
                    <a:pt x="1732425" y="2095"/>
                  </a:lnTo>
                  <a:lnTo>
                    <a:pt x="1793419" y="1290"/>
                  </a:lnTo>
                  <a:lnTo>
                    <a:pt x="1855248" y="754"/>
                  </a:lnTo>
                  <a:lnTo>
                    <a:pt x="1914811" y="396"/>
                  </a:lnTo>
                  <a:lnTo>
                    <a:pt x="1972865" y="159"/>
                  </a:lnTo>
                  <a:lnTo>
                    <a:pt x="2029912" y="0"/>
                  </a:lnTo>
                  <a:lnTo>
                    <a:pt x="2089110" y="599"/>
                  </a:lnTo>
                  <a:lnTo>
                    <a:pt x="2149742" y="1705"/>
                  </a:lnTo>
                  <a:lnTo>
                    <a:pt x="2211330" y="3147"/>
                  </a:lnTo>
                  <a:lnTo>
                    <a:pt x="2272144" y="4814"/>
                  </a:lnTo>
                  <a:lnTo>
                    <a:pt x="2332442" y="6631"/>
                  </a:lnTo>
                  <a:lnTo>
                    <a:pt x="2392397" y="8548"/>
                  </a:lnTo>
                  <a:lnTo>
                    <a:pt x="2454239" y="10532"/>
                  </a:lnTo>
                  <a:lnTo>
                    <a:pt x="2517339" y="12560"/>
                  </a:lnTo>
                  <a:lnTo>
                    <a:pt x="2581278" y="14617"/>
                  </a:lnTo>
                  <a:lnTo>
                    <a:pt x="2644365" y="17400"/>
                  </a:lnTo>
                  <a:lnTo>
                    <a:pt x="2706884" y="20666"/>
                  </a:lnTo>
                  <a:lnTo>
                    <a:pt x="2769025" y="24255"/>
                  </a:lnTo>
                  <a:lnTo>
                    <a:pt x="2831618" y="28058"/>
                  </a:lnTo>
                  <a:lnTo>
                    <a:pt x="2894514" y="32005"/>
                  </a:lnTo>
                  <a:lnTo>
                    <a:pt x="2957611" y="36048"/>
                  </a:lnTo>
                  <a:lnTo>
                    <a:pt x="3019432" y="40154"/>
                  </a:lnTo>
                  <a:lnTo>
                    <a:pt x="3080401" y="44302"/>
                  </a:lnTo>
                  <a:lnTo>
                    <a:pt x="3140802" y="48479"/>
                  </a:lnTo>
                  <a:lnTo>
                    <a:pt x="3201531" y="51969"/>
                  </a:lnTo>
                  <a:lnTo>
                    <a:pt x="3262478" y="55001"/>
                  </a:lnTo>
                  <a:lnTo>
                    <a:pt x="3323571" y="57727"/>
                  </a:lnTo>
                  <a:lnTo>
                    <a:pt x="3384760" y="61662"/>
                  </a:lnTo>
                  <a:lnTo>
                    <a:pt x="3446015" y="66403"/>
                  </a:lnTo>
                  <a:lnTo>
                    <a:pt x="3507311" y="71679"/>
                  </a:lnTo>
                  <a:lnTo>
                    <a:pt x="3567226" y="75902"/>
                  </a:lnTo>
                  <a:lnTo>
                    <a:pt x="3626219" y="79423"/>
                  </a:lnTo>
                  <a:lnTo>
                    <a:pt x="3684598" y="82476"/>
                  </a:lnTo>
                  <a:lnTo>
                    <a:pt x="3743978" y="85922"/>
                  </a:lnTo>
                  <a:lnTo>
                    <a:pt x="3804026" y="89631"/>
                  </a:lnTo>
                  <a:lnTo>
                    <a:pt x="3864520" y="93515"/>
                  </a:lnTo>
                  <a:lnTo>
                    <a:pt x="3921782" y="96104"/>
                  </a:lnTo>
                  <a:lnTo>
                    <a:pt x="3976890" y="97830"/>
                  </a:lnTo>
                  <a:lnTo>
                    <a:pt x="4030563" y="98981"/>
                  </a:lnTo>
                  <a:lnTo>
                    <a:pt x="4081866" y="100453"/>
                  </a:lnTo>
                  <a:lnTo>
                    <a:pt x="4131590" y="102140"/>
                  </a:lnTo>
                  <a:lnTo>
                    <a:pt x="4180262" y="103971"/>
                  </a:lnTo>
                  <a:lnTo>
                    <a:pt x="4227526" y="105191"/>
                  </a:lnTo>
                  <a:lnTo>
                    <a:pt x="4273853" y="106005"/>
                  </a:lnTo>
                  <a:lnTo>
                    <a:pt x="4319553" y="106548"/>
                  </a:lnTo>
                  <a:lnTo>
                    <a:pt x="4364837" y="106909"/>
                  </a:lnTo>
                  <a:lnTo>
                    <a:pt x="4409844" y="107150"/>
                  </a:lnTo>
                  <a:lnTo>
                    <a:pt x="4454665" y="107311"/>
                  </a:lnTo>
                  <a:lnTo>
                    <a:pt x="4495834" y="106712"/>
                  </a:lnTo>
                  <a:lnTo>
                    <a:pt x="4534569" y="105608"/>
                  </a:lnTo>
                  <a:lnTo>
                    <a:pt x="4571681" y="104166"/>
                  </a:lnTo>
                  <a:lnTo>
                    <a:pt x="4607007" y="102499"/>
                  </a:lnTo>
                  <a:lnTo>
                    <a:pt x="4741156" y="94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721"/>
            <p:cNvSpPr/>
            <p:nvPr>
              <p:custDataLst>
                <p:tags r:id="rId5"/>
              </p:custDataLst>
            </p:nvPr>
          </p:nvSpPr>
          <p:spPr>
            <a:xfrm>
              <a:off x="1854201" y="971550"/>
              <a:ext cx="44179" cy="2152651"/>
            </a:xfrm>
            <a:custGeom>
              <a:avLst/>
              <a:gdLst/>
              <a:ahLst/>
              <a:cxnLst/>
              <a:rect l="0" t="0" r="0" b="0"/>
              <a:pathLst>
                <a:path w="44179" h="2152651">
                  <a:moveTo>
                    <a:pt x="6349" y="0"/>
                  </a:moveTo>
                  <a:lnTo>
                    <a:pt x="6349" y="0"/>
                  </a:lnTo>
                  <a:lnTo>
                    <a:pt x="6349" y="47037"/>
                  </a:lnTo>
                  <a:lnTo>
                    <a:pt x="6349" y="86287"/>
                  </a:lnTo>
                  <a:lnTo>
                    <a:pt x="4468" y="122076"/>
                  </a:lnTo>
                  <a:lnTo>
                    <a:pt x="1985" y="155856"/>
                  </a:lnTo>
                  <a:lnTo>
                    <a:pt x="882" y="192036"/>
                  </a:lnTo>
                  <a:lnTo>
                    <a:pt x="391" y="229283"/>
                  </a:lnTo>
                  <a:lnTo>
                    <a:pt x="173" y="267709"/>
                  </a:lnTo>
                  <a:lnTo>
                    <a:pt x="77" y="308306"/>
                  </a:lnTo>
                  <a:lnTo>
                    <a:pt x="33" y="349867"/>
                  </a:lnTo>
                  <a:lnTo>
                    <a:pt x="14" y="392563"/>
                  </a:lnTo>
                  <a:lnTo>
                    <a:pt x="6" y="437410"/>
                  </a:lnTo>
                  <a:lnTo>
                    <a:pt x="2" y="483212"/>
                  </a:lnTo>
                  <a:lnTo>
                    <a:pt x="0" y="530144"/>
                  </a:lnTo>
                  <a:lnTo>
                    <a:pt x="0" y="554513"/>
                  </a:lnTo>
                  <a:lnTo>
                    <a:pt x="0" y="579225"/>
                  </a:lnTo>
                  <a:lnTo>
                    <a:pt x="705" y="604167"/>
                  </a:lnTo>
                  <a:lnTo>
                    <a:pt x="1881" y="629261"/>
                  </a:lnTo>
                  <a:lnTo>
                    <a:pt x="3370" y="654458"/>
                  </a:lnTo>
                  <a:lnTo>
                    <a:pt x="5069" y="680427"/>
                  </a:lnTo>
                  <a:lnTo>
                    <a:pt x="6907" y="706913"/>
                  </a:lnTo>
                  <a:lnTo>
                    <a:pt x="8837" y="733742"/>
                  </a:lnTo>
                  <a:lnTo>
                    <a:pt x="10125" y="760800"/>
                  </a:lnTo>
                  <a:lnTo>
                    <a:pt x="10983" y="788011"/>
                  </a:lnTo>
                  <a:lnTo>
                    <a:pt x="11555" y="815324"/>
                  </a:lnTo>
                  <a:lnTo>
                    <a:pt x="12642" y="842705"/>
                  </a:lnTo>
                  <a:lnTo>
                    <a:pt x="14072" y="870131"/>
                  </a:lnTo>
                  <a:lnTo>
                    <a:pt x="15731" y="897587"/>
                  </a:lnTo>
                  <a:lnTo>
                    <a:pt x="17543" y="925064"/>
                  </a:lnTo>
                  <a:lnTo>
                    <a:pt x="19456" y="952553"/>
                  </a:lnTo>
                  <a:lnTo>
                    <a:pt x="21437" y="980052"/>
                  </a:lnTo>
                  <a:lnTo>
                    <a:pt x="22757" y="1008263"/>
                  </a:lnTo>
                  <a:lnTo>
                    <a:pt x="23638" y="1036947"/>
                  </a:lnTo>
                  <a:lnTo>
                    <a:pt x="24225" y="1065948"/>
                  </a:lnTo>
                  <a:lnTo>
                    <a:pt x="25322" y="1095160"/>
                  </a:lnTo>
                  <a:lnTo>
                    <a:pt x="26759" y="1124512"/>
                  </a:lnTo>
                  <a:lnTo>
                    <a:pt x="28422" y="1153958"/>
                  </a:lnTo>
                  <a:lnTo>
                    <a:pt x="30236" y="1182761"/>
                  </a:lnTo>
                  <a:lnTo>
                    <a:pt x="32152" y="1211135"/>
                  </a:lnTo>
                  <a:lnTo>
                    <a:pt x="34134" y="1239223"/>
                  </a:lnTo>
                  <a:lnTo>
                    <a:pt x="35456" y="1267121"/>
                  </a:lnTo>
                  <a:lnTo>
                    <a:pt x="36337" y="1294892"/>
                  </a:lnTo>
                  <a:lnTo>
                    <a:pt x="36924" y="1322578"/>
                  </a:lnTo>
                  <a:lnTo>
                    <a:pt x="37316" y="1350208"/>
                  </a:lnTo>
                  <a:lnTo>
                    <a:pt x="37577" y="1377799"/>
                  </a:lnTo>
                  <a:lnTo>
                    <a:pt x="37751" y="1405366"/>
                  </a:lnTo>
                  <a:lnTo>
                    <a:pt x="38573" y="1432916"/>
                  </a:lnTo>
                  <a:lnTo>
                    <a:pt x="39826" y="1460455"/>
                  </a:lnTo>
                  <a:lnTo>
                    <a:pt x="41367" y="1487987"/>
                  </a:lnTo>
                  <a:lnTo>
                    <a:pt x="42394" y="1514808"/>
                  </a:lnTo>
                  <a:lnTo>
                    <a:pt x="43079" y="1541155"/>
                  </a:lnTo>
                  <a:lnTo>
                    <a:pt x="43536" y="1567187"/>
                  </a:lnTo>
                  <a:lnTo>
                    <a:pt x="43840" y="1592302"/>
                  </a:lnTo>
                  <a:lnTo>
                    <a:pt x="44043" y="1616807"/>
                  </a:lnTo>
                  <a:lnTo>
                    <a:pt x="44178" y="1640905"/>
                  </a:lnTo>
                  <a:lnTo>
                    <a:pt x="42447" y="1688376"/>
                  </a:lnTo>
                  <a:lnTo>
                    <a:pt x="40032" y="1735345"/>
                  </a:lnTo>
                  <a:lnTo>
                    <a:pt x="38958" y="1782090"/>
                  </a:lnTo>
                  <a:lnTo>
                    <a:pt x="38481" y="1826855"/>
                  </a:lnTo>
                  <a:lnTo>
                    <a:pt x="37563" y="1869563"/>
                  </a:lnTo>
                  <a:lnTo>
                    <a:pt x="34803" y="1909712"/>
                  </a:lnTo>
                  <a:lnTo>
                    <a:pt x="33106" y="1946840"/>
                  </a:lnTo>
                  <a:lnTo>
                    <a:pt x="31647" y="1981451"/>
                  </a:lnTo>
                  <a:lnTo>
                    <a:pt x="27564" y="2027293"/>
                  </a:lnTo>
                  <a:lnTo>
                    <a:pt x="25335" y="2065961"/>
                  </a:lnTo>
                  <a:lnTo>
                    <a:pt x="20519" y="2107993"/>
                  </a:lnTo>
                  <a:lnTo>
                    <a:pt x="6349" y="2152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407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362"/>
          <p:cNvGrpSpPr/>
          <p:nvPr/>
        </p:nvGrpSpPr>
        <p:grpSpPr>
          <a:xfrm>
            <a:off x="340429" y="496015"/>
            <a:ext cx="916872" cy="689148"/>
            <a:chOff x="340429" y="496015"/>
            <a:chExt cx="916872" cy="689148"/>
          </a:xfrm>
        </p:grpSpPr>
        <p:sp>
          <p:nvSpPr>
            <p:cNvPr id="2" name="SMARTInkShape-1722"/>
            <p:cNvSpPr/>
            <p:nvPr>
              <p:custDataLst>
                <p:tags r:id="rId126"/>
              </p:custDataLst>
            </p:nvPr>
          </p:nvSpPr>
          <p:spPr>
            <a:xfrm>
              <a:off x="1250950" y="952500"/>
              <a:ext cx="6351" cy="10009"/>
            </a:xfrm>
            <a:custGeom>
              <a:avLst/>
              <a:gdLst/>
              <a:ahLst/>
              <a:cxnLst/>
              <a:rect l="0" t="0" r="0" b="0"/>
              <a:pathLst>
                <a:path w="6351" h="10009">
                  <a:moveTo>
                    <a:pt x="6350" y="6350"/>
                  </a:moveTo>
                  <a:lnTo>
                    <a:pt x="6350" y="6350"/>
                  </a:lnTo>
                  <a:lnTo>
                    <a:pt x="2979" y="9721"/>
                  </a:lnTo>
                  <a:lnTo>
                    <a:pt x="1986" y="10008"/>
                  </a:lnTo>
                  <a:lnTo>
                    <a:pt x="1324" y="9494"/>
                  </a:lnTo>
                  <a:lnTo>
                    <a:pt x="588" y="70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23"/>
            <p:cNvSpPr/>
            <p:nvPr>
              <p:custDataLst>
                <p:tags r:id="rId127"/>
              </p:custDataLst>
            </p:nvPr>
          </p:nvSpPr>
          <p:spPr>
            <a:xfrm>
              <a:off x="1231900" y="8064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24"/>
            <p:cNvSpPr/>
            <p:nvPr>
              <p:custDataLst>
                <p:tags r:id="rId128"/>
              </p:custDataLst>
            </p:nvPr>
          </p:nvSpPr>
          <p:spPr>
            <a:xfrm>
              <a:off x="642265" y="1054100"/>
              <a:ext cx="513436" cy="131063"/>
            </a:xfrm>
            <a:custGeom>
              <a:avLst/>
              <a:gdLst/>
              <a:ahLst/>
              <a:cxnLst/>
              <a:rect l="0" t="0" r="0" b="0"/>
              <a:pathLst>
                <a:path w="513436" h="131063">
                  <a:moveTo>
                    <a:pt x="18135" y="107950"/>
                  </a:moveTo>
                  <a:lnTo>
                    <a:pt x="18135" y="107950"/>
                  </a:lnTo>
                  <a:lnTo>
                    <a:pt x="458" y="125627"/>
                  </a:lnTo>
                  <a:lnTo>
                    <a:pt x="0" y="128201"/>
                  </a:lnTo>
                  <a:lnTo>
                    <a:pt x="1812" y="129918"/>
                  </a:lnTo>
                  <a:lnTo>
                    <a:pt x="5136" y="131062"/>
                  </a:lnTo>
                  <a:lnTo>
                    <a:pt x="43842" y="123464"/>
                  </a:lnTo>
                  <a:lnTo>
                    <a:pt x="76944" y="115918"/>
                  </a:lnTo>
                  <a:lnTo>
                    <a:pt x="113181" y="108904"/>
                  </a:lnTo>
                  <a:lnTo>
                    <a:pt x="160362" y="100393"/>
                  </a:lnTo>
                  <a:lnTo>
                    <a:pt x="204523" y="93403"/>
                  </a:lnTo>
                  <a:lnTo>
                    <a:pt x="245517" y="83492"/>
                  </a:lnTo>
                  <a:lnTo>
                    <a:pt x="287845" y="74990"/>
                  </a:lnTo>
                  <a:lnTo>
                    <a:pt x="328296" y="64631"/>
                  </a:lnTo>
                  <a:lnTo>
                    <a:pt x="367092" y="55996"/>
                  </a:lnTo>
                  <a:lnTo>
                    <a:pt x="405398" y="45597"/>
                  </a:lnTo>
                  <a:lnTo>
                    <a:pt x="440188" y="33580"/>
                  </a:lnTo>
                  <a:lnTo>
                    <a:pt x="482952" y="14340"/>
                  </a:lnTo>
                  <a:lnTo>
                    <a:pt x="513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25"/>
            <p:cNvSpPr/>
            <p:nvPr>
              <p:custDataLst>
                <p:tags r:id="rId129"/>
              </p:custDataLst>
            </p:nvPr>
          </p:nvSpPr>
          <p:spPr>
            <a:xfrm>
              <a:off x="360983" y="1060450"/>
              <a:ext cx="718518" cy="119768"/>
            </a:xfrm>
            <a:custGeom>
              <a:avLst/>
              <a:gdLst/>
              <a:ahLst/>
              <a:cxnLst/>
              <a:rect l="0" t="0" r="0" b="0"/>
              <a:pathLst>
                <a:path w="718518" h="119768">
                  <a:moveTo>
                    <a:pt x="7317" y="114300"/>
                  </a:moveTo>
                  <a:lnTo>
                    <a:pt x="7317" y="114300"/>
                  </a:lnTo>
                  <a:lnTo>
                    <a:pt x="575" y="117671"/>
                  </a:lnTo>
                  <a:lnTo>
                    <a:pt x="0" y="118664"/>
                  </a:lnTo>
                  <a:lnTo>
                    <a:pt x="1028" y="119326"/>
                  </a:lnTo>
                  <a:lnTo>
                    <a:pt x="3124" y="119767"/>
                  </a:lnTo>
                  <a:lnTo>
                    <a:pt x="46328" y="106719"/>
                  </a:lnTo>
                  <a:lnTo>
                    <a:pt x="91301" y="90773"/>
                  </a:lnTo>
                  <a:lnTo>
                    <a:pt x="131763" y="78245"/>
                  </a:lnTo>
                  <a:lnTo>
                    <a:pt x="178402" y="65595"/>
                  </a:lnTo>
                  <a:lnTo>
                    <a:pt x="211296" y="57141"/>
                  </a:lnTo>
                  <a:lnTo>
                    <a:pt x="246141" y="49385"/>
                  </a:lnTo>
                  <a:lnTo>
                    <a:pt x="285146" y="43586"/>
                  </a:lnTo>
                  <a:lnTo>
                    <a:pt x="326000" y="36775"/>
                  </a:lnTo>
                  <a:lnTo>
                    <a:pt x="366971" y="29750"/>
                  </a:lnTo>
                  <a:lnTo>
                    <a:pt x="406346" y="24276"/>
                  </a:lnTo>
                  <a:lnTo>
                    <a:pt x="446895" y="19491"/>
                  </a:lnTo>
                  <a:lnTo>
                    <a:pt x="487730" y="15718"/>
                  </a:lnTo>
                  <a:lnTo>
                    <a:pt x="527045" y="14041"/>
                  </a:lnTo>
                  <a:lnTo>
                    <a:pt x="563804" y="11415"/>
                  </a:lnTo>
                  <a:lnTo>
                    <a:pt x="598250" y="7895"/>
                  </a:lnTo>
                  <a:lnTo>
                    <a:pt x="643998" y="2653"/>
                  </a:lnTo>
                  <a:lnTo>
                    <a:pt x="718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26"/>
            <p:cNvSpPr/>
            <p:nvPr>
              <p:custDataLst>
                <p:tags r:id="rId130"/>
              </p:custDataLst>
            </p:nvPr>
          </p:nvSpPr>
          <p:spPr>
            <a:xfrm>
              <a:off x="792427" y="566198"/>
              <a:ext cx="279000" cy="379587"/>
            </a:xfrm>
            <a:custGeom>
              <a:avLst/>
              <a:gdLst/>
              <a:ahLst/>
              <a:cxnLst/>
              <a:rect l="0" t="0" r="0" b="0"/>
              <a:pathLst>
                <a:path w="279000" h="379587">
                  <a:moveTo>
                    <a:pt x="121973" y="272002"/>
                  </a:moveTo>
                  <a:lnTo>
                    <a:pt x="121973" y="272002"/>
                  </a:lnTo>
                  <a:lnTo>
                    <a:pt x="125344" y="268631"/>
                  </a:lnTo>
                  <a:lnTo>
                    <a:pt x="126999" y="265094"/>
                  </a:lnTo>
                  <a:lnTo>
                    <a:pt x="128062" y="260446"/>
                  </a:lnTo>
                  <a:lnTo>
                    <a:pt x="127443" y="260065"/>
                  </a:lnTo>
                  <a:lnTo>
                    <a:pt x="116091" y="259402"/>
                  </a:lnTo>
                  <a:lnTo>
                    <a:pt x="82082" y="271520"/>
                  </a:lnTo>
                  <a:lnTo>
                    <a:pt x="36452" y="298800"/>
                  </a:lnTo>
                  <a:lnTo>
                    <a:pt x="17774" y="318714"/>
                  </a:lnTo>
                  <a:lnTo>
                    <a:pt x="397" y="348500"/>
                  </a:lnTo>
                  <a:lnTo>
                    <a:pt x="0" y="354751"/>
                  </a:lnTo>
                  <a:lnTo>
                    <a:pt x="3322" y="367340"/>
                  </a:lnTo>
                  <a:lnTo>
                    <a:pt x="9502" y="376228"/>
                  </a:lnTo>
                  <a:lnTo>
                    <a:pt x="13126" y="379586"/>
                  </a:lnTo>
                  <a:lnTo>
                    <a:pt x="28441" y="379554"/>
                  </a:lnTo>
                  <a:lnTo>
                    <a:pt x="58982" y="369721"/>
                  </a:lnTo>
                  <a:lnTo>
                    <a:pt x="90794" y="350806"/>
                  </a:lnTo>
                  <a:lnTo>
                    <a:pt x="112793" y="326236"/>
                  </a:lnTo>
                  <a:lnTo>
                    <a:pt x="114442" y="325797"/>
                  </a:lnTo>
                  <a:lnTo>
                    <a:pt x="116247" y="326210"/>
                  </a:lnTo>
                  <a:lnTo>
                    <a:pt x="118156" y="327190"/>
                  </a:lnTo>
                  <a:lnTo>
                    <a:pt x="119428" y="329255"/>
                  </a:lnTo>
                  <a:lnTo>
                    <a:pt x="125009" y="346656"/>
                  </a:lnTo>
                  <a:lnTo>
                    <a:pt x="132494" y="352924"/>
                  </a:lnTo>
                  <a:lnTo>
                    <a:pt x="137454" y="355584"/>
                  </a:lnTo>
                  <a:lnTo>
                    <a:pt x="143582" y="355240"/>
                  </a:lnTo>
                  <a:lnTo>
                    <a:pt x="157918" y="349213"/>
                  </a:lnTo>
                  <a:lnTo>
                    <a:pt x="194481" y="321617"/>
                  </a:lnTo>
                  <a:lnTo>
                    <a:pt x="225849" y="280626"/>
                  </a:lnTo>
                  <a:lnTo>
                    <a:pt x="243297" y="246100"/>
                  </a:lnTo>
                  <a:lnTo>
                    <a:pt x="254917" y="214629"/>
                  </a:lnTo>
                  <a:lnTo>
                    <a:pt x="264785" y="177123"/>
                  </a:lnTo>
                  <a:lnTo>
                    <a:pt x="274903" y="133196"/>
                  </a:lnTo>
                  <a:lnTo>
                    <a:pt x="278999" y="87725"/>
                  </a:lnTo>
                  <a:lnTo>
                    <a:pt x="276841" y="41875"/>
                  </a:lnTo>
                  <a:lnTo>
                    <a:pt x="271733" y="13865"/>
                  </a:lnTo>
                  <a:lnTo>
                    <a:pt x="267674" y="8188"/>
                  </a:lnTo>
                  <a:lnTo>
                    <a:pt x="255638" y="0"/>
                  </a:lnTo>
                  <a:lnTo>
                    <a:pt x="247772" y="356"/>
                  </a:lnTo>
                  <a:lnTo>
                    <a:pt x="229625" y="8278"/>
                  </a:lnTo>
                  <a:lnTo>
                    <a:pt x="213562" y="26851"/>
                  </a:lnTo>
                  <a:lnTo>
                    <a:pt x="192746" y="68904"/>
                  </a:lnTo>
                  <a:lnTo>
                    <a:pt x="184257" y="112577"/>
                  </a:lnTo>
                  <a:lnTo>
                    <a:pt x="185168" y="147524"/>
                  </a:lnTo>
                  <a:lnTo>
                    <a:pt x="190276" y="182812"/>
                  </a:lnTo>
                  <a:lnTo>
                    <a:pt x="201086" y="227623"/>
                  </a:lnTo>
                  <a:lnTo>
                    <a:pt x="219262" y="268802"/>
                  </a:lnTo>
                  <a:lnTo>
                    <a:pt x="243026" y="313703"/>
                  </a:lnTo>
                  <a:lnTo>
                    <a:pt x="268023" y="360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27"/>
            <p:cNvSpPr/>
            <p:nvPr>
              <p:custDataLst>
                <p:tags r:id="rId131"/>
              </p:custDataLst>
            </p:nvPr>
          </p:nvSpPr>
          <p:spPr>
            <a:xfrm>
              <a:off x="594545" y="766922"/>
              <a:ext cx="78913" cy="150121"/>
            </a:xfrm>
            <a:custGeom>
              <a:avLst/>
              <a:gdLst/>
              <a:ahLst/>
              <a:cxnLst/>
              <a:rect l="0" t="0" r="0" b="0"/>
              <a:pathLst>
                <a:path w="78913" h="150121">
                  <a:moveTo>
                    <a:pt x="72205" y="14128"/>
                  </a:moveTo>
                  <a:lnTo>
                    <a:pt x="72205" y="14128"/>
                  </a:lnTo>
                  <a:lnTo>
                    <a:pt x="67135" y="8353"/>
                  </a:lnTo>
                  <a:lnTo>
                    <a:pt x="63367" y="1919"/>
                  </a:lnTo>
                  <a:lnTo>
                    <a:pt x="60668" y="344"/>
                  </a:lnTo>
                  <a:lnTo>
                    <a:pt x="57458" y="0"/>
                  </a:lnTo>
                  <a:lnTo>
                    <a:pt x="38797" y="4517"/>
                  </a:lnTo>
                  <a:lnTo>
                    <a:pt x="27018" y="17618"/>
                  </a:lnTo>
                  <a:lnTo>
                    <a:pt x="8951" y="53780"/>
                  </a:lnTo>
                  <a:lnTo>
                    <a:pt x="0" y="100486"/>
                  </a:lnTo>
                  <a:lnTo>
                    <a:pt x="838" y="118126"/>
                  </a:lnTo>
                  <a:lnTo>
                    <a:pt x="7325" y="133022"/>
                  </a:lnTo>
                  <a:lnTo>
                    <a:pt x="12019" y="139957"/>
                  </a:lnTo>
                  <a:lnTo>
                    <a:pt x="17970" y="144581"/>
                  </a:lnTo>
                  <a:lnTo>
                    <a:pt x="32108" y="149718"/>
                  </a:lnTo>
                  <a:lnTo>
                    <a:pt x="42154" y="150120"/>
                  </a:lnTo>
                  <a:lnTo>
                    <a:pt x="50382" y="147241"/>
                  </a:lnTo>
                  <a:lnTo>
                    <a:pt x="61095" y="141258"/>
                  </a:lnTo>
                  <a:lnTo>
                    <a:pt x="75655" y="123214"/>
                  </a:lnTo>
                  <a:lnTo>
                    <a:pt x="78912" y="109883"/>
                  </a:lnTo>
                  <a:lnTo>
                    <a:pt x="78793" y="103365"/>
                  </a:lnTo>
                  <a:lnTo>
                    <a:pt x="68513" y="77336"/>
                  </a:lnTo>
                  <a:lnTo>
                    <a:pt x="52061" y="57394"/>
                  </a:lnTo>
                  <a:lnTo>
                    <a:pt x="21405" y="33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28"/>
            <p:cNvSpPr/>
            <p:nvPr>
              <p:custDataLst>
                <p:tags r:id="rId132"/>
              </p:custDataLst>
            </p:nvPr>
          </p:nvSpPr>
          <p:spPr>
            <a:xfrm>
              <a:off x="340429" y="496015"/>
              <a:ext cx="173922" cy="419079"/>
            </a:xfrm>
            <a:custGeom>
              <a:avLst/>
              <a:gdLst/>
              <a:ahLst/>
              <a:cxnLst/>
              <a:rect l="0" t="0" r="0" b="0"/>
              <a:pathLst>
                <a:path w="173922" h="419079">
                  <a:moveTo>
                    <a:pt x="173921" y="43735"/>
                  </a:moveTo>
                  <a:lnTo>
                    <a:pt x="173921" y="43735"/>
                  </a:lnTo>
                  <a:lnTo>
                    <a:pt x="173921" y="7425"/>
                  </a:lnTo>
                  <a:lnTo>
                    <a:pt x="171099" y="4712"/>
                  </a:lnTo>
                  <a:lnTo>
                    <a:pt x="155054" y="893"/>
                  </a:lnTo>
                  <a:lnTo>
                    <a:pt x="145310" y="0"/>
                  </a:lnTo>
                  <a:lnTo>
                    <a:pt x="121777" y="9610"/>
                  </a:lnTo>
                  <a:lnTo>
                    <a:pt x="84578" y="44084"/>
                  </a:lnTo>
                  <a:lnTo>
                    <a:pt x="50805" y="89482"/>
                  </a:lnTo>
                  <a:lnTo>
                    <a:pt x="29727" y="132235"/>
                  </a:lnTo>
                  <a:lnTo>
                    <a:pt x="14937" y="177515"/>
                  </a:lnTo>
                  <a:lnTo>
                    <a:pt x="5773" y="212882"/>
                  </a:lnTo>
                  <a:lnTo>
                    <a:pt x="0" y="257855"/>
                  </a:lnTo>
                  <a:lnTo>
                    <a:pt x="1425" y="303401"/>
                  </a:lnTo>
                  <a:lnTo>
                    <a:pt x="6027" y="345186"/>
                  </a:lnTo>
                  <a:lnTo>
                    <a:pt x="18106" y="377411"/>
                  </a:lnTo>
                  <a:lnTo>
                    <a:pt x="34409" y="403471"/>
                  </a:lnTo>
                  <a:lnTo>
                    <a:pt x="55600" y="416239"/>
                  </a:lnTo>
                  <a:lnTo>
                    <a:pt x="70534" y="419078"/>
                  </a:lnTo>
                  <a:lnTo>
                    <a:pt x="77480" y="418847"/>
                  </a:lnTo>
                  <a:lnTo>
                    <a:pt x="90842" y="412946"/>
                  </a:lnTo>
                  <a:lnTo>
                    <a:pt x="129048" y="380359"/>
                  </a:lnTo>
                  <a:lnTo>
                    <a:pt x="140556" y="362354"/>
                  </a:lnTo>
                  <a:lnTo>
                    <a:pt x="156660" y="315670"/>
                  </a:lnTo>
                  <a:lnTo>
                    <a:pt x="159870" y="294034"/>
                  </a:lnTo>
                  <a:lnTo>
                    <a:pt x="158909" y="288212"/>
                  </a:lnTo>
                  <a:lnTo>
                    <a:pt x="154079" y="279862"/>
                  </a:lnTo>
                  <a:lnTo>
                    <a:pt x="146797" y="271194"/>
                  </a:lnTo>
                  <a:lnTo>
                    <a:pt x="143844" y="270163"/>
                  </a:lnTo>
                  <a:lnTo>
                    <a:pt x="136800" y="270899"/>
                  </a:lnTo>
                  <a:lnTo>
                    <a:pt x="130847" y="275460"/>
                  </a:lnTo>
                  <a:lnTo>
                    <a:pt x="126555" y="281485"/>
                  </a:lnTo>
                  <a:lnTo>
                    <a:pt x="124647" y="286515"/>
                  </a:lnTo>
                  <a:lnTo>
                    <a:pt x="129471" y="304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63"/>
          <p:cNvGrpSpPr/>
          <p:nvPr/>
        </p:nvGrpSpPr>
        <p:grpSpPr>
          <a:xfrm>
            <a:off x="1698429" y="783493"/>
            <a:ext cx="866972" cy="428781"/>
            <a:chOff x="1698429" y="783493"/>
            <a:chExt cx="866972" cy="428781"/>
          </a:xfrm>
        </p:grpSpPr>
        <p:sp>
          <p:nvSpPr>
            <p:cNvPr id="10" name="SMARTInkShape-1729"/>
            <p:cNvSpPr/>
            <p:nvPr>
              <p:custDataLst>
                <p:tags r:id="rId115"/>
              </p:custDataLst>
            </p:nvPr>
          </p:nvSpPr>
          <p:spPr>
            <a:xfrm>
              <a:off x="2440859" y="873357"/>
              <a:ext cx="124542" cy="157301"/>
            </a:xfrm>
            <a:custGeom>
              <a:avLst/>
              <a:gdLst/>
              <a:ahLst/>
              <a:cxnLst/>
              <a:rect l="0" t="0" r="0" b="0"/>
              <a:pathLst>
                <a:path w="124542" h="157301">
                  <a:moveTo>
                    <a:pt x="35641" y="53743"/>
                  </a:moveTo>
                  <a:lnTo>
                    <a:pt x="35641" y="53743"/>
                  </a:lnTo>
                  <a:lnTo>
                    <a:pt x="32270" y="53743"/>
                  </a:lnTo>
                  <a:lnTo>
                    <a:pt x="28733" y="55624"/>
                  </a:lnTo>
                  <a:lnTo>
                    <a:pt x="24086" y="59210"/>
                  </a:lnTo>
                  <a:lnTo>
                    <a:pt x="27212" y="59701"/>
                  </a:lnTo>
                  <a:lnTo>
                    <a:pt x="30022" y="59831"/>
                  </a:lnTo>
                  <a:lnTo>
                    <a:pt x="35025" y="58095"/>
                  </a:lnTo>
                  <a:lnTo>
                    <a:pt x="62631" y="38417"/>
                  </a:lnTo>
                  <a:lnTo>
                    <a:pt x="73820" y="24586"/>
                  </a:lnTo>
                  <a:lnTo>
                    <a:pt x="77304" y="13973"/>
                  </a:lnTo>
                  <a:lnTo>
                    <a:pt x="78233" y="8180"/>
                  </a:lnTo>
                  <a:lnTo>
                    <a:pt x="77441" y="4318"/>
                  </a:lnTo>
                  <a:lnTo>
                    <a:pt x="75503" y="1743"/>
                  </a:lnTo>
                  <a:lnTo>
                    <a:pt x="72798" y="26"/>
                  </a:lnTo>
                  <a:lnTo>
                    <a:pt x="64150" y="0"/>
                  </a:lnTo>
                  <a:lnTo>
                    <a:pt x="58880" y="981"/>
                  </a:lnTo>
                  <a:lnTo>
                    <a:pt x="41351" y="12475"/>
                  </a:lnTo>
                  <a:lnTo>
                    <a:pt x="29494" y="22544"/>
                  </a:lnTo>
                  <a:lnTo>
                    <a:pt x="9989" y="62117"/>
                  </a:lnTo>
                  <a:lnTo>
                    <a:pt x="0" y="92713"/>
                  </a:lnTo>
                  <a:lnTo>
                    <a:pt x="1641" y="114522"/>
                  </a:lnTo>
                  <a:lnTo>
                    <a:pt x="8535" y="128733"/>
                  </a:lnTo>
                  <a:lnTo>
                    <a:pt x="13337" y="135487"/>
                  </a:lnTo>
                  <a:lnTo>
                    <a:pt x="40322" y="155104"/>
                  </a:lnTo>
                  <a:lnTo>
                    <a:pt x="52167" y="157300"/>
                  </a:lnTo>
                  <a:lnTo>
                    <a:pt x="124541" y="14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30"/>
            <p:cNvSpPr/>
            <p:nvPr>
              <p:custDataLst>
                <p:tags r:id="rId116"/>
              </p:custDataLst>
            </p:nvPr>
          </p:nvSpPr>
          <p:spPr>
            <a:xfrm>
              <a:off x="2336800" y="852044"/>
              <a:ext cx="86937" cy="360230"/>
            </a:xfrm>
            <a:custGeom>
              <a:avLst/>
              <a:gdLst/>
              <a:ahLst/>
              <a:cxnLst/>
              <a:rect l="0" t="0" r="0" b="0"/>
              <a:pathLst>
                <a:path w="86937" h="360230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45634" y="0"/>
                  </a:lnTo>
                  <a:lnTo>
                    <a:pt x="63851" y="2566"/>
                  </a:lnTo>
                  <a:lnTo>
                    <a:pt x="79283" y="11166"/>
                  </a:lnTo>
                  <a:lnTo>
                    <a:pt x="82488" y="15529"/>
                  </a:lnTo>
                  <a:lnTo>
                    <a:pt x="86050" y="26022"/>
                  </a:lnTo>
                  <a:lnTo>
                    <a:pt x="85589" y="31078"/>
                  </a:lnTo>
                  <a:lnTo>
                    <a:pt x="62707" y="71776"/>
                  </a:lnTo>
                  <a:lnTo>
                    <a:pt x="40391" y="113116"/>
                  </a:lnTo>
                  <a:lnTo>
                    <a:pt x="34311" y="140034"/>
                  </a:lnTo>
                  <a:lnTo>
                    <a:pt x="35880" y="162512"/>
                  </a:lnTo>
                  <a:lnTo>
                    <a:pt x="52870" y="194140"/>
                  </a:lnTo>
                  <a:lnTo>
                    <a:pt x="79452" y="232624"/>
                  </a:lnTo>
                  <a:lnTo>
                    <a:pt x="86101" y="259248"/>
                  </a:lnTo>
                  <a:lnTo>
                    <a:pt x="86936" y="295485"/>
                  </a:lnTo>
                  <a:lnTo>
                    <a:pt x="77891" y="324832"/>
                  </a:lnTo>
                  <a:lnTo>
                    <a:pt x="62825" y="349598"/>
                  </a:lnTo>
                  <a:lnTo>
                    <a:pt x="53558" y="358882"/>
                  </a:lnTo>
                  <a:lnTo>
                    <a:pt x="48405" y="360229"/>
                  </a:lnTo>
                  <a:lnTo>
                    <a:pt x="37035" y="357962"/>
                  </a:lnTo>
                  <a:lnTo>
                    <a:pt x="32451" y="353971"/>
                  </a:lnTo>
                  <a:lnTo>
                    <a:pt x="25476" y="342011"/>
                  </a:lnTo>
                  <a:lnTo>
                    <a:pt x="21025" y="294586"/>
                  </a:lnTo>
                  <a:lnTo>
                    <a:pt x="25400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31"/>
            <p:cNvSpPr/>
            <p:nvPr>
              <p:custDataLst>
                <p:tags r:id="rId117"/>
              </p:custDataLst>
            </p:nvPr>
          </p:nvSpPr>
          <p:spPr>
            <a:xfrm>
              <a:off x="2286000" y="826906"/>
              <a:ext cx="6351" cy="17645"/>
            </a:xfrm>
            <a:custGeom>
              <a:avLst/>
              <a:gdLst/>
              <a:ahLst/>
              <a:cxnLst/>
              <a:rect l="0" t="0" r="0" b="0"/>
              <a:pathLst>
                <a:path w="6351" h="17645">
                  <a:moveTo>
                    <a:pt x="6350" y="17644"/>
                  </a:moveTo>
                  <a:lnTo>
                    <a:pt x="6350" y="17644"/>
                  </a:lnTo>
                  <a:lnTo>
                    <a:pt x="6350" y="10902"/>
                  </a:lnTo>
                  <a:lnTo>
                    <a:pt x="4468" y="5710"/>
                  </a:lnTo>
                  <a:lnTo>
                    <a:pt x="883" y="0"/>
                  </a:lnTo>
                  <a:lnTo>
                    <a:pt x="588" y="237"/>
                  </a:lnTo>
                  <a:lnTo>
                    <a:pt x="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32"/>
            <p:cNvSpPr/>
            <p:nvPr>
              <p:custDataLst>
                <p:tags r:id="rId118"/>
              </p:custDataLst>
            </p:nvPr>
          </p:nvSpPr>
          <p:spPr>
            <a:xfrm>
              <a:off x="2292350" y="8953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7168" y="2668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33"/>
            <p:cNvSpPr/>
            <p:nvPr>
              <p:custDataLst>
                <p:tags r:id="rId119"/>
              </p:custDataLst>
            </p:nvPr>
          </p:nvSpPr>
          <p:spPr>
            <a:xfrm>
              <a:off x="2102733" y="873812"/>
              <a:ext cx="130269" cy="139985"/>
            </a:xfrm>
            <a:custGeom>
              <a:avLst/>
              <a:gdLst/>
              <a:ahLst/>
              <a:cxnLst/>
              <a:rect l="0" t="0" r="0" b="0"/>
              <a:pathLst>
                <a:path w="130269" h="139985">
                  <a:moveTo>
                    <a:pt x="5467" y="21538"/>
                  </a:moveTo>
                  <a:lnTo>
                    <a:pt x="5467" y="21538"/>
                  </a:lnTo>
                  <a:lnTo>
                    <a:pt x="2096" y="21538"/>
                  </a:lnTo>
                  <a:lnTo>
                    <a:pt x="1103" y="20127"/>
                  </a:lnTo>
                  <a:lnTo>
                    <a:pt x="0" y="14796"/>
                  </a:lnTo>
                  <a:lnTo>
                    <a:pt x="1391" y="9604"/>
                  </a:lnTo>
                  <a:lnTo>
                    <a:pt x="2750" y="7232"/>
                  </a:lnTo>
                  <a:lnTo>
                    <a:pt x="4361" y="7768"/>
                  </a:lnTo>
                  <a:lnTo>
                    <a:pt x="14066" y="26048"/>
                  </a:lnTo>
                  <a:lnTo>
                    <a:pt x="21721" y="67402"/>
                  </a:lnTo>
                  <a:lnTo>
                    <a:pt x="23965" y="111423"/>
                  </a:lnTo>
                  <a:lnTo>
                    <a:pt x="22472" y="132367"/>
                  </a:lnTo>
                  <a:lnTo>
                    <a:pt x="20080" y="139940"/>
                  </a:lnTo>
                  <a:lnTo>
                    <a:pt x="19442" y="139984"/>
                  </a:lnTo>
                  <a:lnTo>
                    <a:pt x="18734" y="135564"/>
                  </a:lnTo>
                  <a:lnTo>
                    <a:pt x="23286" y="88298"/>
                  </a:lnTo>
                  <a:lnTo>
                    <a:pt x="31042" y="41859"/>
                  </a:lnTo>
                  <a:lnTo>
                    <a:pt x="35884" y="22103"/>
                  </a:lnTo>
                  <a:lnTo>
                    <a:pt x="42740" y="8619"/>
                  </a:lnTo>
                  <a:lnTo>
                    <a:pt x="45838" y="5164"/>
                  </a:lnTo>
                  <a:lnTo>
                    <a:pt x="48609" y="3566"/>
                  </a:lnTo>
                  <a:lnTo>
                    <a:pt x="51161" y="3207"/>
                  </a:lnTo>
                  <a:lnTo>
                    <a:pt x="53569" y="5084"/>
                  </a:lnTo>
                  <a:lnTo>
                    <a:pt x="58125" y="12814"/>
                  </a:lnTo>
                  <a:lnTo>
                    <a:pt x="62025" y="46138"/>
                  </a:lnTo>
                  <a:lnTo>
                    <a:pt x="62583" y="79132"/>
                  </a:lnTo>
                  <a:lnTo>
                    <a:pt x="63300" y="79689"/>
                  </a:lnTo>
                  <a:lnTo>
                    <a:pt x="64483" y="78650"/>
                  </a:lnTo>
                  <a:lnTo>
                    <a:pt x="74823" y="56730"/>
                  </a:lnTo>
                  <a:lnTo>
                    <a:pt x="93276" y="12119"/>
                  </a:lnTo>
                  <a:lnTo>
                    <a:pt x="101173" y="3241"/>
                  </a:lnTo>
                  <a:lnTo>
                    <a:pt x="105254" y="873"/>
                  </a:lnTo>
                  <a:lnTo>
                    <a:pt x="108680" y="0"/>
                  </a:lnTo>
                  <a:lnTo>
                    <a:pt x="111670" y="124"/>
                  </a:lnTo>
                  <a:lnTo>
                    <a:pt x="114369" y="912"/>
                  </a:lnTo>
                  <a:lnTo>
                    <a:pt x="124910" y="12134"/>
                  </a:lnTo>
                  <a:lnTo>
                    <a:pt x="129108" y="24884"/>
                  </a:lnTo>
                  <a:lnTo>
                    <a:pt x="130268" y="40664"/>
                  </a:lnTo>
                  <a:lnTo>
                    <a:pt x="126117" y="8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34"/>
            <p:cNvSpPr/>
            <p:nvPr>
              <p:custDataLst>
                <p:tags r:id="rId120"/>
              </p:custDataLst>
            </p:nvPr>
          </p:nvSpPr>
          <p:spPr>
            <a:xfrm>
              <a:off x="2031896" y="827905"/>
              <a:ext cx="19155" cy="29346"/>
            </a:xfrm>
            <a:custGeom>
              <a:avLst/>
              <a:gdLst/>
              <a:ahLst/>
              <a:cxnLst/>
              <a:rect l="0" t="0" r="0" b="0"/>
              <a:pathLst>
                <a:path w="19155" h="29346">
                  <a:moveTo>
                    <a:pt x="19154" y="29345"/>
                  </a:moveTo>
                  <a:lnTo>
                    <a:pt x="19154" y="29345"/>
                  </a:lnTo>
                  <a:lnTo>
                    <a:pt x="18448" y="14842"/>
                  </a:lnTo>
                  <a:lnTo>
                    <a:pt x="15783" y="6201"/>
                  </a:lnTo>
                  <a:lnTo>
                    <a:pt x="12673" y="3332"/>
                  </a:lnTo>
                  <a:lnTo>
                    <a:pt x="3574" y="145"/>
                  </a:lnTo>
                  <a:lnTo>
                    <a:pt x="1006" y="0"/>
                  </a:lnTo>
                  <a:lnTo>
                    <a:pt x="0" y="610"/>
                  </a:lnTo>
                  <a:lnTo>
                    <a:pt x="104" y="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35"/>
            <p:cNvSpPr/>
            <p:nvPr>
              <p:custDataLst>
                <p:tags r:id="rId121"/>
              </p:custDataLst>
            </p:nvPr>
          </p:nvSpPr>
          <p:spPr>
            <a:xfrm>
              <a:off x="2038350" y="879279"/>
              <a:ext cx="6351" cy="79572"/>
            </a:xfrm>
            <a:custGeom>
              <a:avLst/>
              <a:gdLst/>
              <a:ahLst/>
              <a:cxnLst/>
              <a:rect l="0" t="0" r="0" b="0"/>
              <a:pathLst>
                <a:path w="6351" h="795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1124"/>
                  </a:lnTo>
                  <a:lnTo>
                    <a:pt x="6272" y="43153"/>
                  </a:lnTo>
                  <a:lnTo>
                    <a:pt x="6350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36"/>
            <p:cNvSpPr/>
            <p:nvPr>
              <p:custDataLst>
                <p:tags r:id="rId122"/>
              </p:custDataLst>
            </p:nvPr>
          </p:nvSpPr>
          <p:spPr>
            <a:xfrm>
              <a:off x="1917700" y="867578"/>
              <a:ext cx="82551" cy="100235"/>
            </a:xfrm>
            <a:custGeom>
              <a:avLst/>
              <a:gdLst/>
              <a:ahLst/>
              <a:cxnLst/>
              <a:rect l="0" t="0" r="0" b="0"/>
              <a:pathLst>
                <a:path w="82551" h="100235">
                  <a:moveTo>
                    <a:pt x="0" y="8722"/>
                  </a:moveTo>
                  <a:lnTo>
                    <a:pt x="0" y="8722"/>
                  </a:lnTo>
                  <a:lnTo>
                    <a:pt x="706" y="27589"/>
                  </a:lnTo>
                  <a:lnTo>
                    <a:pt x="9459" y="72504"/>
                  </a:lnTo>
                  <a:lnTo>
                    <a:pt x="17883" y="100234"/>
                  </a:lnTo>
                  <a:lnTo>
                    <a:pt x="18272" y="100069"/>
                  </a:lnTo>
                  <a:lnTo>
                    <a:pt x="22390" y="55070"/>
                  </a:lnTo>
                  <a:lnTo>
                    <a:pt x="30580" y="23051"/>
                  </a:lnTo>
                  <a:lnTo>
                    <a:pt x="37345" y="9446"/>
                  </a:lnTo>
                  <a:lnTo>
                    <a:pt x="45055" y="1988"/>
                  </a:lnTo>
                  <a:lnTo>
                    <a:pt x="49087" y="0"/>
                  </a:lnTo>
                  <a:lnTo>
                    <a:pt x="52480" y="790"/>
                  </a:lnTo>
                  <a:lnTo>
                    <a:pt x="55448" y="3434"/>
                  </a:lnTo>
                  <a:lnTo>
                    <a:pt x="65280" y="22886"/>
                  </a:lnTo>
                  <a:lnTo>
                    <a:pt x="82550" y="91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37"/>
            <p:cNvSpPr/>
            <p:nvPr>
              <p:custDataLst>
                <p:tags r:id="rId123"/>
              </p:custDataLst>
            </p:nvPr>
          </p:nvSpPr>
          <p:spPr>
            <a:xfrm>
              <a:off x="1857706" y="783493"/>
              <a:ext cx="21895" cy="54708"/>
            </a:xfrm>
            <a:custGeom>
              <a:avLst/>
              <a:gdLst/>
              <a:ahLst/>
              <a:cxnLst/>
              <a:rect l="0" t="0" r="0" b="0"/>
              <a:pathLst>
                <a:path w="21895" h="54708">
                  <a:moveTo>
                    <a:pt x="21894" y="54707"/>
                  </a:moveTo>
                  <a:lnTo>
                    <a:pt x="21894" y="54707"/>
                  </a:lnTo>
                  <a:lnTo>
                    <a:pt x="16824" y="41746"/>
                  </a:lnTo>
                  <a:lnTo>
                    <a:pt x="6967" y="6355"/>
                  </a:lnTo>
                  <a:lnTo>
                    <a:pt x="2795" y="1467"/>
                  </a:lnTo>
                  <a:lnTo>
                    <a:pt x="695" y="164"/>
                  </a:lnTo>
                  <a:lnTo>
                    <a:pt x="0" y="0"/>
                  </a:lnTo>
                  <a:lnTo>
                    <a:pt x="242" y="597"/>
                  </a:lnTo>
                  <a:lnTo>
                    <a:pt x="9194" y="16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38"/>
            <p:cNvSpPr/>
            <p:nvPr>
              <p:custDataLst>
                <p:tags r:id="rId124"/>
              </p:custDataLst>
            </p:nvPr>
          </p:nvSpPr>
          <p:spPr>
            <a:xfrm>
              <a:off x="1873250" y="8826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60" y="49855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39"/>
            <p:cNvSpPr/>
            <p:nvPr>
              <p:custDataLst>
                <p:tags r:id="rId125"/>
              </p:custDataLst>
            </p:nvPr>
          </p:nvSpPr>
          <p:spPr>
            <a:xfrm>
              <a:off x="1698429" y="850084"/>
              <a:ext cx="130372" cy="130798"/>
            </a:xfrm>
            <a:custGeom>
              <a:avLst/>
              <a:gdLst/>
              <a:ahLst/>
              <a:cxnLst/>
              <a:rect l="0" t="0" r="0" b="0"/>
              <a:pathLst>
                <a:path w="130372" h="130798">
                  <a:moveTo>
                    <a:pt x="3371" y="7166"/>
                  </a:moveTo>
                  <a:lnTo>
                    <a:pt x="3371" y="7166"/>
                  </a:lnTo>
                  <a:lnTo>
                    <a:pt x="0" y="10537"/>
                  </a:lnTo>
                  <a:lnTo>
                    <a:pt x="227" y="19718"/>
                  </a:lnTo>
                  <a:lnTo>
                    <a:pt x="4977" y="63597"/>
                  </a:lnTo>
                  <a:lnTo>
                    <a:pt x="12755" y="106999"/>
                  </a:lnTo>
                  <a:lnTo>
                    <a:pt x="10260" y="130170"/>
                  </a:lnTo>
                  <a:lnTo>
                    <a:pt x="10080" y="130797"/>
                  </a:lnTo>
                  <a:lnTo>
                    <a:pt x="9961" y="130509"/>
                  </a:lnTo>
                  <a:lnTo>
                    <a:pt x="9742" y="89752"/>
                  </a:lnTo>
                  <a:lnTo>
                    <a:pt x="9725" y="45665"/>
                  </a:lnTo>
                  <a:lnTo>
                    <a:pt x="14791" y="11896"/>
                  </a:lnTo>
                  <a:lnTo>
                    <a:pt x="18560" y="2683"/>
                  </a:lnTo>
                  <a:lnTo>
                    <a:pt x="21258" y="650"/>
                  </a:lnTo>
                  <a:lnTo>
                    <a:pt x="24468" y="0"/>
                  </a:lnTo>
                  <a:lnTo>
                    <a:pt x="28019" y="272"/>
                  </a:lnTo>
                  <a:lnTo>
                    <a:pt x="35727" y="6218"/>
                  </a:lnTo>
                  <a:lnTo>
                    <a:pt x="43152" y="15917"/>
                  </a:lnTo>
                  <a:lnTo>
                    <a:pt x="48803" y="27283"/>
                  </a:lnTo>
                  <a:lnTo>
                    <a:pt x="54031" y="68435"/>
                  </a:lnTo>
                  <a:lnTo>
                    <a:pt x="54849" y="60086"/>
                  </a:lnTo>
                  <a:lnTo>
                    <a:pt x="68916" y="22390"/>
                  </a:lnTo>
                  <a:lnTo>
                    <a:pt x="76247" y="13227"/>
                  </a:lnTo>
                  <a:lnTo>
                    <a:pt x="84208" y="6802"/>
                  </a:lnTo>
                  <a:lnTo>
                    <a:pt x="89012" y="6218"/>
                  </a:lnTo>
                  <a:lnTo>
                    <a:pt x="99995" y="9332"/>
                  </a:lnTo>
                  <a:lnTo>
                    <a:pt x="108169" y="15419"/>
                  </a:lnTo>
                  <a:lnTo>
                    <a:pt x="111336" y="19018"/>
                  </a:lnTo>
                  <a:lnTo>
                    <a:pt x="125148" y="53095"/>
                  </a:lnTo>
                  <a:lnTo>
                    <a:pt x="130371" y="10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64"/>
          <p:cNvGrpSpPr/>
          <p:nvPr/>
        </p:nvGrpSpPr>
        <p:grpSpPr>
          <a:xfrm>
            <a:off x="3209424" y="501290"/>
            <a:ext cx="968877" cy="862817"/>
            <a:chOff x="3209424" y="501290"/>
            <a:chExt cx="968877" cy="862817"/>
          </a:xfrm>
        </p:grpSpPr>
        <p:sp>
          <p:nvSpPr>
            <p:cNvPr id="22" name="SMARTInkShape-1740"/>
            <p:cNvSpPr/>
            <p:nvPr>
              <p:custDataLst>
                <p:tags r:id="rId103"/>
              </p:custDataLst>
            </p:nvPr>
          </p:nvSpPr>
          <p:spPr>
            <a:xfrm>
              <a:off x="4059493" y="559185"/>
              <a:ext cx="118808" cy="100458"/>
            </a:xfrm>
            <a:custGeom>
              <a:avLst/>
              <a:gdLst/>
              <a:ahLst/>
              <a:cxnLst/>
              <a:rect l="0" t="0" r="0" b="0"/>
              <a:pathLst>
                <a:path w="118808" h="100458">
                  <a:moveTo>
                    <a:pt x="17207" y="25015"/>
                  </a:moveTo>
                  <a:lnTo>
                    <a:pt x="17207" y="25015"/>
                  </a:lnTo>
                  <a:lnTo>
                    <a:pt x="11740" y="25015"/>
                  </a:lnTo>
                  <a:lnTo>
                    <a:pt x="2303" y="15581"/>
                  </a:lnTo>
                  <a:lnTo>
                    <a:pt x="0" y="10709"/>
                  </a:lnTo>
                  <a:lnTo>
                    <a:pt x="796" y="8422"/>
                  </a:lnTo>
                  <a:lnTo>
                    <a:pt x="5445" y="4000"/>
                  </a:lnTo>
                  <a:lnTo>
                    <a:pt x="12214" y="1564"/>
                  </a:lnTo>
                  <a:lnTo>
                    <a:pt x="31429" y="0"/>
                  </a:lnTo>
                  <a:lnTo>
                    <a:pt x="36566" y="2694"/>
                  </a:lnTo>
                  <a:lnTo>
                    <a:pt x="46037" y="13213"/>
                  </a:lnTo>
                  <a:lnTo>
                    <a:pt x="48421" y="18558"/>
                  </a:lnTo>
                  <a:lnTo>
                    <a:pt x="49189" y="28260"/>
                  </a:lnTo>
                  <a:lnTo>
                    <a:pt x="42283" y="48397"/>
                  </a:lnTo>
                  <a:lnTo>
                    <a:pt x="23236" y="74992"/>
                  </a:lnTo>
                  <a:lnTo>
                    <a:pt x="9931" y="92586"/>
                  </a:lnTo>
                  <a:lnTo>
                    <a:pt x="8828" y="95462"/>
                  </a:lnTo>
                  <a:lnTo>
                    <a:pt x="8799" y="97380"/>
                  </a:lnTo>
                  <a:lnTo>
                    <a:pt x="9485" y="98658"/>
                  </a:lnTo>
                  <a:lnTo>
                    <a:pt x="14010" y="100079"/>
                  </a:lnTo>
                  <a:lnTo>
                    <a:pt x="17192" y="100457"/>
                  </a:lnTo>
                  <a:lnTo>
                    <a:pt x="60401" y="89182"/>
                  </a:lnTo>
                  <a:lnTo>
                    <a:pt x="118807" y="7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41"/>
            <p:cNvSpPr/>
            <p:nvPr>
              <p:custDataLst>
                <p:tags r:id="rId104"/>
              </p:custDataLst>
            </p:nvPr>
          </p:nvSpPr>
          <p:spPr>
            <a:xfrm>
              <a:off x="3842034" y="501290"/>
              <a:ext cx="82267" cy="127805"/>
            </a:xfrm>
            <a:custGeom>
              <a:avLst/>
              <a:gdLst/>
              <a:ahLst/>
              <a:cxnLst/>
              <a:rect l="0" t="0" r="0" b="0"/>
              <a:pathLst>
                <a:path w="82267" h="127805">
                  <a:moveTo>
                    <a:pt x="6066" y="51160"/>
                  </a:moveTo>
                  <a:lnTo>
                    <a:pt x="6066" y="51160"/>
                  </a:lnTo>
                  <a:lnTo>
                    <a:pt x="11533" y="45693"/>
                  </a:lnTo>
                  <a:lnTo>
                    <a:pt x="11828" y="46104"/>
                  </a:lnTo>
                  <a:lnTo>
                    <a:pt x="12394" y="71969"/>
                  </a:lnTo>
                  <a:lnTo>
                    <a:pt x="5947" y="115455"/>
                  </a:lnTo>
                  <a:lnTo>
                    <a:pt x="1876" y="126968"/>
                  </a:lnTo>
                  <a:lnTo>
                    <a:pt x="1156" y="127804"/>
                  </a:lnTo>
                  <a:lnTo>
                    <a:pt x="676" y="127656"/>
                  </a:lnTo>
                  <a:lnTo>
                    <a:pt x="0" y="117335"/>
                  </a:lnTo>
                  <a:lnTo>
                    <a:pt x="8579" y="72474"/>
                  </a:lnTo>
                  <a:lnTo>
                    <a:pt x="21092" y="27775"/>
                  </a:lnTo>
                  <a:lnTo>
                    <a:pt x="31089" y="4312"/>
                  </a:lnTo>
                  <a:lnTo>
                    <a:pt x="33332" y="878"/>
                  </a:lnTo>
                  <a:lnTo>
                    <a:pt x="36237" y="0"/>
                  </a:lnTo>
                  <a:lnTo>
                    <a:pt x="39586" y="825"/>
                  </a:lnTo>
                  <a:lnTo>
                    <a:pt x="43229" y="2787"/>
                  </a:lnTo>
                  <a:lnTo>
                    <a:pt x="55099" y="15661"/>
                  </a:lnTo>
                  <a:lnTo>
                    <a:pt x="82266" y="89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42"/>
            <p:cNvSpPr/>
            <p:nvPr>
              <p:custDataLst>
                <p:tags r:id="rId105"/>
              </p:custDataLst>
            </p:nvPr>
          </p:nvSpPr>
          <p:spPr>
            <a:xfrm>
              <a:off x="3994150" y="946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43"/>
            <p:cNvSpPr/>
            <p:nvPr>
              <p:custDataLst>
                <p:tags r:id="rId106"/>
              </p:custDataLst>
            </p:nvPr>
          </p:nvSpPr>
          <p:spPr>
            <a:xfrm>
              <a:off x="3987800" y="1041400"/>
              <a:ext cx="3659" cy="50801"/>
            </a:xfrm>
            <a:custGeom>
              <a:avLst/>
              <a:gdLst/>
              <a:ahLst/>
              <a:cxnLst/>
              <a:rect l="0" t="0" r="0" b="0"/>
              <a:pathLst>
                <a:path w="3659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3658" y="1153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44"/>
            <p:cNvSpPr/>
            <p:nvPr>
              <p:custDataLst>
                <p:tags r:id="rId107"/>
              </p:custDataLst>
            </p:nvPr>
          </p:nvSpPr>
          <p:spPr>
            <a:xfrm>
              <a:off x="3708550" y="769863"/>
              <a:ext cx="240789" cy="264139"/>
            </a:xfrm>
            <a:custGeom>
              <a:avLst/>
              <a:gdLst/>
              <a:ahLst/>
              <a:cxnLst/>
              <a:rect l="0" t="0" r="0" b="0"/>
              <a:pathLst>
                <a:path w="240789" h="264139">
                  <a:moveTo>
                    <a:pt x="222100" y="36587"/>
                  </a:moveTo>
                  <a:lnTo>
                    <a:pt x="222100" y="36587"/>
                  </a:lnTo>
                  <a:lnTo>
                    <a:pt x="237027" y="21660"/>
                  </a:lnTo>
                  <a:lnTo>
                    <a:pt x="239318" y="15607"/>
                  </a:lnTo>
                  <a:lnTo>
                    <a:pt x="240788" y="3593"/>
                  </a:lnTo>
                  <a:lnTo>
                    <a:pt x="239498" y="1891"/>
                  </a:lnTo>
                  <a:lnTo>
                    <a:pt x="234301" y="0"/>
                  </a:lnTo>
                  <a:lnTo>
                    <a:pt x="213328" y="2306"/>
                  </a:lnTo>
                  <a:lnTo>
                    <a:pt x="179706" y="15182"/>
                  </a:lnTo>
                  <a:lnTo>
                    <a:pt x="137456" y="45819"/>
                  </a:lnTo>
                  <a:lnTo>
                    <a:pt x="113736" y="72277"/>
                  </a:lnTo>
                  <a:lnTo>
                    <a:pt x="106911" y="84434"/>
                  </a:lnTo>
                  <a:lnTo>
                    <a:pt x="104583" y="93836"/>
                  </a:lnTo>
                  <a:lnTo>
                    <a:pt x="105900" y="100366"/>
                  </a:lnTo>
                  <a:lnTo>
                    <a:pt x="117349" y="111380"/>
                  </a:lnTo>
                  <a:lnTo>
                    <a:pt x="134148" y="120210"/>
                  </a:lnTo>
                  <a:lnTo>
                    <a:pt x="155803" y="125024"/>
                  </a:lnTo>
                  <a:lnTo>
                    <a:pt x="155324" y="125884"/>
                  </a:lnTo>
                  <a:lnTo>
                    <a:pt x="151029" y="128721"/>
                  </a:lnTo>
                  <a:lnTo>
                    <a:pt x="107012" y="145242"/>
                  </a:lnTo>
                  <a:lnTo>
                    <a:pt x="65311" y="161610"/>
                  </a:lnTo>
                  <a:lnTo>
                    <a:pt x="36900" y="179842"/>
                  </a:lnTo>
                  <a:lnTo>
                    <a:pt x="4058" y="213880"/>
                  </a:lnTo>
                  <a:lnTo>
                    <a:pt x="1244" y="220399"/>
                  </a:lnTo>
                  <a:lnTo>
                    <a:pt x="0" y="233287"/>
                  </a:lnTo>
                  <a:lnTo>
                    <a:pt x="2067" y="238981"/>
                  </a:lnTo>
                  <a:lnTo>
                    <a:pt x="10007" y="249071"/>
                  </a:lnTo>
                  <a:lnTo>
                    <a:pt x="29749" y="259314"/>
                  </a:lnTo>
                  <a:lnTo>
                    <a:pt x="75502" y="264027"/>
                  </a:lnTo>
                  <a:lnTo>
                    <a:pt x="110538" y="264138"/>
                  </a:lnTo>
                  <a:lnTo>
                    <a:pt x="177650" y="258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45"/>
            <p:cNvSpPr/>
            <p:nvPr>
              <p:custDataLst>
                <p:tags r:id="rId108"/>
              </p:custDataLst>
            </p:nvPr>
          </p:nvSpPr>
          <p:spPr>
            <a:xfrm>
              <a:off x="3346450" y="575017"/>
              <a:ext cx="114301" cy="117134"/>
            </a:xfrm>
            <a:custGeom>
              <a:avLst/>
              <a:gdLst/>
              <a:ahLst/>
              <a:cxnLst/>
              <a:rect l="0" t="0" r="0" b="0"/>
              <a:pathLst>
                <a:path w="114301" h="117134">
                  <a:moveTo>
                    <a:pt x="0" y="85383"/>
                  </a:moveTo>
                  <a:lnTo>
                    <a:pt x="0" y="85383"/>
                  </a:lnTo>
                  <a:lnTo>
                    <a:pt x="0" y="79916"/>
                  </a:lnTo>
                  <a:lnTo>
                    <a:pt x="705" y="79621"/>
                  </a:lnTo>
                  <a:lnTo>
                    <a:pt x="3371" y="79295"/>
                  </a:lnTo>
                  <a:lnTo>
                    <a:pt x="4364" y="80618"/>
                  </a:lnTo>
                  <a:lnTo>
                    <a:pt x="5762" y="89929"/>
                  </a:lnTo>
                  <a:lnTo>
                    <a:pt x="6327" y="115313"/>
                  </a:lnTo>
                  <a:lnTo>
                    <a:pt x="10713" y="75100"/>
                  </a:lnTo>
                  <a:lnTo>
                    <a:pt x="15809" y="29135"/>
                  </a:lnTo>
                  <a:lnTo>
                    <a:pt x="21461" y="8353"/>
                  </a:lnTo>
                  <a:lnTo>
                    <a:pt x="24890" y="4396"/>
                  </a:lnTo>
                  <a:lnTo>
                    <a:pt x="34345" y="0"/>
                  </a:lnTo>
                  <a:lnTo>
                    <a:pt x="39831" y="944"/>
                  </a:lnTo>
                  <a:lnTo>
                    <a:pt x="57662" y="12386"/>
                  </a:lnTo>
                  <a:lnTo>
                    <a:pt x="85596" y="37984"/>
                  </a:lnTo>
                  <a:lnTo>
                    <a:pt x="108708" y="80545"/>
                  </a:lnTo>
                  <a:lnTo>
                    <a:pt x="114300" y="117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46"/>
            <p:cNvSpPr/>
            <p:nvPr>
              <p:custDataLst>
                <p:tags r:id="rId109"/>
              </p:custDataLst>
            </p:nvPr>
          </p:nvSpPr>
          <p:spPr>
            <a:xfrm>
              <a:off x="3492500" y="12700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4123" y="4078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47"/>
            <p:cNvSpPr/>
            <p:nvPr>
              <p:custDataLst>
                <p:tags r:id="rId110"/>
              </p:custDataLst>
            </p:nvPr>
          </p:nvSpPr>
          <p:spPr>
            <a:xfrm>
              <a:off x="3349429" y="1339850"/>
              <a:ext cx="54172" cy="24257"/>
            </a:xfrm>
            <a:custGeom>
              <a:avLst/>
              <a:gdLst/>
              <a:ahLst/>
              <a:cxnLst/>
              <a:rect l="0" t="0" r="0" b="0"/>
              <a:pathLst>
                <a:path w="54172" h="24257">
                  <a:moveTo>
                    <a:pt x="3371" y="12700"/>
                  </a:moveTo>
                  <a:lnTo>
                    <a:pt x="3371" y="12700"/>
                  </a:lnTo>
                  <a:lnTo>
                    <a:pt x="3371" y="16071"/>
                  </a:lnTo>
                  <a:lnTo>
                    <a:pt x="1489" y="19607"/>
                  </a:lnTo>
                  <a:lnTo>
                    <a:pt x="0" y="21538"/>
                  </a:lnTo>
                  <a:lnTo>
                    <a:pt x="418" y="22826"/>
                  </a:lnTo>
                  <a:lnTo>
                    <a:pt x="2108" y="23684"/>
                  </a:lnTo>
                  <a:lnTo>
                    <a:pt x="4646" y="24256"/>
                  </a:lnTo>
                  <a:lnTo>
                    <a:pt x="18331" y="21690"/>
                  </a:lnTo>
                  <a:lnTo>
                    <a:pt x="54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48"/>
            <p:cNvSpPr/>
            <p:nvPr>
              <p:custDataLst>
                <p:tags r:id="rId111"/>
              </p:custDataLst>
            </p:nvPr>
          </p:nvSpPr>
          <p:spPr>
            <a:xfrm>
              <a:off x="3340100" y="12573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5644"/>
                  </a:lnTo>
                  <a:lnTo>
                    <a:pt x="29854" y="88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749"/>
            <p:cNvSpPr/>
            <p:nvPr>
              <p:custDataLst>
                <p:tags r:id="rId112"/>
              </p:custDataLst>
            </p:nvPr>
          </p:nvSpPr>
          <p:spPr>
            <a:xfrm>
              <a:off x="3232150" y="1210006"/>
              <a:ext cx="6351" cy="21895"/>
            </a:xfrm>
            <a:custGeom>
              <a:avLst/>
              <a:gdLst/>
              <a:ahLst/>
              <a:cxnLst/>
              <a:rect l="0" t="0" r="0" b="0"/>
              <a:pathLst>
                <a:path w="6351" h="21895">
                  <a:moveTo>
                    <a:pt x="0" y="21894"/>
                  </a:moveTo>
                  <a:lnTo>
                    <a:pt x="0" y="21894"/>
                  </a:lnTo>
                  <a:lnTo>
                    <a:pt x="0" y="695"/>
                  </a:lnTo>
                  <a:lnTo>
                    <a:pt x="706" y="0"/>
                  </a:lnTo>
                  <a:lnTo>
                    <a:pt x="6350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50"/>
            <p:cNvSpPr/>
            <p:nvPr>
              <p:custDataLst>
                <p:tags r:id="rId113"/>
              </p:custDataLst>
            </p:nvPr>
          </p:nvSpPr>
          <p:spPr>
            <a:xfrm>
              <a:off x="3244850" y="12446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5762" y="5609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51"/>
            <p:cNvSpPr/>
            <p:nvPr>
              <p:custDataLst>
                <p:tags r:id="rId114"/>
              </p:custDataLst>
            </p:nvPr>
          </p:nvSpPr>
          <p:spPr>
            <a:xfrm>
              <a:off x="3209424" y="730273"/>
              <a:ext cx="314704" cy="355251"/>
            </a:xfrm>
            <a:custGeom>
              <a:avLst/>
              <a:gdLst/>
              <a:ahLst/>
              <a:cxnLst/>
              <a:rect l="0" t="0" r="0" b="0"/>
              <a:pathLst>
                <a:path w="314704" h="355251">
                  <a:moveTo>
                    <a:pt x="295776" y="6327"/>
                  </a:moveTo>
                  <a:lnTo>
                    <a:pt x="295776" y="6327"/>
                  </a:lnTo>
                  <a:lnTo>
                    <a:pt x="307709" y="1301"/>
                  </a:lnTo>
                  <a:lnTo>
                    <a:pt x="314703" y="0"/>
                  </a:lnTo>
                  <a:lnTo>
                    <a:pt x="311418" y="3355"/>
                  </a:lnTo>
                  <a:lnTo>
                    <a:pt x="267914" y="27114"/>
                  </a:lnTo>
                  <a:lnTo>
                    <a:pt x="222736" y="48567"/>
                  </a:lnTo>
                  <a:lnTo>
                    <a:pt x="178809" y="71208"/>
                  </a:lnTo>
                  <a:lnTo>
                    <a:pt x="145228" y="95017"/>
                  </a:lnTo>
                  <a:lnTo>
                    <a:pt x="143199" y="98615"/>
                  </a:lnTo>
                  <a:lnTo>
                    <a:pt x="142553" y="102424"/>
                  </a:lnTo>
                  <a:lnTo>
                    <a:pt x="142827" y="106375"/>
                  </a:lnTo>
                  <a:lnTo>
                    <a:pt x="145833" y="109715"/>
                  </a:lnTo>
                  <a:lnTo>
                    <a:pt x="156697" y="115307"/>
                  </a:lnTo>
                  <a:lnTo>
                    <a:pt x="196807" y="124646"/>
                  </a:lnTo>
                  <a:lnTo>
                    <a:pt x="237969" y="131403"/>
                  </a:lnTo>
                  <a:lnTo>
                    <a:pt x="263897" y="136318"/>
                  </a:lnTo>
                  <a:lnTo>
                    <a:pt x="268173" y="138849"/>
                  </a:lnTo>
                  <a:lnTo>
                    <a:pt x="271024" y="141947"/>
                  </a:lnTo>
                  <a:lnTo>
                    <a:pt x="272924" y="145424"/>
                  </a:lnTo>
                  <a:lnTo>
                    <a:pt x="272781" y="149858"/>
                  </a:lnTo>
                  <a:lnTo>
                    <a:pt x="268858" y="160430"/>
                  </a:lnTo>
                  <a:lnTo>
                    <a:pt x="245231" y="178281"/>
                  </a:lnTo>
                  <a:lnTo>
                    <a:pt x="208049" y="200348"/>
                  </a:lnTo>
                  <a:lnTo>
                    <a:pt x="163625" y="228724"/>
                  </a:lnTo>
                  <a:lnTo>
                    <a:pt x="119428" y="253236"/>
                  </a:lnTo>
                  <a:lnTo>
                    <a:pt x="74113" y="280412"/>
                  </a:lnTo>
                  <a:lnTo>
                    <a:pt x="34287" y="305190"/>
                  </a:lnTo>
                  <a:lnTo>
                    <a:pt x="10865" y="322068"/>
                  </a:lnTo>
                  <a:lnTo>
                    <a:pt x="3343" y="331512"/>
                  </a:lnTo>
                  <a:lnTo>
                    <a:pt x="0" y="340413"/>
                  </a:lnTo>
                  <a:lnTo>
                    <a:pt x="3342" y="344056"/>
                  </a:lnTo>
                  <a:lnTo>
                    <a:pt x="18344" y="349986"/>
                  </a:lnTo>
                  <a:lnTo>
                    <a:pt x="57332" y="353920"/>
                  </a:lnTo>
                  <a:lnTo>
                    <a:pt x="92199" y="354841"/>
                  </a:lnTo>
                  <a:lnTo>
                    <a:pt x="129098" y="355250"/>
                  </a:lnTo>
                  <a:lnTo>
                    <a:pt x="176226" y="354774"/>
                  </a:lnTo>
                  <a:lnTo>
                    <a:pt x="225926" y="34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365"/>
          <p:cNvGrpSpPr/>
          <p:nvPr/>
        </p:nvGrpSpPr>
        <p:grpSpPr>
          <a:xfrm>
            <a:off x="1606650" y="1336145"/>
            <a:ext cx="774601" cy="534948"/>
            <a:chOff x="1606650" y="1336145"/>
            <a:chExt cx="774601" cy="534948"/>
          </a:xfrm>
        </p:grpSpPr>
        <p:sp>
          <p:nvSpPr>
            <p:cNvPr id="35" name="SMARTInkShape-1752"/>
            <p:cNvSpPr/>
            <p:nvPr>
              <p:custDataLst>
                <p:tags r:id="rId96"/>
              </p:custDataLst>
            </p:nvPr>
          </p:nvSpPr>
          <p:spPr>
            <a:xfrm>
              <a:off x="2203502" y="1464164"/>
              <a:ext cx="116968" cy="327573"/>
            </a:xfrm>
            <a:custGeom>
              <a:avLst/>
              <a:gdLst/>
              <a:ahLst/>
              <a:cxnLst/>
              <a:rect l="0" t="0" r="0" b="0"/>
              <a:pathLst>
                <a:path w="116968" h="327573">
                  <a:moveTo>
                    <a:pt x="6298" y="155086"/>
                  </a:moveTo>
                  <a:lnTo>
                    <a:pt x="6298" y="155086"/>
                  </a:lnTo>
                  <a:lnTo>
                    <a:pt x="6298" y="151715"/>
                  </a:lnTo>
                  <a:lnTo>
                    <a:pt x="5592" y="150722"/>
                  </a:lnTo>
                  <a:lnTo>
                    <a:pt x="4416" y="150060"/>
                  </a:lnTo>
                  <a:lnTo>
                    <a:pt x="2927" y="149619"/>
                  </a:lnTo>
                  <a:lnTo>
                    <a:pt x="1934" y="150030"/>
                  </a:lnTo>
                  <a:lnTo>
                    <a:pt x="1272" y="151010"/>
                  </a:lnTo>
                  <a:lnTo>
                    <a:pt x="536" y="155391"/>
                  </a:lnTo>
                  <a:lnTo>
                    <a:pt x="0" y="201218"/>
                  </a:lnTo>
                  <a:lnTo>
                    <a:pt x="1840" y="239013"/>
                  </a:lnTo>
                  <a:lnTo>
                    <a:pt x="5417" y="283612"/>
                  </a:lnTo>
                  <a:lnTo>
                    <a:pt x="6264" y="327572"/>
                  </a:lnTo>
                  <a:lnTo>
                    <a:pt x="6295" y="291471"/>
                  </a:lnTo>
                  <a:lnTo>
                    <a:pt x="6297" y="249354"/>
                  </a:lnTo>
                  <a:lnTo>
                    <a:pt x="4416" y="203713"/>
                  </a:lnTo>
                  <a:lnTo>
                    <a:pt x="1272" y="161968"/>
                  </a:lnTo>
                  <a:lnTo>
                    <a:pt x="340" y="126081"/>
                  </a:lnTo>
                  <a:lnTo>
                    <a:pt x="64" y="86049"/>
                  </a:lnTo>
                  <a:lnTo>
                    <a:pt x="1864" y="47377"/>
                  </a:lnTo>
                  <a:lnTo>
                    <a:pt x="5422" y="9868"/>
                  </a:lnTo>
                  <a:lnTo>
                    <a:pt x="7125" y="5357"/>
                  </a:lnTo>
                  <a:lnTo>
                    <a:pt x="9672" y="2350"/>
                  </a:lnTo>
                  <a:lnTo>
                    <a:pt x="12780" y="345"/>
                  </a:lnTo>
                  <a:lnTo>
                    <a:pt x="21879" y="0"/>
                  </a:lnTo>
                  <a:lnTo>
                    <a:pt x="27268" y="895"/>
                  </a:lnTo>
                  <a:lnTo>
                    <a:pt x="37021" y="7534"/>
                  </a:lnTo>
                  <a:lnTo>
                    <a:pt x="62738" y="39438"/>
                  </a:lnTo>
                  <a:lnTo>
                    <a:pt x="71861" y="59437"/>
                  </a:lnTo>
                  <a:lnTo>
                    <a:pt x="74243" y="72359"/>
                  </a:lnTo>
                  <a:lnTo>
                    <a:pt x="72212" y="91533"/>
                  </a:lnTo>
                  <a:lnTo>
                    <a:pt x="68990" y="98618"/>
                  </a:lnTo>
                  <a:lnTo>
                    <a:pt x="58077" y="109655"/>
                  </a:lnTo>
                  <a:lnTo>
                    <a:pt x="64130" y="106974"/>
                  </a:lnTo>
                  <a:lnTo>
                    <a:pt x="71042" y="107362"/>
                  </a:lnTo>
                  <a:lnTo>
                    <a:pt x="84748" y="113429"/>
                  </a:lnTo>
                  <a:lnTo>
                    <a:pt x="108342" y="131492"/>
                  </a:lnTo>
                  <a:lnTo>
                    <a:pt x="115151" y="143189"/>
                  </a:lnTo>
                  <a:lnTo>
                    <a:pt x="116967" y="149271"/>
                  </a:lnTo>
                  <a:lnTo>
                    <a:pt x="115221" y="163555"/>
                  </a:lnTo>
                  <a:lnTo>
                    <a:pt x="105974" y="188979"/>
                  </a:lnTo>
                  <a:lnTo>
                    <a:pt x="92746" y="203150"/>
                  </a:lnTo>
                  <a:lnTo>
                    <a:pt x="82164" y="209544"/>
                  </a:lnTo>
                  <a:lnTo>
                    <a:pt x="79453" y="209736"/>
                  </a:lnTo>
                  <a:lnTo>
                    <a:pt x="63448" y="199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53"/>
            <p:cNvSpPr/>
            <p:nvPr>
              <p:custDataLst>
                <p:tags r:id="rId97"/>
              </p:custDataLst>
            </p:nvPr>
          </p:nvSpPr>
          <p:spPr>
            <a:xfrm>
              <a:off x="2374900" y="1631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4468" y="11933"/>
                  </a:lnTo>
                  <a:lnTo>
                    <a:pt x="2979" y="14306"/>
                  </a:lnTo>
                  <a:lnTo>
                    <a:pt x="883" y="243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54"/>
            <p:cNvSpPr/>
            <p:nvPr>
              <p:custDataLst>
                <p:tags r:id="rId98"/>
              </p:custDataLst>
            </p:nvPr>
          </p:nvSpPr>
          <p:spPr>
            <a:xfrm>
              <a:off x="2178334" y="1336145"/>
              <a:ext cx="82267" cy="69578"/>
            </a:xfrm>
            <a:custGeom>
              <a:avLst/>
              <a:gdLst/>
              <a:ahLst/>
              <a:cxnLst/>
              <a:rect l="0" t="0" r="0" b="0"/>
              <a:pathLst>
                <a:path w="82267" h="69578">
                  <a:moveTo>
                    <a:pt x="12416" y="10055"/>
                  </a:moveTo>
                  <a:lnTo>
                    <a:pt x="12416" y="10055"/>
                  </a:lnTo>
                  <a:lnTo>
                    <a:pt x="12416" y="13426"/>
                  </a:lnTo>
                  <a:lnTo>
                    <a:pt x="10534" y="16963"/>
                  </a:lnTo>
                  <a:lnTo>
                    <a:pt x="9045" y="18893"/>
                  </a:lnTo>
                  <a:lnTo>
                    <a:pt x="143" y="66192"/>
                  </a:lnTo>
                  <a:lnTo>
                    <a:pt x="0" y="68647"/>
                  </a:lnTo>
                  <a:lnTo>
                    <a:pt x="611" y="69577"/>
                  </a:lnTo>
                  <a:lnTo>
                    <a:pt x="1724" y="69492"/>
                  </a:lnTo>
                  <a:lnTo>
                    <a:pt x="3171" y="68730"/>
                  </a:lnTo>
                  <a:lnTo>
                    <a:pt x="11270" y="55956"/>
                  </a:lnTo>
                  <a:lnTo>
                    <a:pt x="32971" y="12083"/>
                  </a:lnTo>
                  <a:lnTo>
                    <a:pt x="39896" y="3901"/>
                  </a:lnTo>
                  <a:lnTo>
                    <a:pt x="45326" y="264"/>
                  </a:lnTo>
                  <a:lnTo>
                    <a:pt x="47761" y="0"/>
                  </a:lnTo>
                  <a:lnTo>
                    <a:pt x="52349" y="1588"/>
                  </a:lnTo>
                  <a:lnTo>
                    <a:pt x="82266" y="4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755"/>
            <p:cNvSpPr/>
            <p:nvPr>
              <p:custDataLst>
                <p:tags r:id="rId99"/>
              </p:custDataLst>
            </p:nvPr>
          </p:nvSpPr>
          <p:spPr>
            <a:xfrm>
              <a:off x="1974850" y="1695450"/>
              <a:ext cx="31490" cy="69851"/>
            </a:xfrm>
            <a:custGeom>
              <a:avLst/>
              <a:gdLst/>
              <a:ahLst/>
              <a:cxnLst/>
              <a:rect l="0" t="0" r="0" b="0"/>
              <a:pathLst>
                <a:path w="31490" h="6985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30426" y="6907"/>
                  </a:lnTo>
                  <a:lnTo>
                    <a:pt x="31489" y="18298"/>
                  </a:lnTo>
                  <a:lnTo>
                    <a:pt x="28302" y="36779"/>
                  </a:lnTo>
                  <a:lnTo>
                    <a:pt x="19518" y="5338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56"/>
            <p:cNvSpPr/>
            <p:nvPr>
              <p:custDataLst>
                <p:tags r:id="rId100"/>
              </p:custDataLst>
            </p:nvPr>
          </p:nvSpPr>
          <p:spPr>
            <a:xfrm>
              <a:off x="1606650" y="1382668"/>
              <a:ext cx="95151" cy="77833"/>
            </a:xfrm>
            <a:custGeom>
              <a:avLst/>
              <a:gdLst/>
              <a:ahLst/>
              <a:cxnLst/>
              <a:rect l="0" t="0" r="0" b="0"/>
              <a:pathLst>
                <a:path w="95151" h="77833">
                  <a:moveTo>
                    <a:pt x="6250" y="20682"/>
                  </a:moveTo>
                  <a:lnTo>
                    <a:pt x="6250" y="20682"/>
                  </a:lnTo>
                  <a:lnTo>
                    <a:pt x="11717" y="20682"/>
                  </a:lnTo>
                  <a:lnTo>
                    <a:pt x="12522" y="38359"/>
                  </a:lnTo>
                  <a:lnTo>
                    <a:pt x="5682" y="63906"/>
                  </a:lnTo>
                  <a:lnTo>
                    <a:pt x="1042" y="75081"/>
                  </a:lnTo>
                  <a:lnTo>
                    <a:pt x="662" y="75292"/>
                  </a:lnTo>
                  <a:lnTo>
                    <a:pt x="408" y="74728"/>
                  </a:lnTo>
                  <a:lnTo>
                    <a:pt x="0" y="62010"/>
                  </a:lnTo>
                  <a:lnTo>
                    <a:pt x="3301" y="48528"/>
                  </a:lnTo>
                  <a:lnTo>
                    <a:pt x="19677" y="17023"/>
                  </a:lnTo>
                  <a:lnTo>
                    <a:pt x="32656" y="1301"/>
                  </a:lnTo>
                  <a:lnTo>
                    <a:pt x="35848" y="0"/>
                  </a:lnTo>
                  <a:lnTo>
                    <a:pt x="43159" y="437"/>
                  </a:lnTo>
                  <a:lnTo>
                    <a:pt x="51111" y="6745"/>
                  </a:lnTo>
                  <a:lnTo>
                    <a:pt x="58644" y="16604"/>
                  </a:lnTo>
                  <a:lnTo>
                    <a:pt x="95150" y="77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57"/>
            <p:cNvSpPr/>
            <p:nvPr>
              <p:custDataLst>
                <p:tags r:id="rId101"/>
              </p:custDataLst>
            </p:nvPr>
          </p:nvSpPr>
          <p:spPr>
            <a:xfrm>
              <a:off x="1784350" y="1676400"/>
              <a:ext cx="35717" cy="71800"/>
            </a:xfrm>
            <a:custGeom>
              <a:avLst/>
              <a:gdLst/>
              <a:ahLst/>
              <a:cxnLst/>
              <a:rect l="0" t="0" r="0" b="0"/>
              <a:pathLst>
                <a:path w="35717" h="71800">
                  <a:moveTo>
                    <a:pt x="25400" y="25400"/>
                  </a:moveTo>
                  <a:lnTo>
                    <a:pt x="25400" y="25400"/>
                  </a:lnTo>
                  <a:lnTo>
                    <a:pt x="25400" y="16562"/>
                  </a:lnTo>
                  <a:lnTo>
                    <a:pt x="24694" y="15274"/>
                  </a:lnTo>
                  <a:lnTo>
                    <a:pt x="23518" y="14416"/>
                  </a:lnTo>
                  <a:lnTo>
                    <a:pt x="22029" y="13844"/>
                  </a:lnTo>
                  <a:lnTo>
                    <a:pt x="20331" y="14874"/>
                  </a:lnTo>
                  <a:lnTo>
                    <a:pt x="7102" y="33848"/>
                  </a:lnTo>
                  <a:lnTo>
                    <a:pt x="2104" y="48051"/>
                  </a:lnTo>
                  <a:lnTo>
                    <a:pt x="2816" y="56869"/>
                  </a:lnTo>
                  <a:lnTo>
                    <a:pt x="5485" y="64786"/>
                  </a:lnTo>
                  <a:lnTo>
                    <a:pt x="9023" y="70657"/>
                  </a:lnTo>
                  <a:lnTo>
                    <a:pt x="11660" y="71799"/>
                  </a:lnTo>
                  <a:lnTo>
                    <a:pt x="18353" y="71187"/>
                  </a:lnTo>
                  <a:lnTo>
                    <a:pt x="30053" y="63504"/>
                  </a:lnTo>
                  <a:lnTo>
                    <a:pt x="34524" y="56211"/>
                  </a:lnTo>
                  <a:lnTo>
                    <a:pt x="35716" y="52291"/>
                  </a:lnTo>
                  <a:lnTo>
                    <a:pt x="35159" y="44172"/>
                  </a:lnTo>
                  <a:lnTo>
                    <a:pt x="28997" y="29786"/>
                  </a:lnTo>
                  <a:lnTo>
                    <a:pt x="21354" y="18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58"/>
            <p:cNvSpPr/>
            <p:nvPr>
              <p:custDataLst>
                <p:tags r:id="rId102"/>
              </p:custDataLst>
            </p:nvPr>
          </p:nvSpPr>
          <p:spPr>
            <a:xfrm>
              <a:off x="1607338" y="1520767"/>
              <a:ext cx="143331" cy="350326"/>
            </a:xfrm>
            <a:custGeom>
              <a:avLst/>
              <a:gdLst/>
              <a:ahLst/>
              <a:cxnLst/>
              <a:rect l="0" t="0" r="0" b="0"/>
              <a:pathLst>
                <a:path w="143331" h="350326">
                  <a:moveTo>
                    <a:pt x="18262" y="193733"/>
                  </a:moveTo>
                  <a:lnTo>
                    <a:pt x="18262" y="193733"/>
                  </a:lnTo>
                  <a:lnTo>
                    <a:pt x="18262" y="235160"/>
                  </a:lnTo>
                  <a:lnTo>
                    <a:pt x="22025" y="266450"/>
                  </a:lnTo>
                  <a:lnTo>
                    <a:pt x="29197" y="308207"/>
                  </a:lnTo>
                  <a:lnTo>
                    <a:pt x="37005" y="350325"/>
                  </a:lnTo>
                  <a:lnTo>
                    <a:pt x="33850" y="345101"/>
                  </a:lnTo>
                  <a:lnTo>
                    <a:pt x="24473" y="303622"/>
                  </a:lnTo>
                  <a:lnTo>
                    <a:pt x="15125" y="259184"/>
                  </a:lnTo>
                  <a:lnTo>
                    <a:pt x="8964" y="215488"/>
                  </a:lnTo>
                  <a:lnTo>
                    <a:pt x="3200" y="176582"/>
                  </a:lnTo>
                  <a:lnTo>
                    <a:pt x="0" y="137350"/>
                  </a:lnTo>
                  <a:lnTo>
                    <a:pt x="151" y="102473"/>
                  </a:lnTo>
                  <a:lnTo>
                    <a:pt x="4351" y="63996"/>
                  </a:lnTo>
                  <a:lnTo>
                    <a:pt x="14148" y="26966"/>
                  </a:lnTo>
                  <a:lnTo>
                    <a:pt x="27156" y="9089"/>
                  </a:lnTo>
                  <a:lnTo>
                    <a:pt x="38443" y="2308"/>
                  </a:lnTo>
                  <a:lnTo>
                    <a:pt x="49809" y="0"/>
                  </a:lnTo>
                  <a:lnTo>
                    <a:pt x="59565" y="1326"/>
                  </a:lnTo>
                  <a:lnTo>
                    <a:pt x="68604" y="8030"/>
                  </a:lnTo>
                  <a:lnTo>
                    <a:pt x="72990" y="12781"/>
                  </a:lnTo>
                  <a:lnTo>
                    <a:pt x="77863" y="23704"/>
                  </a:lnTo>
                  <a:lnTo>
                    <a:pt x="79324" y="37026"/>
                  </a:lnTo>
                  <a:lnTo>
                    <a:pt x="74512" y="68678"/>
                  </a:lnTo>
                  <a:lnTo>
                    <a:pt x="64710" y="92964"/>
                  </a:lnTo>
                  <a:lnTo>
                    <a:pt x="56729" y="104329"/>
                  </a:lnTo>
                  <a:lnTo>
                    <a:pt x="70225" y="106648"/>
                  </a:lnTo>
                  <a:lnTo>
                    <a:pt x="99110" y="117066"/>
                  </a:lnTo>
                  <a:lnTo>
                    <a:pt x="131651" y="146141"/>
                  </a:lnTo>
                  <a:lnTo>
                    <a:pt x="140916" y="166383"/>
                  </a:lnTo>
                  <a:lnTo>
                    <a:pt x="143330" y="177109"/>
                  </a:lnTo>
                  <a:lnTo>
                    <a:pt x="142563" y="181945"/>
                  </a:lnTo>
                  <a:lnTo>
                    <a:pt x="137947" y="191081"/>
                  </a:lnTo>
                  <a:lnTo>
                    <a:pt x="127416" y="200787"/>
                  </a:lnTo>
                  <a:lnTo>
                    <a:pt x="119456" y="203924"/>
                  </a:lnTo>
                  <a:lnTo>
                    <a:pt x="102849" y="205937"/>
                  </a:lnTo>
                  <a:lnTo>
                    <a:pt x="96308" y="204331"/>
                  </a:lnTo>
                  <a:lnTo>
                    <a:pt x="93576" y="202915"/>
                  </a:lnTo>
                  <a:lnTo>
                    <a:pt x="91754" y="201265"/>
                  </a:lnTo>
                  <a:lnTo>
                    <a:pt x="94462" y="19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366"/>
          <p:cNvGrpSpPr/>
          <p:nvPr/>
        </p:nvGrpSpPr>
        <p:grpSpPr>
          <a:xfrm>
            <a:off x="1492250" y="1993909"/>
            <a:ext cx="361951" cy="130409"/>
            <a:chOff x="1492250" y="1993909"/>
            <a:chExt cx="361951" cy="130409"/>
          </a:xfrm>
        </p:grpSpPr>
        <p:sp>
          <p:nvSpPr>
            <p:cNvPr id="43" name="SMARTInkShape-1759"/>
            <p:cNvSpPr/>
            <p:nvPr>
              <p:custDataLst>
                <p:tags r:id="rId94"/>
              </p:custDataLst>
            </p:nvPr>
          </p:nvSpPr>
          <p:spPr>
            <a:xfrm>
              <a:off x="1492250" y="1993909"/>
              <a:ext cx="361951" cy="44157"/>
            </a:xfrm>
            <a:custGeom>
              <a:avLst/>
              <a:gdLst/>
              <a:ahLst/>
              <a:cxnLst/>
              <a:rect l="0" t="0" r="0" b="0"/>
              <a:pathLst>
                <a:path w="361951" h="44157">
                  <a:moveTo>
                    <a:pt x="0" y="31741"/>
                  </a:moveTo>
                  <a:lnTo>
                    <a:pt x="0" y="31741"/>
                  </a:lnTo>
                  <a:lnTo>
                    <a:pt x="0" y="35112"/>
                  </a:lnTo>
                  <a:lnTo>
                    <a:pt x="706" y="36105"/>
                  </a:lnTo>
                  <a:lnTo>
                    <a:pt x="1882" y="36767"/>
                  </a:lnTo>
                  <a:lnTo>
                    <a:pt x="3371" y="37208"/>
                  </a:lnTo>
                  <a:lnTo>
                    <a:pt x="11536" y="42281"/>
                  </a:lnTo>
                  <a:lnTo>
                    <a:pt x="33408" y="44156"/>
                  </a:lnTo>
                  <a:lnTo>
                    <a:pt x="75605" y="37957"/>
                  </a:lnTo>
                  <a:lnTo>
                    <a:pt x="116617" y="32699"/>
                  </a:lnTo>
                  <a:lnTo>
                    <a:pt x="155393" y="23202"/>
                  </a:lnTo>
                  <a:lnTo>
                    <a:pt x="195141" y="17982"/>
                  </a:lnTo>
                  <a:lnTo>
                    <a:pt x="233750" y="10365"/>
                  </a:lnTo>
                  <a:lnTo>
                    <a:pt x="274642" y="2772"/>
                  </a:lnTo>
                  <a:lnTo>
                    <a:pt x="322076" y="235"/>
                  </a:lnTo>
                  <a:lnTo>
                    <a:pt x="356310" y="0"/>
                  </a:lnTo>
                  <a:lnTo>
                    <a:pt x="358190" y="703"/>
                  </a:lnTo>
                  <a:lnTo>
                    <a:pt x="359443" y="1877"/>
                  </a:lnTo>
                  <a:lnTo>
                    <a:pt x="361950" y="6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60"/>
            <p:cNvSpPr/>
            <p:nvPr>
              <p:custDataLst>
                <p:tags r:id="rId95"/>
              </p:custDataLst>
            </p:nvPr>
          </p:nvSpPr>
          <p:spPr>
            <a:xfrm>
              <a:off x="1534082" y="2063750"/>
              <a:ext cx="275669" cy="60568"/>
            </a:xfrm>
            <a:custGeom>
              <a:avLst/>
              <a:gdLst/>
              <a:ahLst/>
              <a:cxnLst/>
              <a:rect l="0" t="0" r="0" b="0"/>
              <a:pathLst>
                <a:path w="275669" h="60568">
                  <a:moveTo>
                    <a:pt x="34368" y="38100"/>
                  </a:moveTo>
                  <a:lnTo>
                    <a:pt x="34368" y="38100"/>
                  </a:lnTo>
                  <a:lnTo>
                    <a:pt x="808" y="55928"/>
                  </a:lnTo>
                  <a:lnTo>
                    <a:pt x="0" y="57041"/>
                  </a:lnTo>
                  <a:lnTo>
                    <a:pt x="167" y="58488"/>
                  </a:lnTo>
                  <a:lnTo>
                    <a:pt x="984" y="60159"/>
                  </a:lnTo>
                  <a:lnTo>
                    <a:pt x="2940" y="60567"/>
                  </a:lnTo>
                  <a:lnTo>
                    <a:pt x="49586" y="50320"/>
                  </a:lnTo>
                  <a:lnTo>
                    <a:pt x="90439" y="40154"/>
                  </a:lnTo>
                  <a:lnTo>
                    <a:pt x="132122" y="31737"/>
                  </a:lnTo>
                  <a:lnTo>
                    <a:pt x="177542" y="23281"/>
                  </a:lnTo>
                  <a:lnTo>
                    <a:pt x="213197" y="13562"/>
                  </a:lnTo>
                  <a:lnTo>
                    <a:pt x="258938" y="3410"/>
                  </a:lnTo>
                  <a:lnTo>
                    <a:pt x="2756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367"/>
          <p:cNvGrpSpPr/>
          <p:nvPr/>
        </p:nvGrpSpPr>
        <p:grpSpPr>
          <a:xfrm>
            <a:off x="2181029" y="1949658"/>
            <a:ext cx="289122" cy="127829"/>
            <a:chOff x="2181029" y="1949658"/>
            <a:chExt cx="289122" cy="127829"/>
          </a:xfrm>
        </p:grpSpPr>
        <p:sp>
          <p:nvSpPr>
            <p:cNvPr id="46" name="SMARTInkShape-1761"/>
            <p:cNvSpPr/>
            <p:nvPr>
              <p:custDataLst>
                <p:tags r:id="rId92"/>
              </p:custDataLst>
            </p:nvPr>
          </p:nvSpPr>
          <p:spPr>
            <a:xfrm>
              <a:off x="2201231" y="2025650"/>
              <a:ext cx="268920" cy="51837"/>
            </a:xfrm>
            <a:custGeom>
              <a:avLst/>
              <a:gdLst/>
              <a:ahLst/>
              <a:cxnLst/>
              <a:rect l="0" t="0" r="0" b="0"/>
              <a:pathLst>
                <a:path w="268920" h="51837">
                  <a:moveTo>
                    <a:pt x="53019" y="31750"/>
                  </a:moveTo>
                  <a:lnTo>
                    <a:pt x="53019" y="31750"/>
                  </a:lnTo>
                  <a:lnTo>
                    <a:pt x="12193" y="45565"/>
                  </a:lnTo>
                  <a:lnTo>
                    <a:pt x="0" y="51836"/>
                  </a:lnTo>
                  <a:lnTo>
                    <a:pt x="739" y="51491"/>
                  </a:lnTo>
                  <a:lnTo>
                    <a:pt x="41587" y="43984"/>
                  </a:lnTo>
                  <a:lnTo>
                    <a:pt x="79970" y="37962"/>
                  </a:lnTo>
                  <a:lnTo>
                    <a:pt x="125916" y="29827"/>
                  </a:lnTo>
                  <a:lnTo>
                    <a:pt x="155973" y="23134"/>
                  </a:lnTo>
                  <a:lnTo>
                    <a:pt x="192850" y="17808"/>
                  </a:lnTo>
                  <a:lnTo>
                    <a:pt x="239795" y="7471"/>
                  </a:lnTo>
                  <a:lnTo>
                    <a:pt x="2689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62"/>
            <p:cNvSpPr/>
            <p:nvPr>
              <p:custDataLst>
                <p:tags r:id="rId93"/>
              </p:custDataLst>
            </p:nvPr>
          </p:nvSpPr>
          <p:spPr>
            <a:xfrm>
              <a:off x="2181029" y="1949658"/>
              <a:ext cx="238322" cy="56943"/>
            </a:xfrm>
            <a:custGeom>
              <a:avLst/>
              <a:gdLst/>
              <a:ahLst/>
              <a:cxnLst/>
              <a:rect l="0" t="0" r="0" b="0"/>
              <a:pathLst>
                <a:path w="238322" h="56943">
                  <a:moveTo>
                    <a:pt x="3371" y="56942"/>
                  </a:moveTo>
                  <a:lnTo>
                    <a:pt x="3371" y="56942"/>
                  </a:lnTo>
                  <a:lnTo>
                    <a:pt x="0" y="53571"/>
                  </a:lnTo>
                  <a:lnTo>
                    <a:pt x="2108" y="44390"/>
                  </a:lnTo>
                  <a:lnTo>
                    <a:pt x="4646" y="37991"/>
                  </a:lnTo>
                  <a:lnTo>
                    <a:pt x="9865" y="33019"/>
                  </a:lnTo>
                  <a:lnTo>
                    <a:pt x="36183" y="21945"/>
                  </a:lnTo>
                  <a:lnTo>
                    <a:pt x="75966" y="10746"/>
                  </a:lnTo>
                  <a:lnTo>
                    <a:pt x="109704" y="3351"/>
                  </a:lnTo>
                  <a:lnTo>
                    <a:pt x="150667" y="847"/>
                  </a:lnTo>
                  <a:lnTo>
                    <a:pt x="190903" y="0"/>
                  </a:lnTo>
                  <a:lnTo>
                    <a:pt x="211602" y="1296"/>
                  </a:lnTo>
                  <a:lnTo>
                    <a:pt x="238321" y="12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68"/>
          <p:cNvGrpSpPr/>
          <p:nvPr/>
        </p:nvGrpSpPr>
        <p:grpSpPr>
          <a:xfrm>
            <a:off x="628650" y="2670629"/>
            <a:ext cx="1771651" cy="1219759"/>
            <a:chOff x="628650" y="2670629"/>
            <a:chExt cx="1771651" cy="1219759"/>
          </a:xfrm>
        </p:grpSpPr>
        <p:sp>
          <p:nvSpPr>
            <p:cNvPr id="49" name="SMARTInkShape-1763"/>
            <p:cNvSpPr/>
            <p:nvPr>
              <p:custDataLst>
                <p:tags r:id="rId75"/>
              </p:custDataLst>
            </p:nvPr>
          </p:nvSpPr>
          <p:spPr>
            <a:xfrm>
              <a:off x="1239346" y="3621546"/>
              <a:ext cx="87805" cy="90412"/>
            </a:xfrm>
            <a:custGeom>
              <a:avLst/>
              <a:gdLst/>
              <a:ahLst/>
              <a:cxnLst/>
              <a:rect l="0" t="0" r="0" b="0"/>
              <a:pathLst>
                <a:path w="87805" h="90412">
                  <a:moveTo>
                    <a:pt x="30654" y="67804"/>
                  </a:moveTo>
                  <a:lnTo>
                    <a:pt x="30654" y="67804"/>
                  </a:lnTo>
                  <a:lnTo>
                    <a:pt x="37396" y="57691"/>
                  </a:lnTo>
                  <a:lnTo>
                    <a:pt x="41589" y="37918"/>
                  </a:lnTo>
                  <a:lnTo>
                    <a:pt x="42300" y="12433"/>
                  </a:lnTo>
                  <a:lnTo>
                    <a:pt x="39828" y="4859"/>
                  </a:lnTo>
                  <a:lnTo>
                    <a:pt x="37476" y="2558"/>
                  </a:lnTo>
                  <a:lnTo>
                    <a:pt x="31099" y="0"/>
                  </a:lnTo>
                  <a:lnTo>
                    <a:pt x="27423" y="1434"/>
                  </a:lnTo>
                  <a:lnTo>
                    <a:pt x="15507" y="13567"/>
                  </a:lnTo>
                  <a:lnTo>
                    <a:pt x="4450" y="30567"/>
                  </a:lnTo>
                  <a:lnTo>
                    <a:pt x="0" y="57156"/>
                  </a:lnTo>
                  <a:lnTo>
                    <a:pt x="802" y="71538"/>
                  </a:lnTo>
                  <a:lnTo>
                    <a:pt x="5862" y="82634"/>
                  </a:lnTo>
                  <a:lnTo>
                    <a:pt x="10934" y="88506"/>
                  </a:lnTo>
                  <a:lnTo>
                    <a:pt x="13274" y="90072"/>
                  </a:lnTo>
                  <a:lnTo>
                    <a:pt x="16245" y="90411"/>
                  </a:lnTo>
                  <a:lnTo>
                    <a:pt x="23309" y="88905"/>
                  </a:lnTo>
                  <a:lnTo>
                    <a:pt x="38476" y="82098"/>
                  </a:lnTo>
                  <a:lnTo>
                    <a:pt x="87804" y="80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64"/>
            <p:cNvSpPr/>
            <p:nvPr>
              <p:custDataLst>
                <p:tags r:id="rId76"/>
              </p:custDataLst>
            </p:nvPr>
          </p:nvSpPr>
          <p:spPr>
            <a:xfrm>
              <a:off x="2055963" y="3578226"/>
              <a:ext cx="214337" cy="116255"/>
            </a:xfrm>
            <a:custGeom>
              <a:avLst/>
              <a:gdLst/>
              <a:ahLst/>
              <a:cxnLst/>
              <a:rect l="0" t="0" r="0" b="0"/>
              <a:pathLst>
                <a:path w="214337" h="116255">
                  <a:moveTo>
                    <a:pt x="52237" y="85724"/>
                  </a:moveTo>
                  <a:lnTo>
                    <a:pt x="52237" y="85724"/>
                  </a:lnTo>
                  <a:lnTo>
                    <a:pt x="55608" y="82353"/>
                  </a:lnTo>
                  <a:lnTo>
                    <a:pt x="57263" y="76935"/>
                  </a:lnTo>
                  <a:lnTo>
                    <a:pt x="57704" y="73514"/>
                  </a:lnTo>
                  <a:lnTo>
                    <a:pt x="56587" y="70529"/>
                  </a:lnTo>
                  <a:lnTo>
                    <a:pt x="51583" y="65330"/>
                  </a:lnTo>
                  <a:lnTo>
                    <a:pt x="40893" y="64430"/>
                  </a:lnTo>
                  <a:lnTo>
                    <a:pt x="14405" y="69601"/>
                  </a:lnTo>
                  <a:lnTo>
                    <a:pt x="5319" y="75266"/>
                  </a:lnTo>
                  <a:lnTo>
                    <a:pt x="340" y="81076"/>
                  </a:lnTo>
                  <a:lnTo>
                    <a:pt x="0" y="82625"/>
                  </a:lnTo>
                  <a:lnTo>
                    <a:pt x="479" y="83658"/>
                  </a:lnTo>
                  <a:lnTo>
                    <a:pt x="20115" y="89680"/>
                  </a:lnTo>
                  <a:lnTo>
                    <a:pt x="56373" y="95352"/>
                  </a:lnTo>
                  <a:lnTo>
                    <a:pt x="75743" y="104927"/>
                  </a:lnTo>
                  <a:lnTo>
                    <a:pt x="82439" y="109075"/>
                  </a:lnTo>
                  <a:lnTo>
                    <a:pt x="92472" y="113271"/>
                  </a:lnTo>
                  <a:lnTo>
                    <a:pt x="103986" y="113724"/>
                  </a:lnTo>
                  <a:lnTo>
                    <a:pt x="110020" y="112858"/>
                  </a:lnTo>
                  <a:lnTo>
                    <a:pt x="131995" y="101525"/>
                  </a:lnTo>
                  <a:lnTo>
                    <a:pt x="161143" y="70715"/>
                  </a:lnTo>
                  <a:lnTo>
                    <a:pt x="171195" y="56475"/>
                  </a:lnTo>
                  <a:lnTo>
                    <a:pt x="181549" y="27928"/>
                  </a:lnTo>
                  <a:lnTo>
                    <a:pt x="181911" y="15586"/>
                  </a:lnTo>
                  <a:lnTo>
                    <a:pt x="179720" y="5163"/>
                  </a:lnTo>
                  <a:lnTo>
                    <a:pt x="178148" y="2383"/>
                  </a:lnTo>
                  <a:lnTo>
                    <a:pt x="176394" y="530"/>
                  </a:lnTo>
                  <a:lnTo>
                    <a:pt x="173814" y="0"/>
                  </a:lnTo>
                  <a:lnTo>
                    <a:pt x="167184" y="1293"/>
                  </a:lnTo>
                  <a:lnTo>
                    <a:pt x="164146" y="4037"/>
                  </a:lnTo>
                  <a:lnTo>
                    <a:pt x="158889" y="12729"/>
                  </a:lnTo>
                  <a:lnTo>
                    <a:pt x="159845" y="25530"/>
                  </a:lnTo>
                  <a:lnTo>
                    <a:pt x="171957" y="56744"/>
                  </a:lnTo>
                  <a:lnTo>
                    <a:pt x="207209" y="103577"/>
                  </a:lnTo>
                  <a:lnTo>
                    <a:pt x="214336" y="113356"/>
                  </a:lnTo>
                  <a:lnTo>
                    <a:pt x="213220" y="114729"/>
                  </a:lnTo>
                  <a:lnTo>
                    <a:pt x="206335" y="116254"/>
                  </a:lnTo>
                  <a:lnTo>
                    <a:pt x="198101" y="115050"/>
                  </a:lnTo>
                  <a:lnTo>
                    <a:pt x="193930" y="113742"/>
                  </a:lnTo>
                  <a:lnTo>
                    <a:pt x="190443" y="110752"/>
                  </a:lnTo>
                  <a:lnTo>
                    <a:pt x="179237" y="9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65"/>
            <p:cNvSpPr/>
            <p:nvPr>
              <p:custDataLst>
                <p:tags r:id="rId77"/>
              </p:custDataLst>
            </p:nvPr>
          </p:nvSpPr>
          <p:spPr>
            <a:xfrm>
              <a:off x="1111250" y="3625850"/>
              <a:ext cx="95251" cy="86655"/>
            </a:xfrm>
            <a:custGeom>
              <a:avLst/>
              <a:gdLst/>
              <a:ahLst/>
              <a:cxnLst/>
              <a:rect l="0" t="0" r="0" b="0"/>
              <a:pathLst>
                <a:path w="95251" h="86655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2765" y="51849"/>
                  </a:lnTo>
                  <a:lnTo>
                    <a:pt x="18764" y="86654"/>
                  </a:lnTo>
                  <a:lnTo>
                    <a:pt x="25946" y="40165"/>
                  </a:lnTo>
                  <a:lnTo>
                    <a:pt x="33975" y="13108"/>
                  </a:lnTo>
                  <a:lnTo>
                    <a:pt x="40029" y="3944"/>
                  </a:lnTo>
                  <a:lnTo>
                    <a:pt x="43620" y="512"/>
                  </a:lnTo>
                  <a:lnTo>
                    <a:pt x="47424" y="341"/>
                  </a:lnTo>
                  <a:lnTo>
                    <a:pt x="51372" y="2344"/>
                  </a:lnTo>
                  <a:lnTo>
                    <a:pt x="59521" y="10920"/>
                  </a:lnTo>
                  <a:lnTo>
                    <a:pt x="80325" y="51256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66"/>
            <p:cNvSpPr/>
            <p:nvPr>
              <p:custDataLst>
                <p:tags r:id="rId78"/>
              </p:custDataLst>
            </p:nvPr>
          </p:nvSpPr>
          <p:spPr>
            <a:xfrm>
              <a:off x="1321683" y="3594100"/>
              <a:ext cx="88018" cy="120816"/>
            </a:xfrm>
            <a:custGeom>
              <a:avLst/>
              <a:gdLst/>
              <a:ahLst/>
              <a:cxnLst/>
              <a:rect l="0" t="0" r="0" b="0"/>
              <a:pathLst>
                <a:path w="88018" h="120816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31193"/>
                  </a:lnTo>
                  <a:lnTo>
                    <a:pt x="0" y="29262"/>
                  </a:lnTo>
                  <a:lnTo>
                    <a:pt x="411" y="27269"/>
                  </a:lnTo>
                  <a:lnTo>
                    <a:pt x="2750" y="23173"/>
                  </a:lnTo>
                  <a:lnTo>
                    <a:pt x="5067" y="22504"/>
                  </a:lnTo>
                  <a:lnTo>
                    <a:pt x="11404" y="23642"/>
                  </a:lnTo>
                  <a:lnTo>
                    <a:pt x="36404" y="35897"/>
                  </a:lnTo>
                  <a:lnTo>
                    <a:pt x="49555" y="46293"/>
                  </a:lnTo>
                  <a:lnTo>
                    <a:pt x="58693" y="59850"/>
                  </a:lnTo>
                  <a:lnTo>
                    <a:pt x="71978" y="98428"/>
                  </a:lnTo>
                  <a:lnTo>
                    <a:pt x="73833" y="109832"/>
                  </a:lnTo>
                  <a:lnTo>
                    <a:pt x="72776" y="117723"/>
                  </a:lnTo>
                  <a:lnTo>
                    <a:pt x="71506" y="120815"/>
                  </a:lnTo>
                  <a:lnTo>
                    <a:pt x="69954" y="120760"/>
                  </a:lnTo>
                  <a:lnTo>
                    <a:pt x="66348" y="115054"/>
                  </a:lnTo>
                  <a:lnTo>
                    <a:pt x="63723" y="99942"/>
                  </a:lnTo>
                  <a:lnTo>
                    <a:pt x="67905" y="57711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767"/>
            <p:cNvSpPr/>
            <p:nvPr>
              <p:custDataLst>
                <p:tags r:id="rId79"/>
              </p:custDataLst>
            </p:nvPr>
          </p:nvSpPr>
          <p:spPr>
            <a:xfrm>
              <a:off x="1428750" y="3581400"/>
              <a:ext cx="139102" cy="308988"/>
            </a:xfrm>
            <a:custGeom>
              <a:avLst/>
              <a:gdLst/>
              <a:ahLst/>
              <a:cxnLst/>
              <a:rect l="0" t="0" r="0" b="0"/>
              <a:pathLst>
                <a:path w="139102" h="308988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2361" y="55899"/>
                  </a:lnTo>
                  <a:lnTo>
                    <a:pt x="14044" y="89620"/>
                  </a:lnTo>
                  <a:lnTo>
                    <a:pt x="19412" y="99333"/>
                  </a:lnTo>
                  <a:lnTo>
                    <a:pt x="23525" y="102205"/>
                  </a:lnTo>
                  <a:lnTo>
                    <a:pt x="33739" y="105397"/>
                  </a:lnTo>
                  <a:lnTo>
                    <a:pt x="41571" y="104934"/>
                  </a:lnTo>
                  <a:lnTo>
                    <a:pt x="44647" y="103822"/>
                  </a:lnTo>
                  <a:lnTo>
                    <a:pt x="63382" y="87536"/>
                  </a:lnTo>
                  <a:lnTo>
                    <a:pt x="93684" y="40258"/>
                  </a:lnTo>
                  <a:lnTo>
                    <a:pt x="94911" y="41655"/>
                  </a:lnTo>
                  <a:lnTo>
                    <a:pt x="98157" y="48852"/>
                  </a:lnTo>
                  <a:lnTo>
                    <a:pt x="104909" y="91213"/>
                  </a:lnTo>
                  <a:lnTo>
                    <a:pt x="115280" y="132154"/>
                  </a:lnTo>
                  <a:lnTo>
                    <a:pt x="128056" y="173801"/>
                  </a:lnTo>
                  <a:lnTo>
                    <a:pt x="136668" y="217619"/>
                  </a:lnTo>
                  <a:lnTo>
                    <a:pt x="139101" y="259513"/>
                  </a:lnTo>
                  <a:lnTo>
                    <a:pt x="136211" y="288956"/>
                  </a:lnTo>
                  <a:lnTo>
                    <a:pt x="131729" y="295648"/>
                  </a:lnTo>
                  <a:lnTo>
                    <a:pt x="117343" y="306848"/>
                  </a:lnTo>
                  <a:lnTo>
                    <a:pt x="109273" y="308987"/>
                  </a:lnTo>
                  <a:lnTo>
                    <a:pt x="92781" y="307601"/>
                  </a:lnTo>
                  <a:lnTo>
                    <a:pt x="635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68"/>
            <p:cNvSpPr/>
            <p:nvPr>
              <p:custDataLst>
                <p:tags r:id="rId80"/>
              </p:custDataLst>
            </p:nvPr>
          </p:nvSpPr>
          <p:spPr>
            <a:xfrm>
              <a:off x="1759251" y="3495990"/>
              <a:ext cx="145750" cy="258332"/>
            </a:xfrm>
            <a:custGeom>
              <a:avLst/>
              <a:gdLst/>
              <a:ahLst/>
              <a:cxnLst/>
              <a:rect l="0" t="0" r="0" b="0"/>
              <a:pathLst>
                <a:path w="145750" h="258332">
                  <a:moveTo>
                    <a:pt x="25099" y="28260"/>
                  </a:moveTo>
                  <a:lnTo>
                    <a:pt x="25099" y="28260"/>
                  </a:lnTo>
                  <a:lnTo>
                    <a:pt x="7422" y="1745"/>
                  </a:lnTo>
                  <a:lnTo>
                    <a:pt x="4848" y="0"/>
                  </a:lnTo>
                  <a:lnTo>
                    <a:pt x="3132" y="954"/>
                  </a:lnTo>
                  <a:lnTo>
                    <a:pt x="1987" y="3705"/>
                  </a:lnTo>
                  <a:lnTo>
                    <a:pt x="0" y="44904"/>
                  </a:lnTo>
                  <a:lnTo>
                    <a:pt x="3129" y="85797"/>
                  </a:lnTo>
                  <a:lnTo>
                    <a:pt x="5184" y="122528"/>
                  </a:lnTo>
                  <a:lnTo>
                    <a:pt x="9163" y="161319"/>
                  </a:lnTo>
                  <a:lnTo>
                    <a:pt x="13171" y="199261"/>
                  </a:lnTo>
                  <a:lnTo>
                    <a:pt x="23054" y="230386"/>
                  </a:lnTo>
                  <a:lnTo>
                    <a:pt x="33362" y="244153"/>
                  </a:lnTo>
                  <a:lnTo>
                    <a:pt x="51066" y="256466"/>
                  </a:lnTo>
                  <a:lnTo>
                    <a:pt x="69096" y="258331"/>
                  </a:lnTo>
                  <a:lnTo>
                    <a:pt x="99283" y="253533"/>
                  </a:lnTo>
                  <a:lnTo>
                    <a:pt x="116631" y="246209"/>
                  </a:lnTo>
                  <a:lnTo>
                    <a:pt x="145749" y="22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69"/>
            <p:cNvSpPr/>
            <p:nvPr>
              <p:custDataLst>
                <p:tags r:id="rId81"/>
              </p:custDataLst>
            </p:nvPr>
          </p:nvSpPr>
          <p:spPr>
            <a:xfrm>
              <a:off x="2338238" y="3431691"/>
              <a:ext cx="55713" cy="271043"/>
            </a:xfrm>
            <a:custGeom>
              <a:avLst/>
              <a:gdLst/>
              <a:ahLst/>
              <a:cxnLst/>
              <a:rect l="0" t="0" r="0" b="0"/>
              <a:pathLst>
                <a:path w="55713" h="271043">
                  <a:moveTo>
                    <a:pt x="43012" y="3659"/>
                  </a:moveTo>
                  <a:lnTo>
                    <a:pt x="43012" y="3659"/>
                  </a:lnTo>
                  <a:lnTo>
                    <a:pt x="43012" y="288"/>
                  </a:lnTo>
                  <a:lnTo>
                    <a:pt x="43717" y="0"/>
                  </a:lnTo>
                  <a:lnTo>
                    <a:pt x="46383" y="1563"/>
                  </a:lnTo>
                  <a:lnTo>
                    <a:pt x="45108" y="19893"/>
                  </a:lnTo>
                  <a:lnTo>
                    <a:pt x="33287" y="59103"/>
                  </a:lnTo>
                  <a:lnTo>
                    <a:pt x="21472" y="98795"/>
                  </a:lnTo>
                  <a:lnTo>
                    <a:pt x="10446" y="139014"/>
                  </a:lnTo>
                  <a:lnTo>
                    <a:pt x="4124" y="178641"/>
                  </a:lnTo>
                  <a:lnTo>
                    <a:pt x="0" y="220913"/>
                  </a:lnTo>
                  <a:lnTo>
                    <a:pt x="2259" y="238976"/>
                  </a:lnTo>
                  <a:lnTo>
                    <a:pt x="9377" y="253118"/>
                  </a:lnTo>
                  <a:lnTo>
                    <a:pt x="19596" y="263402"/>
                  </a:lnTo>
                  <a:lnTo>
                    <a:pt x="31194" y="270325"/>
                  </a:lnTo>
                  <a:lnTo>
                    <a:pt x="36544" y="271042"/>
                  </a:lnTo>
                  <a:lnTo>
                    <a:pt x="55712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70"/>
            <p:cNvSpPr/>
            <p:nvPr>
              <p:custDataLst>
                <p:tags r:id="rId82"/>
              </p:custDataLst>
            </p:nvPr>
          </p:nvSpPr>
          <p:spPr>
            <a:xfrm>
              <a:off x="2323722" y="3568700"/>
              <a:ext cx="76579" cy="38101"/>
            </a:xfrm>
            <a:custGeom>
              <a:avLst/>
              <a:gdLst/>
              <a:ahLst/>
              <a:cxnLst/>
              <a:rect l="0" t="0" r="0" b="0"/>
              <a:pathLst>
                <a:path w="76579" h="38101">
                  <a:moveTo>
                    <a:pt x="13078" y="38100"/>
                  </a:moveTo>
                  <a:lnTo>
                    <a:pt x="13078" y="38100"/>
                  </a:lnTo>
                  <a:lnTo>
                    <a:pt x="9707" y="38100"/>
                  </a:lnTo>
                  <a:lnTo>
                    <a:pt x="869" y="34729"/>
                  </a:lnTo>
                  <a:lnTo>
                    <a:pt x="0" y="33030"/>
                  </a:lnTo>
                  <a:lnTo>
                    <a:pt x="831" y="31193"/>
                  </a:lnTo>
                  <a:lnTo>
                    <a:pt x="2797" y="29262"/>
                  </a:lnTo>
                  <a:lnTo>
                    <a:pt x="76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71"/>
            <p:cNvSpPr/>
            <p:nvPr>
              <p:custDataLst>
                <p:tags r:id="rId83"/>
              </p:custDataLst>
            </p:nvPr>
          </p:nvSpPr>
          <p:spPr>
            <a:xfrm>
              <a:off x="1930604" y="3616713"/>
              <a:ext cx="75997" cy="98038"/>
            </a:xfrm>
            <a:custGeom>
              <a:avLst/>
              <a:gdLst/>
              <a:ahLst/>
              <a:cxnLst/>
              <a:rect l="0" t="0" r="0" b="0"/>
              <a:pathLst>
                <a:path w="75997" h="98038">
                  <a:moveTo>
                    <a:pt x="12496" y="59937"/>
                  </a:moveTo>
                  <a:lnTo>
                    <a:pt x="12496" y="59937"/>
                  </a:lnTo>
                  <a:lnTo>
                    <a:pt x="15867" y="59937"/>
                  </a:lnTo>
                  <a:lnTo>
                    <a:pt x="16860" y="59231"/>
                  </a:lnTo>
                  <a:lnTo>
                    <a:pt x="17522" y="58055"/>
                  </a:lnTo>
                  <a:lnTo>
                    <a:pt x="17963" y="56566"/>
                  </a:lnTo>
                  <a:lnTo>
                    <a:pt x="25326" y="47727"/>
                  </a:lnTo>
                  <a:lnTo>
                    <a:pt x="39751" y="35757"/>
                  </a:lnTo>
                  <a:lnTo>
                    <a:pt x="45306" y="25907"/>
                  </a:lnTo>
                  <a:lnTo>
                    <a:pt x="49028" y="8461"/>
                  </a:lnTo>
                  <a:lnTo>
                    <a:pt x="48140" y="4453"/>
                  </a:lnTo>
                  <a:lnTo>
                    <a:pt x="46136" y="1781"/>
                  </a:lnTo>
                  <a:lnTo>
                    <a:pt x="43389" y="0"/>
                  </a:lnTo>
                  <a:lnTo>
                    <a:pt x="39442" y="929"/>
                  </a:lnTo>
                  <a:lnTo>
                    <a:pt x="17897" y="17629"/>
                  </a:lnTo>
                  <a:lnTo>
                    <a:pt x="7135" y="29844"/>
                  </a:lnTo>
                  <a:lnTo>
                    <a:pt x="0" y="44681"/>
                  </a:lnTo>
                  <a:lnTo>
                    <a:pt x="638" y="52588"/>
                  </a:lnTo>
                  <a:lnTo>
                    <a:pt x="8872" y="68900"/>
                  </a:lnTo>
                  <a:lnTo>
                    <a:pt x="21939" y="79913"/>
                  </a:lnTo>
                  <a:lnTo>
                    <a:pt x="75996" y="98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72"/>
            <p:cNvSpPr/>
            <p:nvPr>
              <p:custDataLst>
                <p:tags r:id="rId84"/>
              </p:custDataLst>
            </p:nvPr>
          </p:nvSpPr>
          <p:spPr>
            <a:xfrm>
              <a:off x="1028700" y="36004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50800"/>
                  </a:moveTo>
                  <a:lnTo>
                    <a:pt x="19050" y="50800"/>
                  </a:lnTo>
                  <a:lnTo>
                    <a:pt x="19050" y="33945"/>
                  </a:lnTo>
                  <a:lnTo>
                    <a:pt x="13406" y="200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73"/>
            <p:cNvSpPr/>
            <p:nvPr>
              <p:custDataLst>
                <p:tags r:id="rId85"/>
              </p:custDataLst>
            </p:nvPr>
          </p:nvSpPr>
          <p:spPr>
            <a:xfrm>
              <a:off x="996950" y="36639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7526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74"/>
            <p:cNvSpPr/>
            <p:nvPr>
              <p:custDataLst>
                <p:tags r:id="rId86"/>
              </p:custDataLst>
            </p:nvPr>
          </p:nvSpPr>
          <p:spPr>
            <a:xfrm>
              <a:off x="834203" y="3453979"/>
              <a:ext cx="129991" cy="270122"/>
            </a:xfrm>
            <a:custGeom>
              <a:avLst/>
              <a:gdLst/>
              <a:ahLst/>
              <a:cxnLst/>
              <a:rect l="0" t="0" r="0" b="0"/>
              <a:pathLst>
                <a:path w="129991" h="270122">
                  <a:moveTo>
                    <a:pt x="111947" y="190921"/>
                  </a:moveTo>
                  <a:lnTo>
                    <a:pt x="111947" y="190921"/>
                  </a:lnTo>
                  <a:lnTo>
                    <a:pt x="105205" y="194292"/>
                  </a:lnTo>
                  <a:lnTo>
                    <a:pt x="96251" y="194065"/>
                  </a:lnTo>
                  <a:lnTo>
                    <a:pt x="86627" y="191612"/>
                  </a:lnTo>
                  <a:lnTo>
                    <a:pt x="65556" y="182266"/>
                  </a:lnTo>
                  <a:lnTo>
                    <a:pt x="53934" y="181900"/>
                  </a:lnTo>
                  <a:lnTo>
                    <a:pt x="47872" y="182790"/>
                  </a:lnTo>
                  <a:lnTo>
                    <a:pt x="35491" y="189424"/>
                  </a:lnTo>
                  <a:lnTo>
                    <a:pt x="13397" y="208232"/>
                  </a:lnTo>
                  <a:lnTo>
                    <a:pt x="5588" y="218370"/>
                  </a:lnTo>
                  <a:lnTo>
                    <a:pt x="1176" y="233695"/>
                  </a:lnTo>
                  <a:lnTo>
                    <a:pt x="0" y="242720"/>
                  </a:lnTo>
                  <a:lnTo>
                    <a:pt x="2038" y="250148"/>
                  </a:lnTo>
                  <a:lnTo>
                    <a:pt x="11828" y="262164"/>
                  </a:lnTo>
                  <a:lnTo>
                    <a:pt x="23705" y="268446"/>
                  </a:lnTo>
                  <a:lnTo>
                    <a:pt x="29836" y="270121"/>
                  </a:lnTo>
                  <a:lnTo>
                    <a:pt x="46055" y="264456"/>
                  </a:lnTo>
                  <a:lnTo>
                    <a:pt x="73138" y="243519"/>
                  </a:lnTo>
                  <a:lnTo>
                    <a:pt x="89760" y="222764"/>
                  </a:lnTo>
                  <a:lnTo>
                    <a:pt x="109606" y="179346"/>
                  </a:lnTo>
                  <a:lnTo>
                    <a:pt x="120583" y="132850"/>
                  </a:lnTo>
                  <a:lnTo>
                    <a:pt x="127598" y="93673"/>
                  </a:lnTo>
                  <a:lnTo>
                    <a:pt x="129990" y="47963"/>
                  </a:lnTo>
                  <a:lnTo>
                    <a:pt x="129287" y="8471"/>
                  </a:lnTo>
                  <a:lnTo>
                    <a:pt x="127035" y="2966"/>
                  </a:lnTo>
                  <a:lnTo>
                    <a:pt x="124122" y="0"/>
                  </a:lnTo>
                  <a:lnTo>
                    <a:pt x="121475" y="846"/>
                  </a:lnTo>
                  <a:lnTo>
                    <a:pt x="113673" y="16226"/>
                  </a:lnTo>
                  <a:lnTo>
                    <a:pt x="102515" y="50789"/>
                  </a:lnTo>
                  <a:lnTo>
                    <a:pt x="99892" y="95115"/>
                  </a:lnTo>
                  <a:lnTo>
                    <a:pt x="102809" y="133606"/>
                  </a:lnTo>
                  <a:lnTo>
                    <a:pt x="105752" y="171446"/>
                  </a:lnTo>
                  <a:lnTo>
                    <a:pt x="111947" y="216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75"/>
            <p:cNvSpPr/>
            <p:nvPr>
              <p:custDataLst>
                <p:tags r:id="rId87"/>
              </p:custDataLst>
            </p:nvPr>
          </p:nvSpPr>
          <p:spPr>
            <a:xfrm>
              <a:off x="761107" y="3207122"/>
              <a:ext cx="813694" cy="55511"/>
            </a:xfrm>
            <a:custGeom>
              <a:avLst/>
              <a:gdLst/>
              <a:ahLst/>
              <a:cxnLst/>
              <a:rect l="0" t="0" r="0" b="0"/>
              <a:pathLst>
                <a:path w="813694" h="55511">
                  <a:moveTo>
                    <a:pt x="165993" y="25028"/>
                  </a:moveTo>
                  <a:lnTo>
                    <a:pt x="165993" y="25028"/>
                  </a:lnTo>
                  <a:lnTo>
                    <a:pt x="121778" y="34461"/>
                  </a:lnTo>
                  <a:lnTo>
                    <a:pt x="79357" y="41620"/>
                  </a:lnTo>
                  <a:lnTo>
                    <a:pt x="41075" y="48210"/>
                  </a:lnTo>
                  <a:lnTo>
                    <a:pt x="0" y="55510"/>
                  </a:lnTo>
                  <a:lnTo>
                    <a:pt x="47507" y="47822"/>
                  </a:lnTo>
                  <a:lnTo>
                    <a:pt x="87227" y="41509"/>
                  </a:lnTo>
                  <a:lnTo>
                    <a:pt x="123695" y="36351"/>
                  </a:lnTo>
                  <a:lnTo>
                    <a:pt x="160600" y="31707"/>
                  </a:lnTo>
                  <a:lnTo>
                    <a:pt x="199579" y="27291"/>
                  </a:lnTo>
                  <a:lnTo>
                    <a:pt x="242774" y="22976"/>
                  </a:lnTo>
                  <a:lnTo>
                    <a:pt x="285960" y="18707"/>
                  </a:lnTo>
                  <a:lnTo>
                    <a:pt x="330084" y="14457"/>
                  </a:lnTo>
                  <a:lnTo>
                    <a:pt x="353704" y="12336"/>
                  </a:lnTo>
                  <a:lnTo>
                    <a:pt x="377917" y="10217"/>
                  </a:lnTo>
                  <a:lnTo>
                    <a:pt x="402525" y="8098"/>
                  </a:lnTo>
                  <a:lnTo>
                    <a:pt x="427398" y="5980"/>
                  </a:lnTo>
                  <a:lnTo>
                    <a:pt x="452446" y="3863"/>
                  </a:lnTo>
                  <a:lnTo>
                    <a:pt x="476906" y="2451"/>
                  </a:lnTo>
                  <a:lnTo>
                    <a:pt x="500974" y="1510"/>
                  </a:lnTo>
                  <a:lnTo>
                    <a:pt x="548412" y="464"/>
                  </a:lnTo>
                  <a:lnTo>
                    <a:pt x="595366" y="0"/>
                  </a:lnTo>
                  <a:lnTo>
                    <a:pt x="638342" y="1675"/>
                  </a:lnTo>
                  <a:lnTo>
                    <a:pt x="677198" y="4065"/>
                  </a:lnTo>
                  <a:lnTo>
                    <a:pt x="710931" y="5128"/>
                  </a:lnTo>
                  <a:lnTo>
                    <a:pt x="754317" y="9097"/>
                  </a:lnTo>
                  <a:lnTo>
                    <a:pt x="813693" y="12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76"/>
            <p:cNvSpPr/>
            <p:nvPr>
              <p:custDataLst>
                <p:tags r:id="rId88"/>
              </p:custDataLst>
            </p:nvPr>
          </p:nvSpPr>
          <p:spPr>
            <a:xfrm>
              <a:off x="628650" y="3136900"/>
              <a:ext cx="844551" cy="57151"/>
            </a:xfrm>
            <a:custGeom>
              <a:avLst/>
              <a:gdLst/>
              <a:ahLst/>
              <a:cxnLst/>
              <a:rect l="0" t="0" r="0" b="0"/>
              <a:pathLst>
                <a:path w="844551" h="57151">
                  <a:moveTo>
                    <a:pt x="0" y="57150"/>
                  </a:moveTo>
                  <a:lnTo>
                    <a:pt x="0" y="57150"/>
                  </a:lnTo>
                  <a:lnTo>
                    <a:pt x="41262" y="52080"/>
                  </a:lnTo>
                  <a:lnTo>
                    <a:pt x="74077" y="48312"/>
                  </a:lnTo>
                  <a:lnTo>
                    <a:pt x="118140" y="42223"/>
                  </a:lnTo>
                  <a:lnTo>
                    <a:pt x="164748" y="39321"/>
                  </a:lnTo>
                  <a:lnTo>
                    <a:pt x="197634" y="36762"/>
                  </a:lnTo>
                  <a:lnTo>
                    <a:pt x="232476" y="33272"/>
                  </a:lnTo>
                  <a:lnTo>
                    <a:pt x="271480" y="29368"/>
                  </a:lnTo>
                  <a:lnTo>
                    <a:pt x="310452" y="25283"/>
                  </a:lnTo>
                  <a:lnTo>
                    <a:pt x="350351" y="21114"/>
                  </a:lnTo>
                  <a:lnTo>
                    <a:pt x="393954" y="16910"/>
                  </a:lnTo>
                  <a:lnTo>
                    <a:pt x="439204" y="12690"/>
                  </a:lnTo>
                  <a:lnTo>
                    <a:pt x="484479" y="9167"/>
                  </a:lnTo>
                  <a:lnTo>
                    <a:pt x="528121" y="7602"/>
                  </a:lnTo>
                  <a:lnTo>
                    <a:pt x="571035" y="5025"/>
                  </a:lnTo>
                  <a:lnTo>
                    <a:pt x="612921" y="2233"/>
                  </a:lnTo>
                  <a:lnTo>
                    <a:pt x="652704" y="993"/>
                  </a:lnTo>
                  <a:lnTo>
                    <a:pt x="689670" y="441"/>
                  </a:lnTo>
                  <a:lnTo>
                    <a:pt x="723503" y="196"/>
                  </a:lnTo>
                  <a:lnTo>
                    <a:pt x="765645" y="58"/>
                  </a:lnTo>
                  <a:lnTo>
                    <a:pt x="844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77"/>
            <p:cNvSpPr/>
            <p:nvPr>
              <p:custDataLst>
                <p:tags r:id="rId89"/>
              </p:custDataLst>
            </p:nvPr>
          </p:nvSpPr>
          <p:spPr>
            <a:xfrm>
              <a:off x="1459894" y="2670629"/>
              <a:ext cx="137615" cy="320516"/>
            </a:xfrm>
            <a:custGeom>
              <a:avLst/>
              <a:gdLst/>
              <a:ahLst/>
              <a:cxnLst/>
              <a:rect l="0" t="0" r="0" b="0"/>
              <a:pathLst>
                <a:path w="137615" h="320516">
                  <a:moveTo>
                    <a:pt x="133956" y="21771"/>
                  </a:moveTo>
                  <a:lnTo>
                    <a:pt x="133956" y="21771"/>
                  </a:lnTo>
                  <a:lnTo>
                    <a:pt x="137327" y="15029"/>
                  </a:lnTo>
                  <a:lnTo>
                    <a:pt x="137614" y="12337"/>
                  </a:lnTo>
                  <a:lnTo>
                    <a:pt x="136052" y="7465"/>
                  </a:lnTo>
                  <a:lnTo>
                    <a:pt x="127361" y="2948"/>
                  </a:lnTo>
                  <a:lnTo>
                    <a:pt x="114797" y="0"/>
                  </a:lnTo>
                  <a:lnTo>
                    <a:pt x="93707" y="3012"/>
                  </a:lnTo>
                  <a:lnTo>
                    <a:pt x="53490" y="18196"/>
                  </a:lnTo>
                  <a:lnTo>
                    <a:pt x="19486" y="39514"/>
                  </a:lnTo>
                  <a:lnTo>
                    <a:pt x="9938" y="52470"/>
                  </a:lnTo>
                  <a:lnTo>
                    <a:pt x="0" y="79001"/>
                  </a:lnTo>
                  <a:lnTo>
                    <a:pt x="572" y="97066"/>
                  </a:lnTo>
                  <a:lnTo>
                    <a:pt x="6236" y="113797"/>
                  </a:lnTo>
                  <a:lnTo>
                    <a:pt x="38495" y="157791"/>
                  </a:lnTo>
                  <a:lnTo>
                    <a:pt x="83437" y="200005"/>
                  </a:lnTo>
                  <a:lnTo>
                    <a:pt x="95547" y="212007"/>
                  </a:lnTo>
                  <a:lnTo>
                    <a:pt x="106975" y="233516"/>
                  </a:lnTo>
                  <a:lnTo>
                    <a:pt x="112556" y="255490"/>
                  </a:lnTo>
                  <a:lnTo>
                    <a:pt x="107468" y="282148"/>
                  </a:lnTo>
                  <a:lnTo>
                    <a:pt x="98900" y="296479"/>
                  </a:lnTo>
                  <a:lnTo>
                    <a:pt x="93652" y="302277"/>
                  </a:lnTo>
                  <a:lnTo>
                    <a:pt x="66040" y="317178"/>
                  </a:lnTo>
                  <a:lnTo>
                    <a:pt x="48738" y="320515"/>
                  </a:lnTo>
                  <a:lnTo>
                    <a:pt x="13306" y="31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78"/>
            <p:cNvSpPr/>
            <p:nvPr>
              <p:custDataLst>
                <p:tags r:id="rId90"/>
              </p:custDataLst>
            </p:nvPr>
          </p:nvSpPr>
          <p:spPr>
            <a:xfrm>
              <a:off x="1061406" y="2699971"/>
              <a:ext cx="227645" cy="301398"/>
            </a:xfrm>
            <a:custGeom>
              <a:avLst/>
              <a:gdLst/>
              <a:ahLst/>
              <a:cxnLst/>
              <a:rect l="0" t="0" r="0" b="0"/>
              <a:pathLst>
                <a:path w="227645" h="301398">
                  <a:moveTo>
                    <a:pt x="37144" y="17829"/>
                  </a:moveTo>
                  <a:lnTo>
                    <a:pt x="37144" y="17829"/>
                  </a:lnTo>
                  <a:lnTo>
                    <a:pt x="37144" y="8991"/>
                  </a:lnTo>
                  <a:lnTo>
                    <a:pt x="35263" y="4964"/>
                  </a:lnTo>
                  <a:lnTo>
                    <a:pt x="31677" y="0"/>
                  </a:lnTo>
                  <a:lnTo>
                    <a:pt x="30846" y="37824"/>
                  </a:lnTo>
                  <a:lnTo>
                    <a:pt x="30801" y="84877"/>
                  </a:lnTo>
                  <a:lnTo>
                    <a:pt x="24054" y="119383"/>
                  </a:lnTo>
                  <a:lnTo>
                    <a:pt x="16489" y="160886"/>
                  </a:lnTo>
                  <a:lnTo>
                    <a:pt x="7612" y="200996"/>
                  </a:lnTo>
                  <a:lnTo>
                    <a:pt x="312" y="246352"/>
                  </a:lnTo>
                  <a:lnTo>
                    <a:pt x="0" y="268155"/>
                  </a:lnTo>
                  <a:lnTo>
                    <a:pt x="2526" y="282426"/>
                  </a:lnTo>
                  <a:lnTo>
                    <a:pt x="5599" y="288066"/>
                  </a:lnTo>
                  <a:lnTo>
                    <a:pt x="14657" y="296214"/>
                  </a:lnTo>
                  <a:lnTo>
                    <a:pt x="27620" y="300306"/>
                  </a:lnTo>
                  <a:lnTo>
                    <a:pt x="35028" y="301397"/>
                  </a:lnTo>
                  <a:lnTo>
                    <a:pt x="80549" y="291358"/>
                  </a:lnTo>
                  <a:lnTo>
                    <a:pt x="121996" y="279136"/>
                  </a:lnTo>
                  <a:lnTo>
                    <a:pt x="164468" y="259475"/>
                  </a:lnTo>
                  <a:lnTo>
                    <a:pt x="227644" y="227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79"/>
            <p:cNvSpPr/>
            <p:nvPr>
              <p:custDataLst>
                <p:tags r:id="rId91"/>
              </p:custDataLst>
            </p:nvPr>
          </p:nvSpPr>
          <p:spPr>
            <a:xfrm>
              <a:off x="650652" y="2724412"/>
              <a:ext cx="198169" cy="258991"/>
            </a:xfrm>
            <a:custGeom>
              <a:avLst/>
              <a:gdLst/>
              <a:ahLst/>
              <a:cxnLst/>
              <a:rect l="0" t="0" r="0" b="0"/>
              <a:pathLst>
                <a:path w="198169" h="258991">
                  <a:moveTo>
                    <a:pt x="111348" y="6088"/>
                  </a:moveTo>
                  <a:lnTo>
                    <a:pt x="111348" y="6088"/>
                  </a:lnTo>
                  <a:lnTo>
                    <a:pt x="111348" y="2717"/>
                  </a:lnTo>
                  <a:lnTo>
                    <a:pt x="109937" y="1724"/>
                  </a:lnTo>
                  <a:lnTo>
                    <a:pt x="97042" y="0"/>
                  </a:lnTo>
                  <a:lnTo>
                    <a:pt x="83591" y="3187"/>
                  </a:lnTo>
                  <a:lnTo>
                    <a:pt x="66199" y="18712"/>
                  </a:lnTo>
                  <a:lnTo>
                    <a:pt x="30030" y="64343"/>
                  </a:lnTo>
                  <a:lnTo>
                    <a:pt x="7012" y="109161"/>
                  </a:lnTo>
                  <a:lnTo>
                    <a:pt x="0" y="146224"/>
                  </a:lnTo>
                  <a:lnTo>
                    <a:pt x="1294" y="177275"/>
                  </a:lnTo>
                  <a:lnTo>
                    <a:pt x="13173" y="222938"/>
                  </a:lnTo>
                  <a:lnTo>
                    <a:pt x="14148" y="228971"/>
                  </a:lnTo>
                  <a:lnTo>
                    <a:pt x="22757" y="241319"/>
                  </a:lnTo>
                  <a:lnTo>
                    <a:pt x="34580" y="251746"/>
                  </a:lnTo>
                  <a:lnTo>
                    <a:pt x="44538" y="256380"/>
                  </a:lnTo>
                  <a:lnTo>
                    <a:pt x="64820" y="258990"/>
                  </a:lnTo>
                  <a:lnTo>
                    <a:pt x="95445" y="246279"/>
                  </a:lnTo>
                  <a:lnTo>
                    <a:pt x="137945" y="210924"/>
                  </a:lnTo>
                  <a:lnTo>
                    <a:pt x="168604" y="169552"/>
                  </a:lnTo>
                  <a:lnTo>
                    <a:pt x="188823" y="130256"/>
                  </a:lnTo>
                  <a:lnTo>
                    <a:pt x="196863" y="104262"/>
                  </a:lnTo>
                  <a:lnTo>
                    <a:pt x="198168" y="61307"/>
                  </a:lnTo>
                  <a:lnTo>
                    <a:pt x="189205" y="27388"/>
                  </a:lnTo>
                  <a:lnTo>
                    <a:pt x="179112" y="12967"/>
                  </a:lnTo>
                  <a:lnTo>
                    <a:pt x="161530" y="287"/>
                  </a:lnTo>
                  <a:lnTo>
                    <a:pt x="143529" y="217"/>
                  </a:lnTo>
                  <a:lnTo>
                    <a:pt x="119002" y="6230"/>
                  </a:lnTo>
                  <a:lnTo>
                    <a:pt x="114334" y="8299"/>
                  </a:lnTo>
                  <a:lnTo>
                    <a:pt x="111222" y="11090"/>
                  </a:lnTo>
                  <a:lnTo>
                    <a:pt x="104998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69"/>
          <p:cNvGrpSpPr/>
          <p:nvPr/>
        </p:nvGrpSpPr>
        <p:grpSpPr>
          <a:xfrm>
            <a:off x="463087" y="3505353"/>
            <a:ext cx="343364" cy="208918"/>
            <a:chOff x="463087" y="3505353"/>
            <a:chExt cx="343364" cy="208918"/>
          </a:xfrm>
        </p:grpSpPr>
        <p:sp>
          <p:nvSpPr>
            <p:cNvPr id="67" name="SMARTInkShape-1780"/>
            <p:cNvSpPr/>
            <p:nvPr>
              <p:custDataLst>
                <p:tags r:id="rId73"/>
              </p:custDataLst>
            </p:nvPr>
          </p:nvSpPr>
          <p:spPr>
            <a:xfrm>
              <a:off x="685800" y="3587750"/>
              <a:ext cx="120651" cy="122477"/>
            </a:xfrm>
            <a:custGeom>
              <a:avLst/>
              <a:gdLst/>
              <a:ahLst/>
              <a:cxnLst/>
              <a:rect l="0" t="0" r="0" b="0"/>
              <a:pathLst>
                <a:path w="120651" h="122477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6" y="46436"/>
                  </a:lnTo>
                  <a:lnTo>
                    <a:pt x="1882" y="45774"/>
                  </a:lnTo>
                  <a:lnTo>
                    <a:pt x="3371" y="45333"/>
                  </a:lnTo>
                  <a:lnTo>
                    <a:pt x="20264" y="49694"/>
                  </a:lnTo>
                  <a:lnTo>
                    <a:pt x="34305" y="56744"/>
                  </a:lnTo>
                  <a:lnTo>
                    <a:pt x="57094" y="76590"/>
                  </a:lnTo>
                  <a:lnTo>
                    <a:pt x="70963" y="100240"/>
                  </a:lnTo>
                  <a:lnTo>
                    <a:pt x="73872" y="110638"/>
                  </a:lnTo>
                  <a:lnTo>
                    <a:pt x="73237" y="114681"/>
                  </a:lnTo>
                  <a:lnTo>
                    <a:pt x="71403" y="118082"/>
                  </a:lnTo>
                  <a:lnTo>
                    <a:pt x="68768" y="121054"/>
                  </a:lnTo>
                  <a:lnTo>
                    <a:pt x="66307" y="122331"/>
                  </a:lnTo>
                  <a:lnTo>
                    <a:pt x="63960" y="122476"/>
                  </a:lnTo>
                  <a:lnTo>
                    <a:pt x="61690" y="121867"/>
                  </a:lnTo>
                  <a:lnTo>
                    <a:pt x="60177" y="118639"/>
                  </a:lnTo>
                  <a:lnTo>
                    <a:pt x="57548" y="82033"/>
                  </a:lnTo>
                  <a:lnTo>
                    <a:pt x="64010" y="55507"/>
                  </a:lnTo>
                  <a:lnTo>
                    <a:pt x="81603" y="2640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81"/>
            <p:cNvSpPr/>
            <p:nvPr>
              <p:custDataLst>
                <p:tags r:id="rId74"/>
              </p:custDataLst>
            </p:nvPr>
          </p:nvSpPr>
          <p:spPr>
            <a:xfrm>
              <a:off x="463087" y="3505353"/>
              <a:ext cx="176169" cy="208918"/>
            </a:xfrm>
            <a:custGeom>
              <a:avLst/>
              <a:gdLst/>
              <a:ahLst/>
              <a:cxnLst/>
              <a:rect l="0" t="0" r="0" b="0"/>
              <a:pathLst>
                <a:path w="176169" h="208918">
                  <a:moveTo>
                    <a:pt x="108413" y="44297"/>
                  </a:moveTo>
                  <a:lnTo>
                    <a:pt x="108413" y="44297"/>
                  </a:lnTo>
                  <a:lnTo>
                    <a:pt x="107707" y="30499"/>
                  </a:lnTo>
                  <a:lnTo>
                    <a:pt x="105042" y="24524"/>
                  </a:lnTo>
                  <a:lnTo>
                    <a:pt x="99575" y="17193"/>
                  </a:lnTo>
                  <a:lnTo>
                    <a:pt x="95465" y="16350"/>
                  </a:lnTo>
                  <a:lnTo>
                    <a:pt x="83373" y="17295"/>
                  </a:lnTo>
                  <a:lnTo>
                    <a:pt x="64070" y="25164"/>
                  </a:lnTo>
                  <a:lnTo>
                    <a:pt x="41574" y="46546"/>
                  </a:lnTo>
                  <a:lnTo>
                    <a:pt x="19533" y="88329"/>
                  </a:lnTo>
                  <a:lnTo>
                    <a:pt x="5772" y="124804"/>
                  </a:lnTo>
                  <a:lnTo>
                    <a:pt x="0" y="147811"/>
                  </a:lnTo>
                  <a:lnTo>
                    <a:pt x="2044" y="189549"/>
                  </a:lnTo>
                  <a:lnTo>
                    <a:pt x="3634" y="196165"/>
                  </a:lnTo>
                  <a:lnTo>
                    <a:pt x="10338" y="201281"/>
                  </a:lnTo>
                  <a:lnTo>
                    <a:pt x="32839" y="208847"/>
                  </a:lnTo>
                  <a:lnTo>
                    <a:pt x="57891" y="208917"/>
                  </a:lnTo>
                  <a:lnTo>
                    <a:pt x="83137" y="202833"/>
                  </a:lnTo>
                  <a:lnTo>
                    <a:pt x="128193" y="177814"/>
                  </a:lnTo>
                  <a:lnTo>
                    <a:pt x="144015" y="162904"/>
                  </a:lnTo>
                  <a:lnTo>
                    <a:pt x="163412" y="130005"/>
                  </a:lnTo>
                  <a:lnTo>
                    <a:pt x="175120" y="82525"/>
                  </a:lnTo>
                  <a:lnTo>
                    <a:pt x="176168" y="74015"/>
                  </a:lnTo>
                  <a:lnTo>
                    <a:pt x="167529" y="41813"/>
                  </a:lnTo>
                  <a:lnTo>
                    <a:pt x="148193" y="15574"/>
                  </a:lnTo>
                  <a:lnTo>
                    <a:pt x="127034" y="4955"/>
                  </a:lnTo>
                  <a:lnTo>
                    <a:pt x="102578" y="0"/>
                  </a:lnTo>
                  <a:lnTo>
                    <a:pt x="79949" y="2502"/>
                  </a:lnTo>
                  <a:lnTo>
                    <a:pt x="51263" y="18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370"/>
          <p:cNvGrpSpPr/>
          <p:nvPr/>
        </p:nvGrpSpPr>
        <p:grpSpPr>
          <a:xfrm>
            <a:off x="2707136" y="3457979"/>
            <a:ext cx="423415" cy="390432"/>
            <a:chOff x="2707136" y="3457979"/>
            <a:chExt cx="423415" cy="390432"/>
          </a:xfrm>
        </p:grpSpPr>
        <p:sp>
          <p:nvSpPr>
            <p:cNvPr id="70" name="SMARTInkShape-1782"/>
            <p:cNvSpPr/>
            <p:nvPr>
              <p:custDataLst>
                <p:tags r:id="rId70"/>
              </p:custDataLst>
            </p:nvPr>
          </p:nvSpPr>
          <p:spPr>
            <a:xfrm>
              <a:off x="2707136" y="3457979"/>
              <a:ext cx="98875" cy="258123"/>
            </a:xfrm>
            <a:custGeom>
              <a:avLst/>
              <a:gdLst/>
              <a:ahLst/>
              <a:cxnLst/>
              <a:rect l="0" t="0" r="0" b="0"/>
              <a:pathLst>
                <a:path w="98875" h="258123">
                  <a:moveTo>
                    <a:pt x="55114" y="85321"/>
                  </a:moveTo>
                  <a:lnTo>
                    <a:pt x="55114" y="85321"/>
                  </a:lnTo>
                  <a:lnTo>
                    <a:pt x="55114" y="81950"/>
                  </a:lnTo>
                  <a:lnTo>
                    <a:pt x="71001" y="37232"/>
                  </a:lnTo>
                  <a:lnTo>
                    <a:pt x="72758" y="26083"/>
                  </a:lnTo>
                  <a:lnTo>
                    <a:pt x="69776" y="14543"/>
                  </a:lnTo>
                  <a:lnTo>
                    <a:pt x="67006" y="8502"/>
                  </a:lnTo>
                  <a:lnTo>
                    <a:pt x="63747" y="4475"/>
                  </a:lnTo>
                  <a:lnTo>
                    <a:pt x="56364" y="0"/>
                  </a:lnTo>
                  <a:lnTo>
                    <a:pt x="44616" y="1775"/>
                  </a:lnTo>
                  <a:lnTo>
                    <a:pt x="30692" y="7972"/>
                  </a:lnTo>
                  <a:lnTo>
                    <a:pt x="17449" y="17782"/>
                  </a:lnTo>
                  <a:lnTo>
                    <a:pt x="4835" y="35205"/>
                  </a:lnTo>
                  <a:lnTo>
                    <a:pt x="0" y="67257"/>
                  </a:lnTo>
                  <a:lnTo>
                    <a:pt x="8680" y="104663"/>
                  </a:lnTo>
                  <a:lnTo>
                    <a:pt x="28029" y="135816"/>
                  </a:lnTo>
                  <a:lnTo>
                    <a:pt x="69413" y="181515"/>
                  </a:lnTo>
                  <a:lnTo>
                    <a:pt x="93530" y="206158"/>
                  </a:lnTo>
                  <a:lnTo>
                    <a:pt x="96952" y="213856"/>
                  </a:lnTo>
                  <a:lnTo>
                    <a:pt x="98874" y="231818"/>
                  </a:lnTo>
                  <a:lnTo>
                    <a:pt x="96987" y="238724"/>
                  </a:lnTo>
                  <a:lnTo>
                    <a:pt x="93613" y="244035"/>
                  </a:lnTo>
                  <a:lnTo>
                    <a:pt x="89246" y="248280"/>
                  </a:lnTo>
                  <a:lnTo>
                    <a:pt x="62875" y="257626"/>
                  </a:lnTo>
                  <a:lnTo>
                    <a:pt x="34993" y="258122"/>
                  </a:lnTo>
                  <a:lnTo>
                    <a:pt x="29000" y="255555"/>
                  </a:lnTo>
                  <a:lnTo>
                    <a:pt x="17014" y="23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83"/>
            <p:cNvSpPr/>
            <p:nvPr>
              <p:custDataLst>
                <p:tags r:id="rId71"/>
              </p:custDataLst>
            </p:nvPr>
          </p:nvSpPr>
          <p:spPr>
            <a:xfrm>
              <a:off x="3105150" y="36957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84"/>
            <p:cNvSpPr/>
            <p:nvPr>
              <p:custDataLst>
                <p:tags r:id="rId72"/>
              </p:custDataLst>
            </p:nvPr>
          </p:nvSpPr>
          <p:spPr>
            <a:xfrm>
              <a:off x="2844733" y="3614295"/>
              <a:ext cx="133418" cy="234116"/>
            </a:xfrm>
            <a:custGeom>
              <a:avLst/>
              <a:gdLst/>
              <a:ahLst/>
              <a:cxnLst/>
              <a:rect l="0" t="0" r="0" b="0"/>
              <a:pathLst>
                <a:path w="133418" h="234116">
                  <a:moveTo>
                    <a:pt x="44517" y="11555"/>
                  </a:moveTo>
                  <a:lnTo>
                    <a:pt x="44517" y="11555"/>
                  </a:lnTo>
                  <a:lnTo>
                    <a:pt x="61477" y="4648"/>
                  </a:lnTo>
                  <a:lnTo>
                    <a:pt x="64290" y="2717"/>
                  </a:lnTo>
                  <a:lnTo>
                    <a:pt x="64755" y="1430"/>
                  </a:lnTo>
                  <a:lnTo>
                    <a:pt x="63653" y="572"/>
                  </a:lnTo>
                  <a:lnTo>
                    <a:pt x="61508" y="0"/>
                  </a:lnTo>
                  <a:lnTo>
                    <a:pt x="29764" y="9220"/>
                  </a:lnTo>
                  <a:lnTo>
                    <a:pt x="9102" y="20584"/>
                  </a:lnTo>
                  <a:lnTo>
                    <a:pt x="1025" y="28738"/>
                  </a:lnTo>
                  <a:lnTo>
                    <a:pt x="0" y="32182"/>
                  </a:lnTo>
                  <a:lnTo>
                    <a:pt x="728" y="35185"/>
                  </a:lnTo>
                  <a:lnTo>
                    <a:pt x="2624" y="37891"/>
                  </a:lnTo>
                  <a:lnTo>
                    <a:pt x="5300" y="39696"/>
                  </a:lnTo>
                  <a:lnTo>
                    <a:pt x="12035" y="41701"/>
                  </a:lnTo>
                  <a:lnTo>
                    <a:pt x="59315" y="34325"/>
                  </a:lnTo>
                  <a:lnTo>
                    <a:pt x="92456" y="25464"/>
                  </a:lnTo>
                  <a:lnTo>
                    <a:pt x="95526" y="26472"/>
                  </a:lnTo>
                  <a:lnTo>
                    <a:pt x="97573" y="28556"/>
                  </a:lnTo>
                  <a:lnTo>
                    <a:pt x="98938" y="31355"/>
                  </a:lnTo>
                  <a:lnTo>
                    <a:pt x="100859" y="48780"/>
                  </a:lnTo>
                  <a:lnTo>
                    <a:pt x="87004" y="90091"/>
                  </a:lnTo>
                  <a:lnTo>
                    <a:pt x="69947" y="137135"/>
                  </a:lnTo>
                  <a:lnTo>
                    <a:pt x="53119" y="178193"/>
                  </a:lnTo>
                  <a:lnTo>
                    <a:pt x="37776" y="210251"/>
                  </a:lnTo>
                  <a:lnTo>
                    <a:pt x="23429" y="233212"/>
                  </a:lnTo>
                  <a:lnTo>
                    <a:pt x="23403" y="234115"/>
                  </a:lnTo>
                  <a:lnTo>
                    <a:pt x="24091" y="234012"/>
                  </a:lnTo>
                  <a:lnTo>
                    <a:pt x="66840" y="195772"/>
                  </a:lnTo>
                  <a:lnTo>
                    <a:pt x="114164" y="160032"/>
                  </a:lnTo>
                  <a:lnTo>
                    <a:pt x="133417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1785"/>
          <p:cNvSpPr/>
          <p:nvPr>
            <p:custDataLst>
              <p:tags r:id="rId1"/>
            </p:custDataLst>
          </p:nvPr>
        </p:nvSpPr>
        <p:spPr>
          <a:xfrm>
            <a:off x="3143049" y="1488593"/>
            <a:ext cx="840599" cy="59325"/>
          </a:xfrm>
          <a:custGeom>
            <a:avLst/>
            <a:gdLst/>
            <a:ahLst/>
            <a:cxnLst/>
            <a:rect l="0" t="0" r="0" b="0"/>
            <a:pathLst>
              <a:path w="840599" h="59325">
                <a:moveTo>
                  <a:pt x="31951" y="35407"/>
                </a:moveTo>
                <a:lnTo>
                  <a:pt x="31951" y="35407"/>
                </a:lnTo>
                <a:lnTo>
                  <a:pt x="0" y="55801"/>
                </a:lnTo>
                <a:lnTo>
                  <a:pt x="68" y="57470"/>
                </a:lnTo>
                <a:lnTo>
                  <a:pt x="2229" y="58582"/>
                </a:lnTo>
                <a:lnTo>
                  <a:pt x="5786" y="59324"/>
                </a:lnTo>
                <a:lnTo>
                  <a:pt x="46146" y="55444"/>
                </a:lnTo>
                <a:lnTo>
                  <a:pt x="85532" y="51839"/>
                </a:lnTo>
                <a:lnTo>
                  <a:pt x="121852" y="47884"/>
                </a:lnTo>
                <a:lnTo>
                  <a:pt x="155162" y="44480"/>
                </a:lnTo>
                <a:lnTo>
                  <a:pt x="188782" y="42967"/>
                </a:lnTo>
                <a:lnTo>
                  <a:pt x="226302" y="38532"/>
                </a:lnTo>
                <a:lnTo>
                  <a:pt x="267907" y="33268"/>
                </a:lnTo>
                <a:lnTo>
                  <a:pt x="314620" y="30929"/>
                </a:lnTo>
                <a:lnTo>
                  <a:pt x="361722" y="28007"/>
                </a:lnTo>
                <a:lnTo>
                  <a:pt x="409233" y="24357"/>
                </a:lnTo>
                <a:lnTo>
                  <a:pt x="433756" y="22396"/>
                </a:lnTo>
                <a:lnTo>
                  <a:pt x="458571" y="20383"/>
                </a:lnTo>
                <a:lnTo>
                  <a:pt x="504958" y="16265"/>
                </a:lnTo>
                <a:lnTo>
                  <a:pt x="549798" y="12788"/>
                </a:lnTo>
                <a:lnTo>
                  <a:pt x="595598" y="11243"/>
                </a:lnTo>
                <a:lnTo>
                  <a:pt x="638061" y="8675"/>
                </a:lnTo>
                <a:lnTo>
                  <a:pt x="677394" y="5887"/>
                </a:lnTo>
                <a:lnTo>
                  <a:pt x="713691" y="4648"/>
                </a:lnTo>
                <a:lnTo>
                  <a:pt x="746756" y="4098"/>
                </a:lnTo>
                <a:lnTo>
                  <a:pt x="791256" y="3787"/>
                </a:lnTo>
                <a:lnTo>
                  <a:pt x="838521" y="3669"/>
                </a:lnTo>
                <a:lnTo>
                  <a:pt x="840598" y="3665"/>
                </a:lnTo>
                <a:lnTo>
                  <a:pt x="806327" y="0"/>
                </a:lnTo>
                <a:lnTo>
                  <a:pt x="772405" y="1561"/>
                </a:lnTo>
                <a:lnTo>
                  <a:pt x="727124" y="3036"/>
                </a:lnTo>
                <a:lnTo>
                  <a:pt x="683526" y="3473"/>
                </a:lnTo>
                <a:lnTo>
                  <a:pt x="650329" y="5457"/>
                </a:lnTo>
                <a:lnTo>
                  <a:pt x="614408" y="8690"/>
                </a:lnTo>
                <a:lnTo>
                  <a:pt x="577276" y="12479"/>
                </a:lnTo>
                <a:lnTo>
                  <a:pt x="537725" y="16515"/>
                </a:lnTo>
                <a:lnTo>
                  <a:pt x="496628" y="21366"/>
                </a:lnTo>
                <a:lnTo>
                  <a:pt x="454845" y="28226"/>
                </a:lnTo>
                <a:lnTo>
                  <a:pt x="412755" y="34097"/>
                </a:lnTo>
                <a:lnTo>
                  <a:pt x="371236" y="39058"/>
                </a:lnTo>
                <a:lnTo>
                  <a:pt x="331617" y="43615"/>
                </a:lnTo>
                <a:lnTo>
                  <a:pt x="294723" y="47992"/>
                </a:lnTo>
                <a:lnTo>
                  <a:pt x="260922" y="51584"/>
                </a:lnTo>
                <a:lnTo>
                  <a:pt x="216681" y="54311"/>
                </a:lnTo>
                <a:lnTo>
                  <a:pt x="174096" y="57863"/>
                </a:lnTo>
                <a:lnTo>
                  <a:pt x="162154" y="56441"/>
                </a:lnTo>
                <a:lnTo>
                  <a:pt x="163203" y="55074"/>
                </a:lnTo>
                <a:lnTo>
                  <a:pt x="208474" y="45929"/>
                </a:lnTo>
                <a:lnTo>
                  <a:pt x="250811" y="40084"/>
                </a:lnTo>
                <a:lnTo>
                  <a:pt x="290794" y="37485"/>
                </a:lnTo>
                <a:lnTo>
                  <a:pt x="387551" y="290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SMARTInkShape-Group372"/>
          <p:cNvGrpSpPr/>
          <p:nvPr/>
        </p:nvGrpSpPr>
        <p:grpSpPr>
          <a:xfrm>
            <a:off x="3848260" y="2789417"/>
            <a:ext cx="634841" cy="365595"/>
            <a:chOff x="3848260" y="2789417"/>
            <a:chExt cx="634841" cy="365595"/>
          </a:xfrm>
        </p:grpSpPr>
        <p:sp>
          <p:nvSpPr>
            <p:cNvPr id="75" name="SMARTInkShape-1786"/>
            <p:cNvSpPr/>
            <p:nvPr>
              <p:custDataLst>
                <p:tags r:id="rId67"/>
              </p:custDataLst>
            </p:nvPr>
          </p:nvSpPr>
          <p:spPr>
            <a:xfrm>
              <a:off x="4266477" y="3073400"/>
              <a:ext cx="216624" cy="28197"/>
            </a:xfrm>
            <a:custGeom>
              <a:avLst/>
              <a:gdLst/>
              <a:ahLst/>
              <a:cxnLst/>
              <a:rect l="0" t="0" r="0" b="0"/>
              <a:pathLst>
                <a:path w="216624" h="28197">
                  <a:moveTo>
                    <a:pt x="19773" y="6350"/>
                  </a:moveTo>
                  <a:lnTo>
                    <a:pt x="19773" y="6350"/>
                  </a:lnTo>
                  <a:lnTo>
                    <a:pt x="5975" y="19442"/>
                  </a:lnTo>
                  <a:lnTo>
                    <a:pt x="0" y="22752"/>
                  </a:lnTo>
                  <a:lnTo>
                    <a:pt x="240" y="24340"/>
                  </a:lnTo>
                  <a:lnTo>
                    <a:pt x="6153" y="27987"/>
                  </a:lnTo>
                  <a:lnTo>
                    <a:pt x="17718" y="28196"/>
                  </a:lnTo>
                  <a:lnTo>
                    <a:pt x="54880" y="25952"/>
                  </a:lnTo>
                  <a:lnTo>
                    <a:pt x="93989" y="22193"/>
                  </a:lnTo>
                  <a:lnTo>
                    <a:pt x="133289" y="14601"/>
                  </a:lnTo>
                  <a:lnTo>
                    <a:pt x="179622" y="6307"/>
                  </a:lnTo>
                  <a:lnTo>
                    <a:pt x="216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787"/>
            <p:cNvSpPr/>
            <p:nvPr>
              <p:custDataLst>
                <p:tags r:id="rId68"/>
              </p:custDataLst>
            </p:nvPr>
          </p:nvSpPr>
          <p:spPr>
            <a:xfrm>
              <a:off x="4252273" y="2971800"/>
              <a:ext cx="135578" cy="24518"/>
            </a:xfrm>
            <a:custGeom>
              <a:avLst/>
              <a:gdLst/>
              <a:ahLst/>
              <a:cxnLst/>
              <a:rect l="0" t="0" r="0" b="0"/>
              <a:pathLst>
                <a:path w="135578" h="24518">
                  <a:moveTo>
                    <a:pt x="14927" y="19050"/>
                  </a:moveTo>
                  <a:lnTo>
                    <a:pt x="14927" y="19050"/>
                  </a:lnTo>
                  <a:lnTo>
                    <a:pt x="11556" y="22421"/>
                  </a:lnTo>
                  <a:lnTo>
                    <a:pt x="8019" y="24076"/>
                  </a:lnTo>
                  <a:lnTo>
                    <a:pt x="6088" y="24517"/>
                  </a:lnTo>
                  <a:lnTo>
                    <a:pt x="4095" y="24106"/>
                  </a:lnTo>
                  <a:lnTo>
                    <a:pt x="0" y="21767"/>
                  </a:lnTo>
                  <a:lnTo>
                    <a:pt x="36" y="20862"/>
                  </a:lnTo>
                  <a:lnTo>
                    <a:pt x="1472" y="20258"/>
                  </a:lnTo>
                  <a:lnTo>
                    <a:pt x="38059" y="9775"/>
                  </a:lnTo>
                  <a:lnTo>
                    <a:pt x="83702" y="2140"/>
                  </a:lnTo>
                  <a:lnTo>
                    <a:pt x="135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788"/>
            <p:cNvSpPr/>
            <p:nvPr>
              <p:custDataLst>
                <p:tags r:id="rId69"/>
              </p:custDataLst>
            </p:nvPr>
          </p:nvSpPr>
          <p:spPr>
            <a:xfrm>
              <a:off x="3848260" y="2789417"/>
              <a:ext cx="194733" cy="365595"/>
            </a:xfrm>
            <a:custGeom>
              <a:avLst/>
              <a:gdLst/>
              <a:ahLst/>
              <a:cxnLst/>
              <a:rect l="0" t="0" r="0" b="0"/>
              <a:pathLst>
                <a:path w="194733" h="365595">
                  <a:moveTo>
                    <a:pt x="171290" y="49033"/>
                  </a:moveTo>
                  <a:lnTo>
                    <a:pt x="171290" y="49033"/>
                  </a:lnTo>
                  <a:lnTo>
                    <a:pt x="174661" y="45662"/>
                  </a:lnTo>
                  <a:lnTo>
                    <a:pt x="176316" y="42125"/>
                  </a:lnTo>
                  <a:lnTo>
                    <a:pt x="177378" y="34106"/>
                  </a:lnTo>
                  <a:lnTo>
                    <a:pt x="170698" y="16711"/>
                  </a:lnTo>
                  <a:lnTo>
                    <a:pt x="168779" y="12668"/>
                  </a:lnTo>
                  <a:lnTo>
                    <a:pt x="161001" y="6295"/>
                  </a:lnTo>
                  <a:lnTo>
                    <a:pt x="149784" y="1816"/>
                  </a:lnTo>
                  <a:lnTo>
                    <a:pt x="125485" y="0"/>
                  </a:lnTo>
                  <a:lnTo>
                    <a:pt x="89357" y="5028"/>
                  </a:lnTo>
                  <a:lnTo>
                    <a:pt x="44180" y="24136"/>
                  </a:lnTo>
                  <a:lnTo>
                    <a:pt x="21836" y="38363"/>
                  </a:lnTo>
                  <a:lnTo>
                    <a:pt x="4084" y="62727"/>
                  </a:lnTo>
                  <a:lnTo>
                    <a:pt x="80" y="78402"/>
                  </a:lnTo>
                  <a:lnTo>
                    <a:pt x="0" y="85546"/>
                  </a:lnTo>
                  <a:lnTo>
                    <a:pt x="10000" y="112455"/>
                  </a:lnTo>
                  <a:lnTo>
                    <a:pt x="29740" y="136028"/>
                  </a:lnTo>
                  <a:lnTo>
                    <a:pt x="69716" y="167321"/>
                  </a:lnTo>
                  <a:lnTo>
                    <a:pt x="113699" y="204493"/>
                  </a:lnTo>
                  <a:lnTo>
                    <a:pt x="160090" y="247691"/>
                  </a:lnTo>
                  <a:lnTo>
                    <a:pt x="182875" y="276710"/>
                  </a:lnTo>
                  <a:lnTo>
                    <a:pt x="192283" y="300564"/>
                  </a:lnTo>
                  <a:lnTo>
                    <a:pt x="194732" y="314636"/>
                  </a:lnTo>
                  <a:lnTo>
                    <a:pt x="188294" y="329827"/>
                  </a:lnTo>
                  <a:lnTo>
                    <a:pt x="175319" y="344575"/>
                  </a:lnTo>
                  <a:lnTo>
                    <a:pt x="157794" y="355833"/>
                  </a:lnTo>
                  <a:lnTo>
                    <a:pt x="128094" y="363363"/>
                  </a:lnTo>
                  <a:lnTo>
                    <a:pt x="90209" y="365594"/>
                  </a:lnTo>
                  <a:lnTo>
                    <a:pt x="61188" y="362884"/>
                  </a:lnTo>
                  <a:lnTo>
                    <a:pt x="49918" y="357620"/>
                  </a:lnTo>
                  <a:lnTo>
                    <a:pt x="45926" y="354241"/>
                  </a:lnTo>
                  <a:lnTo>
                    <a:pt x="46086" y="349872"/>
                  </a:lnTo>
                  <a:lnTo>
                    <a:pt x="53790" y="339373"/>
                  </a:lnTo>
                  <a:lnTo>
                    <a:pt x="95090" y="315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373"/>
          <p:cNvGrpSpPr/>
          <p:nvPr/>
        </p:nvGrpSpPr>
        <p:grpSpPr>
          <a:xfrm>
            <a:off x="4847979" y="2537597"/>
            <a:ext cx="1190872" cy="973954"/>
            <a:chOff x="4847979" y="2537597"/>
            <a:chExt cx="1190872" cy="973954"/>
          </a:xfrm>
        </p:grpSpPr>
        <p:sp>
          <p:nvSpPr>
            <p:cNvPr id="79" name="SMARTInkShape-1789"/>
            <p:cNvSpPr/>
            <p:nvPr>
              <p:custDataLst>
                <p:tags r:id="rId55"/>
              </p:custDataLst>
            </p:nvPr>
          </p:nvSpPr>
          <p:spPr>
            <a:xfrm>
              <a:off x="5672159" y="2537597"/>
              <a:ext cx="119042" cy="131127"/>
            </a:xfrm>
            <a:custGeom>
              <a:avLst/>
              <a:gdLst/>
              <a:ahLst/>
              <a:cxnLst/>
              <a:rect l="0" t="0" r="0" b="0"/>
              <a:pathLst>
                <a:path w="119042" h="131127">
                  <a:moveTo>
                    <a:pt x="49191" y="34153"/>
                  </a:moveTo>
                  <a:lnTo>
                    <a:pt x="49191" y="34153"/>
                  </a:lnTo>
                  <a:lnTo>
                    <a:pt x="49191" y="37524"/>
                  </a:lnTo>
                  <a:lnTo>
                    <a:pt x="47309" y="41060"/>
                  </a:lnTo>
                  <a:lnTo>
                    <a:pt x="45820" y="42991"/>
                  </a:lnTo>
                  <a:lnTo>
                    <a:pt x="32876" y="84189"/>
                  </a:lnTo>
                  <a:lnTo>
                    <a:pt x="13011" y="118606"/>
                  </a:lnTo>
                  <a:lnTo>
                    <a:pt x="3821" y="129575"/>
                  </a:lnTo>
                  <a:lnTo>
                    <a:pt x="2011" y="130929"/>
                  </a:lnTo>
                  <a:lnTo>
                    <a:pt x="804" y="131126"/>
                  </a:lnTo>
                  <a:lnTo>
                    <a:pt x="0" y="130551"/>
                  </a:lnTo>
                  <a:lnTo>
                    <a:pt x="9316" y="86146"/>
                  </a:lnTo>
                  <a:lnTo>
                    <a:pt x="21271" y="49258"/>
                  </a:lnTo>
                  <a:lnTo>
                    <a:pt x="32549" y="28166"/>
                  </a:lnTo>
                  <a:lnTo>
                    <a:pt x="53354" y="6509"/>
                  </a:lnTo>
                  <a:lnTo>
                    <a:pt x="64212" y="700"/>
                  </a:lnTo>
                  <a:lnTo>
                    <a:pt x="73741" y="0"/>
                  </a:lnTo>
                  <a:lnTo>
                    <a:pt x="78258" y="801"/>
                  </a:lnTo>
                  <a:lnTo>
                    <a:pt x="81269" y="2746"/>
                  </a:lnTo>
                  <a:lnTo>
                    <a:pt x="83276" y="5454"/>
                  </a:lnTo>
                  <a:lnTo>
                    <a:pt x="96990" y="40005"/>
                  </a:lnTo>
                  <a:lnTo>
                    <a:pt x="102864" y="61287"/>
                  </a:lnTo>
                  <a:lnTo>
                    <a:pt x="119041" y="97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90"/>
            <p:cNvSpPr/>
            <p:nvPr>
              <p:custDataLst>
                <p:tags r:id="rId56"/>
              </p:custDataLst>
            </p:nvPr>
          </p:nvSpPr>
          <p:spPr>
            <a:xfrm>
              <a:off x="5938133" y="2559412"/>
              <a:ext cx="100718" cy="126109"/>
            </a:xfrm>
            <a:custGeom>
              <a:avLst/>
              <a:gdLst/>
              <a:ahLst/>
              <a:cxnLst/>
              <a:rect l="0" t="0" r="0" b="0"/>
              <a:pathLst>
                <a:path w="100718" h="126109">
                  <a:moveTo>
                    <a:pt x="5467" y="18688"/>
                  </a:moveTo>
                  <a:lnTo>
                    <a:pt x="5467" y="18688"/>
                  </a:lnTo>
                  <a:lnTo>
                    <a:pt x="2096" y="15317"/>
                  </a:lnTo>
                  <a:lnTo>
                    <a:pt x="441" y="11781"/>
                  </a:lnTo>
                  <a:lnTo>
                    <a:pt x="0" y="9850"/>
                  </a:lnTo>
                  <a:lnTo>
                    <a:pt x="411" y="7857"/>
                  </a:lnTo>
                  <a:lnTo>
                    <a:pt x="2749" y="3761"/>
                  </a:lnTo>
                  <a:lnTo>
                    <a:pt x="4360" y="2387"/>
                  </a:lnTo>
                  <a:lnTo>
                    <a:pt x="8033" y="860"/>
                  </a:lnTo>
                  <a:lnTo>
                    <a:pt x="20808" y="0"/>
                  </a:lnTo>
                  <a:lnTo>
                    <a:pt x="24867" y="1290"/>
                  </a:lnTo>
                  <a:lnTo>
                    <a:pt x="31258" y="6487"/>
                  </a:lnTo>
                  <a:lnTo>
                    <a:pt x="38822" y="20717"/>
                  </a:lnTo>
                  <a:lnTo>
                    <a:pt x="39577" y="34171"/>
                  </a:lnTo>
                  <a:lnTo>
                    <a:pt x="36149" y="50264"/>
                  </a:lnTo>
                  <a:lnTo>
                    <a:pt x="17583" y="92914"/>
                  </a:lnTo>
                  <a:lnTo>
                    <a:pt x="6855" y="120605"/>
                  </a:lnTo>
                  <a:lnTo>
                    <a:pt x="8510" y="122616"/>
                  </a:lnTo>
                  <a:lnTo>
                    <a:pt x="15991" y="124851"/>
                  </a:lnTo>
                  <a:lnTo>
                    <a:pt x="32104" y="126108"/>
                  </a:lnTo>
                  <a:lnTo>
                    <a:pt x="100717" y="10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91"/>
            <p:cNvSpPr/>
            <p:nvPr>
              <p:custDataLst>
                <p:tags r:id="rId57"/>
              </p:custDataLst>
            </p:nvPr>
          </p:nvSpPr>
          <p:spPr>
            <a:xfrm>
              <a:off x="5835650" y="29464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9329" y="28379"/>
                  </a:lnTo>
                  <a:lnTo>
                    <a:pt x="7674" y="248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92"/>
            <p:cNvSpPr/>
            <p:nvPr>
              <p:custDataLst>
                <p:tags r:id="rId58"/>
              </p:custDataLst>
            </p:nvPr>
          </p:nvSpPr>
          <p:spPr>
            <a:xfrm>
              <a:off x="5835650" y="30607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93"/>
            <p:cNvSpPr/>
            <p:nvPr>
              <p:custDataLst>
                <p:tags r:id="rId59"/>
              </p:custDataLst>
            </p:nvPr>
          </p:nvSpPr>
          <p:spPr>
            <a:xfrm>
              <a:off x="5549389" y="2775582"/>
              <a:ext cx="253552" cy="264692"/>
            </a:xfrm>
            <a:custGeom>
              <a:avLst/>
              <a:gdLst/>
              <a:ahLst/>
              <a:cxnLst/>
              <a:rect l="0" t="0" r="0" b="0"/>
              <a:pathLst>
                <a:path w="253552" h="264692">
                  <a:moveTo>
                    <a:pt x="241811" y="37468"/>
                  </a:moveTo>
                  <a:lnTo>
                    <a:pt x="241811" y="37468"/>
                  </a:lnTo>
                  <a:lnTo>
                    <a:pt x="245182" y="34097"/>
                  </a:lnTo>
                  <a:lnTo>
                    <a:pt x="246837" y="30561"/>
                  </a:lnTo>
                  <a:lnTo>
                    <a:pt x="247278" y="28630"/>
                  </a:lnTo>
                  <a:lnTo>
                    <a:pt x="253070" y="18369"/>
                  </a:lnTo>
                  <a:lnTo>
                    <a:pt x="253551" y="16269"/>
                  </a:lnTo>
                  <a:lnTo>
                    <a:pt x="250855" y="6570"/>
                  </a:lnTo>
                  <a:lnTo>
                    <a:pt x="248546" y="4169"/>
                  </a:lnTo>
                  <a:lnTo>
                    <a:pt x="242218" y="1502"/>
                  </a:lnTo>
                  <a:lnTo>
                    <a:pt x="227349" y="0"/>
                  </a:lnTo>
                  <a:lnTo>
                    <a:pt x="187449" y="15407"/>
                  </a:lnTo>
                  <a:lnTo>
                    <a:pt x="140265" y="43014"/>
                  </a:lnTo>
                  <a:lnTo>
                    <a:pt x="124713" y="56866"/>
                  </a:lnTo>
                  <a:lnTo>
                    <a:pt x="109435" y="79120"/>
                  </a:lnTo>
                  <a:lnTo>
                    <a:pt x="105366" y="90317"/>
                  </a:lnTo>
                  <a:lnTo>
                    <a:pt x="106398" y="95984"/>
                  </a:lnTo>
                  <a:lnTo>
                    <a:pt x="113189" y="107925"/>
                  </a:lnTo>
                  <a:lnTo>
                    <a:pt x="127025" y="116525"/>
                  </a:lnTo>
                  <a:lnTo>
                    <a:pt x="150886" y="123451"/>
                  </a:lnTo>
                  <a:lnTo>
                    <a:pt x="177914" y="126690"/>
                  </a:lnTo>
                  <a:lnTo>
                    <a:pt x="180163" y="127993"/>
                  </a:lnTo>
                  <a:lnTo>
                    <a:pt x="181662" y="129569"/>
                  </a:lnTo>
                  <a:lnTo>
                    <a:pt x="180545" y="130618"/>
                  </a:lnTo>
                  <a:lnTo>
                    <a:pt x="133125" y="142673"/>
                  </a:lnTo>
                  <a:lnTo>
                    <a:pt x="89683" y="158412"/>
                  </a:lnTo>
                  <a:lnTo>
                    <a:pt x="46669" y="176370"/>
                  </a:lnTo>
                  <a:lnTo>
                    <a:pt x="3065" y="216961"/>
                  </a:lnTo>
                  <a:lnTo>
                    <a:pt x="0" y="230602"/>
                  </a:lnTo>
                  <a:lnTo>
                    <a:pt x="1695" y="244661"/>
                  </a:lnTo>
                  <a:lnTo>
                    <a:pt x="7151" y="255613"/>
                  </a:lnTo>
                  <a:lnTo>
                    <a:pt x="13404" y="259098"/>
                  </a:lnTo>
                  <a:lnTo>
                    <a:pt x="51976" y="264691"/>
                  </a:lnTo>
                  <a:lnTo>
                    <a:pt x="97147" y="262425"/>
                  </a:lnTo>
                  <a:lnTo>
                    <a:pt x="141014" y="257149"/>
                  </a:lnTo>
                  <a:lnTo>
                    <a:pt x="197361" y="247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94"/>
            <p:cNvSpPr/>
            <p:nvPr>
              <p:custDataLst>
                <p:tags r:id="rId60"/>
              </p:custDataLst>
            </p:nvPr>
          </p:nvSpPr>
          <p:spPr>
            <a:xfrm>
              <a:off x="5029284" y="2588434"/>
              <a:ext cx="120567" cy="105289"/>
            </a:xfrm>
            <a:custGeom>
              <a:avLst/>
              <a:gdLst/>
              <a:ahLst/>
              <a:cxnLst/>
              <a:rect l="0" t="0" r="0" b="0"/>
              <a:pathLst>
                <a:path w="120567" h="105289">
                  <a:moveTo>
                    <a:pt x="12616" y="34116"/>
                  </a:moveTo>
                  <a:lnTo>
                    <a:pt x="12616" y="34116"/>
                  </a:lnTo>
                  <a:lnTo>
                    <a:pt x="9245" y="34116"/>
                  </a:lnTo>
                  <a:lnTo>
                    <a:pt x="8252" y="33410"/>
                  </a:lnTo>
                  <a:lnTo>
                    <a:pt x="7590" y="32235"/>
                  </a:lnTo>
                  <a:lnTo>
                    <a:pt x="7149" y="30745"/>
                  </a:lnTo>
                  <a:lnTo>
                    <a:pt x="6149" y="29752"/>
                  </a:lnTo>
                  <a:lnTo>
                    <a:pt x="3156" y="28649"/>
                  </a:lnTo>
                  <a:lnTo>
                    <a:pt x="2076" y="30471"/>
                  </a:lnTo>
                  <a:lnTo>
                    <a:pt x="0" y="68377"/>
                  </a:lnTo>
                  <a:lnTo>
                    <a:pt x="5682" y="104891"/>
                  </a:lnTo>
                  <a:lnTo>
                    <a:pt x="5876" y="105288"/>
                  </a:lnTo>
                  <a:lnTo>
                    <a:pt x="17082" y="62077"/>
                  </a:lnTo>
                  <a:lnTo>
                    <a:pt x="24680" y="28760"/>
                  </a:lnTo>
                  <a:lnTo>
                    <a:pt x="34206" y="11980"/>
                  </a:lnTo>
                  <a:lnTo>
                    <a:pt x="45495" y="3111"/>
                  </a:lnTo>
                  <a:lnTo>
                    <a:pt x="51469" y="746"/>
                  </a:lnTo>
                  <a:lnTo>
                    <a:pt x="63750" y="0"/>
                  </a:lnTo>
                  <a:lnTo>
                    <a:pt x="69989" y="788"/>
                  </a:lnTo>
                  <a:lnTo>
                    <a:pt x="82565" y="7309"/>
                  </a:lnTo>
                  <a:lnTo>
                    <a:pt x="88882" y="12011"/>
                  </a:lnTo>
                  <a:lnTo>
                    <a:pt x="104515" y="38855"/>
                  </a:lnTo>
                  <a:lnTo>
                    <a:pt x="120566" y="103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95"/>
            <p:cNvSpPr/>
            <p:nvPr>
              <p:custDataLst>
                <p:tags r:id="rId61"/>
              </p:custDataLst>
            </p:nvPr>
          </p:nvSpPr>
          <p:spPr>
            <a:xfrm>
              <a:off x="5302250" y="33464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8924" y="22368"/>
                  </a:lnTo>
                  <a:lnTo>
                    <a:pt x="2212" y="6616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96"/>
            <p:cNvSpPr/>
            <p:nvPr>
              <p:custDataLst>
                <p:tags r:id="rId62"/>
              </p:custDataLst>
            </p:nvPr>
          </p:nvSpPr>
          <p:spPr>
            <a:xfrm>
              <a:off x="5103173" y="3422650"/>
              <a:ext cx="97478" cy="47347"/>
            </a:xfrm>
            <a:custGeom>
              <a:avLst/>
              <a:gdLst/>
              <a:ahLst/>
              <a:cxnLst/>
              <a:rect l="0" t="0" r="0" b="0"/>
              <a:pathLst>
                <a:path w="97478" h="47347">
                  <a:moveTo>
                    <a:pt x="14927" y="31750"/>
                  </a:moveTo>
                  <a:lnTo>
                    <a:pt x="14927" y="31750"/>
                  </a:lnTo>
                  <a:lnTo>
                    <a:pt x="0" y="46677"/>
                  </a:lnTo>
                  <a:lnTo>
                    <a:pt x="742" y="47346"/>
                  </a:lnTo>
                  <a:lnTo>
                    <a:pt x="7212" y="46207"/>
                  </a:lnTo>
                  <a:lnTo>
                    <a:pt x="97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97"/>
            <p:cNvSpPr/>
            <p:nvPr>
              <p:custDataLst>
                <p:tags r:id="rId63"/>
              </p:custDataLst>
            </p:nvPr>
          </p:nvSpPr>
          <p:spPr>
            <a:xfrm>
              <a:off x="5092700" y="33401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9" y="6088"/>
                  </a:lnTo>
                  <a:lnTo>
                    <a:pt x="55093" y="7040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98"/>
            <p:cNvSpPr/>
            <p:nvPr>
              <p:custDataLst>
                <p:tags r:id="rId64"/>
              </p:custDataLst>
            </p:nvPr>
          </p:nvSpPr>
          <p:spPr>
            <a:xfrm>
              <a:off x="4972312" y="3280332"/>
              <a:ext cx="31489" cy="34369"/>
            </a:xfrm>
            <a:custGeom>
              <a:avLst/>
              <a:gdLst/>
              <a:ahLst/>
              <a:cxnLst/>
              <a:rect l="0" t="0" r="0" b="0"/>
              <a:pathLst>
                <a:path w="31489" h="34369">
                  <a:moveTo>
                    <a:pt x="6088" y="34368"/>
                  </a:moveTo>
                  <a:lnTo>
                    <a:pt x="6088" y="34368"/>
                  </a:lnTo>
                  <a:lnTo>
                    <a:pt x="1724" y="24229"/>
                  </a:lnTo>
                  <a:lnTo>
                    <a:pt x="0" y="7886"/>
                  </a:lnTo>
                  <a:lnTo>
                    <a:pt x="1736" y="3078"/>
                  </a:lnTo>
                  <a:lnTo>
                    <a:pt x="3187" y="808"/>
                  </a:lnTo>
                  <a:lnTo>
                    <a:pt x="5565" y="0"/>
                  </a:lnTo>
                  <a:lnTo>
                    <a:pt x="31488" y="2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799"/>
            <p:cNvSpPr/>
            <p:nvPr>
              <p:custDataLst>
                <p:tags r:id="rId65"/>
              </p:custDataLst>
            </p:nvPr>
          </p:nvSpPr>
          <p:spPr>
            <a:xfrm>
              <a:off x="4978662" y="3384550"/>
              <a:ext cx="12439" cy="127001"/>
            </a:xfrm>
            <a:custGeom>
              <a:avLst/>
              <a:gdLst/>
              <a:ahLst/>
              <a:cxnLst/>
              <a:rect l="0" t="0" r="0" b="0"/>
              <a:pathLst>
                <a:path w="12439" h="127001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45434"/>
                  </a:lnTo>
                  <a:lnTo>
                    <a:pt x="6679" y="91895"/>
                  </a:lnTo>
                  <a:lnTo>
                    <a:pt x="1243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00"/>
            <p:cNvSpPr/>
            <p:nvPr>
              <p:custDataLst>
                <p:tags r:id="rId66"/>
              </p:custDataLst>
            </p:nvPr>
          </p:nvSpPr>
          <p:spPr>
            <a:xfrm>
              <a:off x="4847979" y="2775235"/>
              <a:ext cx="505072" cy="395338"/>
            </a:xfrm>
            <a:custGeom>
              <a:avLst/>
              <a:gdLst/>
              <a:ahLst/>
              <a:cxnLst/>
              <a:rect l="0" t="0" r="0" b="0"/>
              <a:pathLst>
                <a:path w="505072" h="395338">
                  <a:moveTo>
                    <a:pt x="416171" y="12415"/>
                  </a:moveTo>
                  <a:lnTo>
                    <a:pt x="416171" y="12415"/>
                  </a:lnTo>
                  <a:lnTo>
                    <a:pt x="416171" y="9044"/>
                  </a:lnTo>
                  <a:lnTo>
                    <a:pt x="415465" y="8051"/>
                  </a:lnTo>
                  <a:lnTo>
                    <a:pt x="414289" y="7389"/>
                  </a:lnTo>
                  <a:lnTo>
                    <a:pt x="412800" y="6948"/>
                  </a:lnTo>
                  <a:lnTo>
                    <a:pt x="411807" y="5948"/>
                  </a:lnTo>
                  <a:lnTo>
                    <a:pt x="410704" y="2955"/>
                  </a:lnTo>
                  <a:lnTo>
                    <a:pt x="409704" y="1875"/>
                  </a:lnTo>
                  <a:lnTo>
                    <a:pt x="406711" y="675"/>
                  </a:lnTo>
                  <a:lnTo>
                    <a:pt x="397689" y="0"/>
                  </a:lnTo>
                  <a:lnTo>
                    <a:pt x="356025" y="8578"/>
                  </a:lnTo>
                  <a:lnTo>
                    <a:pt x="317089" y="22502"/>
                  </a:lnTo>
                  <a:lnTo>
                    <a:pt x="273127" y="41140"/>
                  </a:lnTo>
                  <a:lnTo>
                    <a:pt x="226735" y="55405"/>
                  </a:lnTo>
                  <a:lnTo>
                    <a:pt x="184515" y="71014"/>
                  </a:lnTo>
                  <a:lnTo>
                    <a:pt x="144164" y="90887"/>
                  </a:lnTo>
                  <a:lnTo>
                    <a:pt x="97623" y="114464"/>
                  </a:lnTo>
                  <a:lnTo>
                    <a:pt x="77744" y="126209"/>
                  </a:lnTo>
                  <a:lnTo>
                    <a:pt x="73430" y="131317"/>
                  </a:lnTo>
                  <a:lnTo>
                    <a:pt x="71260" y="136132"/>
                  </a:lnTo>
                  <a:lnTo>
                    <a:pt x="72636" y="140049"/>
                  </a:lnTo>
                  <a:lnTo>
                    <a:pt x="81691" y="146282"/>
                  </a:lnTo>
                  <a:lnTo>
                    <a:pt x="123591" y="151668"/>
                  </a:lnTo>
                  <a:lnTo>
                    <a:pt x="170647" y="158795"/>
                  </a:lnTo>
                  <a:lnTo>
                    <a:pt x="204039" y="162139"/>
                  </a:lnTo>
                  <a:lnTo>
                    <a:pt x="240045" y="163626"/>
                  </a:lnTo>
                  <a:lnTo>
                    <a:pt x="275334" y="166168"/>
                  </a:lnTo>
                  <a:lnTo>
                    <a:pt x="321289" y="171566"/>
                  </a:lnTo>
                  <a:lnTo>
                    <a:pt x="354939" y="179711"/>
                  </a:lnTo>
                  <a:lnTo>
                    <a:pt x="358416" y="183213"/>
                  </a:lnTo>
                  <a:lnTo>
                    <a:pt x="362280" y="192747"/>
                  </a:lnTo>
                  <a:lnTo>
                    <a:pt x="359783" y="198959"/>
                  </a:lnTo>
                  <a:lnTo>
                    <a:pt x="347600" y="213386"/>
                  </a:lnTo>
                  <a:lnTo>
                    <a:pt x="306670" y="239869"/>
                  </a:lnTo>
                  <a:lnTo>
                    <a:pt x="270994" y="256982"/>
                  </a:lnTo>
                  <a:lnTo>
                    <a:pt x="236407" y="273982"/>
                  </a:lnTo>
                  <a:lnTo>
                    <a:pt x="194124" y="293273"/>
                  </a:lnTo>
                  <a:lnTo>
                    <a:pt x="155881" y="307926"/>
                  </a:lnTo>
                  <a:lnTo>
                    <a:pt x="110102" y="326225"/>
                  </a:lnTo>
                  <a:lnTo>
                    <a:pt x="68970" y="347609"/>
                  </a:lnTo>
                  <a:lnTo>
                    <a:pt x="26718" y="369002"/>
                  </a:lnTo>
                  <a:lnTo>
                    <a:pt x="3659" y="383471"/>
                  </a:lnTo>
                  <a:lnTo>
                    <a:pt x="0" y="388525"/>
                  </a:lnTo>
                  <a:lnTo>
                    <a:pt x="1845" y="390861"/>
                  </a:lnTo>
                  <a:lnTo>
                    <a:pt x="11422" y="395337"/>
                  </a:lnTo>
                  <a:lnTo>
                    <a:pt x="58728" y="394526"/>
                  </a:lnTo>
                  <a:lnTo>
                    <a:pt x="98203" y="392333"/>
                  </a:lnTo>
                  <a:lnTo>
                    <a:pt x="138679" y="386819"/>
                  </a:lnTo>
                  <a:lnTo>
                    <a:pt x="175484" y="383428"/>
                  </a:lnTo>
                  <a:lnTo>
                    <a:pt x="209010" y="380510"/>
                  </a:lnTo>
                  <a:lnTo>
                    <a:pt x="242725" y="374509"/>
                  </a:lnTo>
                  <a:lnTo>
                    <a:pt x="290069" y="369939"/>
                  </a:lnTo>
                  <a:lnTo>
                    <a:pt x="335377" y="365214"/>
                  </a:lnTo>
                  <a:lnTo>
                    <a:pt x="376709" y="359346"/>
                  </a:lnTo>
                  <a:lnTo>
                    <a:pt x="415767" y="356509"/>
                  </a:lnTo>
                  <a:lnTo>
                    <a:pt x="505071" y="355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374"/>
          <p:cNvGrpSpPr/>
          <p:nvPr/>
        </p:nvGrpSpPr>
        <p:grpSpPr>
          <a:xfrm>
            <a:off x="4222750" y="4454852"/>
            <a:ext cx="260351" cy="140805"/>
            <a:chOff x="4222750" y="4454852"/>
            <a:chExt cx="260351" cy="140805"/>
          </a:xfrm>
        </p:grpSpPr>
        <p:sp>
          <p:nvSpPr>
            <p:cNvPr id="92" name="SMARTInkShape-1801"/>
            <p:cNvSpPr/>
            <p:nvPr>
              <p:custDataLst>
                <p:tags r:id="rId53"/>
              </p:custDataLst>
            </p:nvPr>
          </p:nvSpPr>
          <p:spPr>
            <a:xfrm>
              <a:off x="4222750" y="4454852"/>
              <a:ext cx="222251" cy="15549"/>
            </a:xfrm>
            <a:custGeom>
              <a:avLst/>
              <a:gdLst/>
              <a:ahLst/>
              <a:cxnLst/>
              <a:rect l="0" t="0" r="0" b="0"/>
              <a:pathLst>
                <a:path w="222251" h="15549">
                  <a:moveTo>
                    <a:pt x="0" y="15548"/>
                  </a:moveTo>
                  <a:lnTo>
                    <a:pt x="0" y="15548"/>
                  </a:lnTo>
                  <a:lnTo>
                    <a:pt x="24484" y="14137"/>
                  </a:lnTo>
                  <a:lnTo>
                    <a:pt x="63946" y="5496"/>
                  </a:lnTo>
                  <a:lnTo>
                    <a:pt x="109292" y="0"/>
                  </a:lnTo>
                  <a:lnTo>
                    <a:pt x="150992" y="1554"/>
                  </a:lnTo>
                  <a:lnTo>
                    <a:pt x="222250" y="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02"/>
            <p:cNvSpPr/>
            <p:nvPr>
              <p:custDataLst>
                <p:tags r:id="rId54"/>
              </p:custDataLst>
            </p:nvPr>
          </p:nvSpPr>
          <p:spPr>
            <a:xfrm>
              <a:off x="4306113" y="4565650"/>
              <a:ext cx="176988" cy="30007"/>
            </a:xfrm>
            <a:custGeom>
              <a:avLst/>
              <a:gdLst/>
              <a:ahLst/>
              <a:cxnLst/>
              <a:rect l="0" t="0" r="0" b="0"/>
              <a:pathLst>
                <a:path w="176988" h="30007">
                  <a:moveTo>
                    <a:pt x="24587" y="0"/>
                  </a:moveTo>
                  <a:lnTo>
                    <a:pt x="24587" y="0"/>
                  </a:lnTo>
                  <a:lnTo>
                    <a:pt x="2075" y="19559"/>
                  </a:lnTo>
                  <a:lnTo>
                    <a:pt x="407" y="22917"/>
                  </a:lnTo>
                  <a:lnTo>
                    <a:pt x="0" y="25861"/>
                  </a:lnTo>
                  <a:lnTo>
                    <a:pt x="2551" y="27824"/>
                  </a:lnTo>
                  <a:lnTo>
                    <a:pt x="12912" y="30006"/>
                  </a:lnTo>
                  <a:lnTo>
                    <a:pt x="57767" y="26336"/>
                  </a:lnTo>
                  <a:lnTo>
                    <a:pt x="97605" y="21522"/>
                  </a:lnTo>
                  <a:lnTo>
                    <a:pt x="141185" y="17657"/>
                  </a:lnTo>
                  <a:lnTo>
                    <a:pt x="17698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375"/>
          <p:cNvGrpSpPr/>
          <p:nvPr/>
        </p:nvGrpSpPr>
        <p:grpSpPr>
          <a:xfrm>
            <a:off x="4845450" y="4207433"/>
            <a:ext cx="425051" cy="828118"/>
            <a:chOff x="4845450" y="4207433"/>
            <a:chExt cx="425051" cy="828118"/>
          </a:xfrm>
        </p:grpSpPr>
        <p:sp>
          <p:nvSpPr>
            <p:cNvPr id="95" name="SMARTInkShape-1803"/>
            <p:cNvSpPr/>
            <p:nvPr>
              <p:custDataLst>
                <p:tags r:id="rId46"/>
              </p:custDataLst>
            </p:nvPr>
          </p:nvSpPr>
          <p:spPr>
            <a:xfrm>
              <a:off x="4845450" y="4387928"/>
              <a:ext cx="425051" cy="316890"/>
            </a:xfrm>
            <a:custGeom>
              <a:avLst/>
              <a:gdLst/>
              <a:ahLst/>
              <a:cxnLst/>
              <a:rect l="0" t="0" r="0" b="0"/>
              <a:pathLst>
                <a:path w="425051" h="316890">
                  <a:moveTo>
                    <a:pt x="304400" y="6272"/>
                  </a:moveTo>
                  <a:lnTo>
                    <a:pt x="304400" y="6272"/>
                  </a:lnTo>
                  <a:lnTo>
                    <a:pt x="307771" y="2901"/>
                  </a:lnTo>
                  <a:lnTo>
                    <a:pt x="311307" y="1246"/>
                  </a:lnTo>
                  <a:lnTo>
                    <a:pt x="322228" y="0"/>
                  </a:lnTo>
                  <a:lnTo>
                    <a:pt x="316346" y="3316"/>
                  </a:lnTo>
                  <a:lnTo>
                    <a:pt x="272517" y="21593"/>
                  </a:lnTo>
                  <a:lnTo>
                    <a:pt x="225508" y="40525"/>
                  </a:lnTo>
                  <a:lnTo>
                    <a:pt x="182404" y="57108"/>
                  </a:lnTo>
                  <a:lnTo>
                    <a:pt x="147681" y="71272"/>
                  </a:lnTo>
                  <a:lnTo>
                    <a:pt x="104311" y="85111"/>
                  </a:lnTo>
                  <a:lnTo>
                    <a:pt x="66138" y="100893"/>
                  </a:lnTo>
                  <a:lnTo>
                    <a:pt x="26236" y="119069"/>
                  </a:lnTo>
                  <a:lnTo>
                    <a:pt x="21591" y="123804"/>
                  </a:lnTo>
                  <a:lnTo>
                    <a:pt x="16429" y="134708"/>
                  </a:lnTo>
                  <a:lnTo>
                    <a:pt x="19992" y="139168"/>
                  </a:lnTo>
                  <a:lnTo>
                    <a:pt x="37120" y="146005"/>
                  </a:lnTo>
                  <a:lnTo>
                    <a:pt x="74531" y="153821"/>
                  </a:lnTo>
                  <a:lnTo>
                    <a:pt x="120266" y="157234"/>
                  </a:lnTo>
                  <a:lnTo>
                    <a:pt x="163057" y="163457"/>
                  </a:lnTo>
                  <a:lnTo>
                    <a:pt x="208198" y="173362"/>
                  </a:lnTo>
                  <a:lnTo>
                    <a:pt x="226366" y="180723"/>
                  </a:lnTo>
                  <a:lnTo>
                    <a:pt x="234440" y="188698"/>
                  </a:lnTo>
                  <a:lnTo>
                    <a:pt x="233771" y="193506"/>
                  </a:lnTo>
                  <a:lnTo>
                    <a:pt x="225501" y="204493"/>
                  </a:lnTo>
                  <a:lnTo>
                    <a:pt x="178928" y="237971"/>
                  </a:lnTo>
                  <a:lnTo>
                    <a:pt x="141948" y="254840"/>
                  </a:lnTo>
                  <a:lnTo>
                    <a:pt x="97045" y="270775"/>
                  </a:lnTo>
                  <a:lnTo>
                    <a:pt x="58420" y="286903"/>
                  </a:lnTo>
                  <a:lnTo>
                    <a:pt x="12328" y="307471"/>
                  </a:lnTo>
                  <a:lnTo>
                    <a:pt x="0" y="313376"/>
                  </a:lnTo>
                  <a:lnTo>
                    <a:pt x="2688" y="314724"/>
                  </a:lnTo>
                  <a:lnTo>
                    <a:pt x="48135" y="316889"/>
                  </a:lnTo>
                  <a:lnTo>
                    <a:pt x="81849" y="316479"/>
                  </a:lnTo>
                  <a:lnTo>
                    <a:pt x="124629" y="312987"/>
                  </a:lnTo>
                  <a:lnTo>
                    <a:pt x="164821" y="310934"/>
                  </a:lnTo>
                  <a:lnTo>
                    <a:pt x="207697" y="306876"/>
                  </a:lnTo>
                  <a:lnTo>
                    <a:pt x="250974" y="305360"/>
                  </a:lnTo>
                  <a:lnTo>
                    <a:pt x="290922" y="304911"/>
                  </a:lnTo>
                  <a:lnTo>
                    <a:pt x="330981" y="304778"/>
                  </a:lnTo>
                  <a:lnTo>
                    <a:pt x="375854" y="304738"/>
                  </a:lnTo>
                  <a:lnTo>
                    <a:pt x="425050" y="30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04"/>
            <p:cNvSpPr/>
            <p:nvPr>
              <p:custDataLst>
                <p:tags r:id="rId47"/>
              </p:custDataLst>
            </p:nvPr>
          </p:nvSpPr>
          <p:spPr>
            <a:xfrm>
              <a:off x="4870450" y="4858894"/>
              <a:ext cx="12701" cy="11557"/>
            </a:xfrm>
            <a:custGeom>
              <a:avLst/>
              <a:gdLst/>
              <a:ahLst/>
              <a:cxnLst/>
              <a:rect l="0" t="0" r="0" b="0"/>
              <a:pathLst>
                <a:path w="12701" h="115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127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805"/>
            <p:cNvSpPr/>
            <p:nvPr>
              <p:custDataLst>
                <p:tags r:id="rId48"/>
              </p:custDataLst>
            </p:nvPr>
          </p:nvSpPr>
          <p:spPr>
            <a:xfrm>
              <a:off x="4953000" y="4207433"/>
              <a:ext cx="101601" cy="136150"/>
            </a:xfrm>
            <a:custGeom>
              <a:avLst/>
              <a:gdLst/>
              <a:ahLst/>
              <a:cxnLst/>
              <a:rect l="0" t="0" r="0" b="0"/>
              <a:pathLst>
                <a:path w="101601" h="136150">
                  <a:moveTo>
                    <a:pt x="0" y="40717"/>
                  </a:moveTo>
                  <a:lnTo>
                    <a:pt x="0" y="40717"/>
                  </a:lnTo>
                  <a:lnTo>
                    <a:pt x="0" y="35250"/>
                  </a:lnTo>
                  <a:lnTo>
                    <a:pt x="0" y="82485"/>
                  </a:lnTo>
                  <a:lnTo>
                    <a:pt x="706" y="127320"/>
                  </a:lnTo>
                  <a:lnTo>
                    <a:pt x="3371" y="135181"/>
                  </a:lnTo>
                  <a:lnTo>
                    <a:pt x="4364" y="136149"/>
                  </a:lnTo>
                  <a:lnTo>
                    <a:pt x="5026" y="135382"/>
                  </a:lnTo>
                  <a:lnTo>
                    <a:pt x="13141" y="93704"/>
                  </a:lnTo>
                  <a:lnTo>
                    <a:pt x="24624" y="49615"/>
                  </a:lnTo>
                  <a:lnTo>
                    <a:pt x="37866" y="8865"/>
                  </a:lnTo>
                  <a:lnTo>
                    <a:pt x="43405" y="1866"/>
                  </a:lnTo>
                  <a:lnTo>
                    <a:pt x="45870" y="0"/>
                  </a:lnTo>
                  <a:lnTo>
                    <a:pt x="49630" y="872"/>
                  </a:lnTo>
                  <a:lnTo>
                    <a:pt x="59452" y="7486"/>
                  </a:lnTo>
                  <a:lnTo>
                    <a:pt x="76882" y="36594"/>
                  </a:lnTo>
                  <a:lnTo>
                    <a:pt x="88710" y="73127"/>
                  </a:lnTo>
                  <a:lnTo>
                    <a:pt x="101600" y="12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806"/>
            <p:cNvSpPr/>
            <p:nvPr>
              <p:custDataLst>
                <p:tags r:id="rId49"/>
              </p:custDataLst>
            </p:nvPr>
          </p:nvSpPr>
          <p:spPr>
            <a:xfrm>
              <a:off x="5175250" y="49403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415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07"/>
            <p:cNvSpPr/>
            <p:nvPr>
              <p:custDataLst>
                <p:tags r:id="rId50"/>
              </p:custDataLst>
            </p:nvPr>
          </p:nvSpPr>
          <p:spPr>
            <a:xfrm>
              <a:off x="4981379" y="5022850"/>
              <a:ext cx="79572" cy="12701"/>
            </a:xfrm>
            <a:custGeom>
              <a:avLst/>
              <a:gdLst/>
              <a:ahLst/>
              <a:cxnLst/>
              <a:rect l="0" t="0" r="0" b="0"/>
              <a:pathLst>
                <a:path w="795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6524" y="9329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08"/>
            <p:cNvSpPr/>
            <p:nvPr>
              <p:custDataLst>
                <p:tags r:id="rId51"/>
              </p:custDataLst>
            </p:nvPr>
          </p:nvSpPr>
          <p:spPr>
            <a:xfrm>
              <a:off x="4972933" y="4937215"/>
              <a:ext cx="68968" cy="9175"/>
            </a:xfrm>
            <a:custGeom>
              <a:avLst/>
              <a:gdLst/>
              <a:ahLst/>
              <a:cxnLst/>
              <a:rect l="0" t="0" r="0" b="0"/>
              <a:pathLst>
                <a:path w="68968" h="9175">
                  <a:moveTo>
                    <a:pt x="5467" y="3085"/>
                  </a:moveTo>
                  <a:lnTo>
                    <a:pt x="5467" y="3085"/>
                  </a:lnTo>
                  <a:lnTo>
                    <a:pt x="0" y="8552"/>
                  </a:lnTo>
                  <a:lnTo>
                    <a:pt x="411" y="8846"/>
                  </a:lnTo>
                  <a:lnTo>
                    <a:pt x="2749" y="9174"/>
                  </a:lnTo>
                  <a:lnTo>
                    <a:pt x="33437" y="0"/>
                  </a:lnTo>
                  <a:lnTo>
                    <a:pt x="68967" y="3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809"/>
            <p:cNvSpPr/>
            <p:nvPr>
              <p:custDataLst>
                <p:tags r:id="rId52"/>
              </p:custDataLst>
            </p:nvPr>
          </p:nvSpPr>
          <p:spPr>
            <a:xfrm>
              <a:off x="4864100" y="49657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5958" y="8789"/>
                  </a:lnTo>
                  <a:lnTo>
                    <a:pt x="7040" y="4536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376"/>
          <p:cNvGrpSpPr/>
          <p:nvPr/>
        </p:nvGrpSpPr>
        <p:grpSpPr>
          <a:xfrm>
            <a:off x="5526996" y="4332105"/>
            <a:ext cx="600755" cy="424046"/>
            <a:chOff x="5526996" y="4332105"/>
            <a:chExt cx="600755" cy="424046"/>
          </a:xfrm>
        </p:grpSpPr>
        <p:sp>
          <p:nvSpPr>
            <p:cNvPr id="103" name="SMARTInkShape-1810"/>
            <p:cNvSpPr/>
            <p:nvPr>
              <p:custDataLst>
                <p:tags r:id="rId41"/>
              </p:custDataLst>
            </p:nvPr>
          </p:nvSpPr>
          <p:spPr>
            <a:xfrm>
              <a:off x="5526996" y="4332105"/>
              <a:ext cx="118155" cy="382928"/>
            </a:xfrm>
            <a:custGeom>
              <a:avLst/>
              <a:gdLst/>
              <a:ahLst/>
              <a:cxnLst/>
              <a:rect l="0" t="0" r="0" b="0"/>
              <a:pathLst>
                <a:path w="118155" h="382928">
                  <a:moveTo>
                    <a:pt x="105454" y="17645"/>
                  </a:moveTo>
                  <a:lnTo>
                    <a:pt x="105454" y="17645"/>
                  </a:lnTo>
                  <a:lnTo>
                    <a:pt x="108824" y="10903"/>
                  </a:lnTo>
                  <a:lnTo>
                    <a:pt x="109112" y="8211"/>
                  </a:lnTo>
                  <a:lnTo>
                    <a:pt x="107550" y="3339"/>
                  </a:lnTo>
                  <a:lnTo>
                    <a:pt x="106145" y="1758"/>
                  </a:lnTo>
                  <a:lnTo>
                    <a:pt x="102704" y="0"/>
                  </a:lnTo>
                  <a:lnTo>
                    <a:pt x="100798" y="238"/>
                  </a:lnTo>
                  <a:lnTo>
                    <a:pt x="96799" y="2382"/>
                  </a:lnTo>
                  <a:lnTo>
                    <a:pt x="63222" y="46815"/>
                  </a:lnTo>
                  <a:lnTo>
                    <a:pt x="42611" y="85633"/>
                  </a:lnTo>
                  <a:lnTo>
                    <a:pt x="26470" y="121672"/>
                  </a:lnTo>
                  <a:lnTo>
                    <a:pt x="12751" y="168177"/>
                  </a:lnTo>
                  <a:lnTo>
                    <a:pt x="5927" y="203787"/>
                  </a:lnTo>
                  <a:lnTo>
                    <a:pt x="0" y="250128"/>
                  </a:lnTo>
                  <a:lnTo>
                    <a:pt x="2006" y="289258"/>
                  </a:lnTo>
                  <a:lnTo>
                    <a:pt x="11955" y="336194"/>
                  </a:lnTo>
                  <a:lnTo>
                    <a:pt x="22036" y="351839"/>
                  </a:lnTo>
                  <a:lnTo>
                    <a:pt x="36630" y="365142"/>
                  </a:lnTo>
                  <a:lnTo>
                    <a:pt x="62562" y="379154"/>
                  </a:lnTo>
                  <a:lnTo>
                    <a:pt x="74867" y="382927"/>
                  </a:lnTo>
                  <a:lnTo>
                    <a:pt x="118154" y="366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11"/>
            <p:cNvSpPr/>
            <p:nvPr>
              <p:custDataLst>
                <p:tags r:id="rId42"/>
              </p:custDataLst>
            </p:nvPr>
          </p:nvSpPr>
          <p:spPr>
            <a:xfrm>
              <a:off x="5823833" y="4381500"/>
              <a:ext cx="113418" cy="120651"/>
            </a:xfrm>
            <a:custGeom>
              <a:avLst/>
              <a:gdLst/>
              <a:ahLst/>
              <a:cxnLst/>
              <a:rect l="0" t="0" r="0" b="0"/>
              <a:pathLst>
                <a:path w="113418" h="1206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25709" y="47715"/>
                  </a:lnTo>
                  <a:lnTo>
                    <a:pt x="68188" y="88629"/>
                  </a:lnTo>
                  <a:lnTo>
                    <a:pt x="11341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12"/>
            <p:cNvSpPr/>
            <p:nvPr>
              <p:custDataLst>
                <p:tags r:id="rId43"/>
              </p:custDataLst>
            </p:nvPr>
          </p:nvSpPr>
          <p:spPr>
            <a:xfrm>
              <a:off x="5988050" y="4381500"/>
              <a:ext cx="107951" cy="317501"/>
            </a:xfrm>
            <a:custGeom>
              <a:avLst/>
              <a:gdLst/>
              <a:ahLst/>
              <a:cxnLst/>
              <a:rect l="0" t="0" r="0" b="0"/>
              <a:pathLst>
                <a:path w="107951" h="317501">
                  <a:moveTo>
                    <a:pt x="107950" y="0"/>
                  </a:moveTo>
                  <a:lnTo>
                    <a:pt x="107950" y="0"/>
                  </a:lnTo>
                  <a:lnTo>
                    <a:pt x="97837" y="0"/>
                  </a:lnTo>
                  <a:lnTo>
                    <a:pt x="87227" y="5645"/>
                  </a:lnTo>
                  <a:lnTo>
                    <a:pt x="47496" y="33199"/>
                  </a:lnTo>
                  <a:lnTo>
                    <a:pt x="14469" y="65694"/>
                  </a:lnTo>
                  <a:lnTo>
                    <a:pt x="5385" y="79829"/>
                  </a:lnTo>
                  <a:lnTo>
                    <a:pt x="1596" y="96325"/>
                  </a:lnTo>
                  <a:lnTo>
                    <a:pt x="94" y="139763"/>
                  </a:lnTo>
                  <a:lnTo>
                    <a:pt x="12" y="181571"/>
                  </a:lnTo>
                  <a:lnTo>
                    <a:pt x="2" y="223570"/>
                  </a:lnTo>
                  <a:lnTo>
                    <a:pt x="1" y="261656"/>
                  </a:lnTo>
                  <a:lnTo>
                    <a:pt x="0" y="30638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13"/>
            <p:cNvSpPr/>
            <p:nvPr>
              <p:custDataLst>
                <p:tags r:id="rId44"/>
              </p:custDataLst>
            </p:nvPr>
          </p:nvSpPr>
          <p:spPr>
            <a:xfrm>
              <a:off x="6096000" y="4699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3371" y="14927"/>
                  </a:lnTo>
                  <a:lnTo>
                    <a:pt x="5762" y="32738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14"/>
            <p:cNvSpPr/>
            <p:nvPr>
              <p:custDataLst>
                <p:tags r:id="rId45"/>
              </p:custDataLst>
            </p:nvPr>
          </p:nvSpPr>
          <p:spPr>
            <a:xfrm>
              <a:off x="6127750" y="45783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377"/>
          <p:cNvGrpSpPr/>
          <p:nvPr/>
        </p:nvGrpSpPr>
        <p:grpSpPr>
          <a:xfrm>
            <a:off x="6375400" y="4225797"/>
            <a:ext cx="1130301" cy="581154"/>
            <a:chOff x="6375400" y="4225797"/>
            <a:chExt cx="1130301" cy="581154"/>
          </a:xfrm>
        </p:grpSpPr>
        <p:sp>
          <p:nvSpPr>
            <p:cNvPr id="109" name="SMARTInkShape-1815"/>
            <p:cNvSpPr/>
            <p:nvPr>
              <p:custDataLst>
                <p:tags r:id="rId33"/>
              </p:custDataLst>
            </p:nvPr>
          </p:nvSpPr>
          <p:spPr>
            <a:xfrm>
              <a:off x="6375400" y="46228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39231" y="10818"/>
                  </a:lnTo>
                  <a:lnTo>
                    <a:pt x="78417" y="7674"/>
                  </a:lnTo>
                  <a:lnTo>
                    <a:pt x="119425" y="6742"/>
                  </a:lnTo>
                  <a:lnTo>
                    <a:pt x="164466" y="305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16"/>
            <p:cNvSpPr/>
            <p:nvPr>
              <p:custDataLst>
                <p:tags r:id="rId34"/>
              </p:custDataLst>
            </p:nvPr>
          </p:nvSpPr>
          <p:spPr>
            <a:xfrm>
              <a:off x="6775450" y="4460392"/>
              <a:ext cx="127001" cy="124309"/>
            </a:xfrm>
            <a:custGeom>
              <a:avLst/>
              <a:gdLst/>
              <a:ahLst/>
              <a:cxnLst/>
              <a:rect l="0" t="0" r="0" b="0"/>
              <a:pathLst>
                <a:path w="127001" h="1243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5" y="0"/>
                  </a:lnTo>
                  <a:lnTo>
                    <a:pt x="12209" y="1561"/>
                  </a:lnTo>
                  <a:lnTo>
                    <a:pt x="54193" y="45013"/>
                  </a:lnTo>
                  <a:lnTo>
                    <a:pt x="94037" y="90057"/>
                  </a:lnTo>
                  <a:lnTo>
                    <a:pt x="12700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817"/>
            <p:cNvSpPr/>
            <p:nvPr>
              <p:custDataLst>
                <p:tags r:id="rId35"/>
              </p:custDataLst>
            </p:nvPr>
          </p:nvSpPr>
          <p:spPr>
            <a:xfrm>
              <a:off x="6921571" y="4458484"/>
              <a:ext cx="106997" cy="335767"/>
            </a:xfrm>
            <a:custGeom>
              <a:avLst/>
              <a:gdLst/>
              <a:ahLst/>
              <a:cxnLst/>
              <a:rect l="0" t="0" r="0" b="0"/>
              <a:pathLst>
                <a:path w="106997" h="335767">
                  <a:moveTo>
                    <a:pt x="101529" y="18266"/>
                  </a:moveTo>
                  <a:lnTo>
                    <a:pt x="101529" y="18266"/>
                  </a:lnTo>
                  <a:lnTo>
                    <a:pt x="106996" y="1864"/>
                  </a:lnTo>
                  <a:lnTo>
                    <a:pt x="105879" y="981"/>
                  </a:lnTo>
                  <a:lnTo>
                    <a:pt x="100876" y="0"/>
                  </a:lnTo>
                  <a:lnTo>
                    <a:pt x="86753" y="6190"/>
                  </a:lnTo>
                  <a:lnTo>
                    <a:pt x="41711" y="40567"/>
                  </a:lnTo>
                  <a:lnTo>
                    <a:pt x="38366" y="43717"/>
                  </a:lnTo>
                  <a:lnTo>
                    <a:pt x="34651" y="54742"/>
                  </a:lnTo>
                  <a:lnTo>
                    <a:pt x="25032" y="99349"/>
                  </a:lnTo>
                  <a:lnTo>
                    <a:pt x="17629" y="140669"/>
                  </a:lnTo>
                  <a:lnTo>
                    <a:pt x="6160" y="187988"/>
                  </a:lnTo>
                  <a:lnTo>
                    <a:pt x="1775" y="213898"/>
                  </a:lnTo>
                  <a:lnTo>
                    <a:pt x="293" y="253838"/>
                  </a:lnTo>
                  <a:lnTo>
                    <a:pt x="0" y="293268"/>
                  </a:lnTo>
                  <a:lnTo>
                    <a:pt x="655" y="318156"/>
                  </a:lnTo>
                  <a:lnTo>
                    <a:pt x="6279" y="335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818"/>
            <p:cNvSpPr/>
            <p:nvPr>
              <p:custDataLst>
                <p:tags r:id="rId36"/>
              </p:custDataLst>
            </p:nvPr>
          </p:nvSpPr>
          <p:spPr>
            <a:xfrm>
              <a:off x="7023100" y="4737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12242"/>
                  </a:lnTo>
                  <a:lnTo>
                    <a:pt x="2691" y="27146"/>
                  </a:lnTo>
                  <a:lnTo>
                    <a:pt x="4247" y="4355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819"/>
            <p:cNvSpPr/>
            <p:nvPr>
              <p:custDataLst>
                <p:tags r:id="rId37"/>
              </p:custDataLst>
            </p:nvPr>
          </p:nvSpPr>
          <p:spPr>
            <a:xfrm>
              <a:off x="7073900" y="4641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20"/>
            <p:cNvSpPr/>
            <p:nvPr>
              <p:custDataLst>
                <p:tags r:id="rId38"/>
              </p:custDataLst>
            </p:nvPr>
          </p:nvSpPr>
          <p:spPr>
            <a:xfrm>
              <a:off x="6891877" y="4225797"/>
              <a:ext cx="156624" cy="110940"/>
            </a:xfrm>
            <a:custGeom>
              <a:avLst/>
              <a:gdLst/>
              <a:ahLst/>
              <a:cxnLst/>
              <a:rect l="0" t="0" r="0" b="0"/>
              <a:pathLst>
                <a:path w="156624" h="110940">
                  <a:moveTo>
                    <a:pt x="35973" y="60453"/>
                  </a:moveTo>
                  <a:lnTo>
                    <a:pt x="35973" y="60453"/>
                  </a:lnTo>
                  <a:lnTo>
                    <a:pt x="32602" y="57082"/>
                  </a:lnTo>
                  <a:lnTo>
                    <a:pt x="30947" y="51664"/>
                  </a:lnTo>
                  <a:lnTo>
                    <a:pt x="29884" y="43430"/>
                  </a:lnTo>
                  <a:lnTo>
                    <a:pt x="18807" y="71062"/>
                  </a:lnTo>
                  <a:lnTo>
                    <a:pt x="11915" y="94719"/>
                  </a:lnTo>
                  <a:lnTo>
                    <a:pt x="2661" y="109490"/>
                  </a:lnTo>
                  <a:lnTo>
                    <a:pt x="1065" y="110783"/>
                  </a:lnTo>
                  <a:lnTo>
                    <a:pt x="0" y="110939"/>
                  </a:lnTo>
                  <a:lnTo>
                    <a:pt x="18660" y="65738"/>
                  </a:lnTo>
                  <a:lnTo>
                    <a:pt x="40941" y="25984"/>
                  </a:lnTo>
                  <a:lnTo>
                    <a:pt x="60964" y="3281"/>
                  </a:lnTo>
                  <a:lnTo>
                    <a:pt x="67449" y="466"/>
                  </a:lnTo>
                  <a:lnTo>
                    <a:pt x="73891" y="0"/>
                  </a:lnTo>
                  <a:lnTo>
                    <a:pt x="80301" y="1102"/>
                  </a:lnTo>
                  <a:lnTo>
                    <a:pt x="102808" y="16134"/>
                  </a:lnTo>
                  <a:lnTo>
                    <a:pt x="130627" y="43545"/>
                  </a:lnTo>
                  <a:lnTo>
                    <a:pt x="156623" y="98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821"/>
            <p:cNvSpPr/>
            <p:nvPr>
              <p:custDataLst>
                <p:tags r:id="rId39"/>
              </p:custDataLst>
            </p:nvPr>
          </p:nvSpPr>
          <p:spPr>
            <a:xfrm>
              <a:off x="7232650" y="4406900"/>
              <a:ext cx="84879" cy="397906"/>
            </a:xfrm>
            <a:custGeom>
              <a:avLst/>
              <a:gdLst/>
              <a:ahLst/>
              <a:cxnLst/>
              <a:rect l="0" t="0" r="0" b="0"/>
              <a:pathLst>
                <a:path w="84879" h="397906">
                  <a:moveTo>
                    <a:pt x="0" y="0"/>
                  </a:moveTo>
                  <a:lnTo>
                    <a:pt x="0" y="0"/>
                  </a:lnTo>
                  <a:lnTo>
                    <a:pt x="26732" y="33213"/>
                  </a:lnTo>
                  <a:lnTo>
                    <a:pt x="50584" y="79816"/>
                  </a:lnTo>
                  <a:lnTo>
                    <a:pt x="65318" y="117645"/>
                  </a:lnTo>
                  <a:lnTo>
                    <a:pt x="73245" y="150359"/>
                  </a:lnTo>
                  <a:lnTo>
                    <a:pt x="81674" y="195069"/>
                  </a:lnTo>
                  <a:lnTo>
                    <a:pt x="84878" y="235598"/>
                  </a:lnTo>
                  <a:lnTo>
                    <a:pt x="82879" y="268400"/>
                  </a:lnTo>
                  <a:lnTo>
                    <a:pt x="77788" y="312516"/>
                  </a:lnTo>
                  <a:lnTo>
                    <a:pt x="70400" y="344402"/>
                  </a:lnTo>
                  <a:lnTo>
                    <a:pt x="54725" y="371724"/>
                  </a:lnTo>
                  <a:lnTo>
                    <a:pt x="40315" y="389107"/>
                  </a:lnTo>
                  <a:lnTo>
                    <a:pt x="33932" y="394165"/>
                  </a:lnTo>
                  <a:lnTo>
                    <a:pt x="28266" y="396832"/>
                  </a:lnTo>
                  <a:lnTo>
                    <a:pt x="23077" y="397905"/>
                  </a:lnTo>
                  <a:lnTo>
                    <a:pt x="18912" y="395798"/>
                  </a:lnTo>
                  <a:lnTo>
                    <a:pt x="63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822"/>
            <p:cNvSpPr/>
            <p:nvPr>
              <p:custDataLst>
                <p:tags r:id="rId40"/>
              </p:custDataLst>
            </p:nvPr>
          </p:nvSpPr>
          <p:spPr>
            <a:xfrm>
              <a:off x="7360532" y="4235841"/>
              <a:ext cx="145169" cy="145660"/>
            </a:xfrm>
            <a:custGeom>
              <a:avLst/>
              <a:gdLst/>
              <a:ahLst/>
              <a:cxnLst/>
              <a:rect l="0" t="0" r="0" b="0"/>
              <a:pathLst>
                <a:path w="145169" h="145660">
                  <a:moveTo>
                    <a:pt x="5468" y="31359"/>
                  </a:moveTo>
                  <a:lnTo>
                    <a:pt x="5468" y="31359"/>
                  </a:lnTo>
                  <a:lnTo>
                    <a:pt x="5467" y="27988"/>
                  </a:lnTo>
                  <a:lnTo>
                    <a:pt x="0" y="10965"/>
                  </a:lnTo>
                  <a:lnTo>
                    <a:pt x="412" y="8591"/>
                  </a:lnTo>
                  <a:lnTo>
                    <a:pt x="2750" y="4071"/>
                  </a:lnTo>
                  <a:lnTo>
                    <a:pt x="5067" y="2584"/>
                  </a:lnTo>
                  <a:lnTo>
                    <a:pt x="15776" y="490"/>
                  </a:lnTo>
                  <a:lnTo>
                    <a:pt x="26277" y="0"/>
                  </a:lnTo>
                  <a:lnTo>
                    <a:pt x="39881" y="7309"/>
                  </a:lnTo>
                  <a:lnTo>
                    <a:pt x="53218" y="19259"/>
                  </a:lnTo>
                  <a:lnTo>
                    <a:pt x="61497" y="31625"/>
                  </a:lnTo>
                  <a:lnTo>
                    <a:pt x="63766" y="44178"/>
                  </a:lnTo>
                  <a:lnTo>
                    <a:pt x="61717" y="57517"/>
                  </a:lnTo>
                  <a:lnTo>
                    <a:pt x="50785" y="83432"/>
                  </a:lnTo>
                  <a:lnTo>
                    <a:pt x="41623" y="99344"/>
                  </a:lnTo>
                  <a:lnTo>
                    <a:pt x="40860" y="103493"/>
                  </a:lnTo>
                  <a:lnTo>
                    <a:pt x="41893" y="111867"/>
                  </a:lnTo>
                  <a:lnTo>
                    <a:pt x="44568" y="115370"/>
                  </a:lnTo>
                  <a:lnTo>
                    <a:pt x="73306" y="131732"/>
                  </a:lnTo>
                  <a:lnTo>
                    <a:pt x="106096" y="142176"/>
                  </a:lnTo>
                  <a:lnTo>
                    <a:pt x="145168" y="14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378"/>
          <p:cNvGrpSpPr/>
          <p:nvPr/>
        </p:nvGrpSpPr>
        <p:grpSpPr>
          <a:xfrm>
            <a:off x="4051300" y="5872406"/>
            <a:ext cx="184151" cy="127828"/>
            <a:chOff x="4051300" y="5872406"/>
            <a:chExt cx="184151" cy="127828"/>
          </a:xfrm>
        </p:grpSpPr>
        <p:sp>
          <p:nvSpPr>
            <p:cNvPr id="118" name="SMARTInkShape-1823"/>
            <p:cNvSpPr/>
            <p:nvPr>
              <p:custDataLst>
                <p:tags r:id="rId31"/>
              </p:custDataLst>
            </p:nvPr>
          </p:nvSpPr>
          <p:spPr>
            <a:xfrm>
              <a:off x="4051300" y="5872406"/>
              <a:ext cx="152401" cy="20395"/>
            </a:xfrm>
            <a:custGeom>
              <a:avLst/>
              <a:gdLst/>
              <a:ahLst/>
              <a:cxnLst/>
              <a:rect l="0" t="0" r="0" b="0"/>
              <a:pathLst>
                <a:path w="152401" h="20395">
                  <a:moveTo>
                    <a:pt x="0" y="20394"/>
                  </a:moveTo>
                  <a:lnTo>
                    <a:pt x="0" y="20394"/>
                  </a:lnTo>
                  <a:lnTo>
                    <a:pt x="3371" y="20394"/>
                  </a:lnTo>
                  <a:lnTo>
                    <a:pt x="40620" y="8185"/>
                  </a:lnTo>
                  <a:lnTo>
                    <a:pt x="83689" y="0"/>
                  </a:lnTo>
                  <a:lnTo>
                    <a:pt x="127121" y="346"/>
                  </a:lnTo>
                  <a:lnTo>
                    <a:pt x="152400" y="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824"/>
            <p:cNvSpPr/>
            <p:nvPr>
              <p:custDataLst>
                <p:tags r:id="rId32"/>
              </p:custDataLst>
            </p:nvPr>
          </p:nvSpPr>
          <p:spPr>
            <a:xfrm>
              <a:off x="4082156" y="5969000"/>
              <a:ext cx="153295" cy="31234"/>
            </a:xfrm>
            <a:custGeom>
              <a:avLst/>
              <a:gdLst/>
              <a:ahLst/>
              <a:cxnLst/>
              <a:rect l="0" t="0" r="0" b="0"/>
              <a:pathLst>
                <a:path w="153295" h="31234">
                  <a:moveTo>
                    <a:pt x="51694" y="0"/>
                  </a:moveTo>
                  <a:lnTo>
                    <a:pt x="51694" y="0"/>
                  </a:lnTo>
                  <a:lnTo>
                    <a:pt x="17793" y="22917"/>
                  </a:lnTo>
                  <a:lnTo>
                    <a:pt x="10521" y="27825"/>
                  </a:lnTo>
                  <a:lnTo>
                    <a:pt x="611" y="30586"/>
                  </a:lnTo>
                  <a:lnTo>
                    <a:pt x="0" y="30975"/>
                  </a:lnTo>
                  <a:lnTo>
                    <a:pt x="298" y="31233"/>
                  </a:lnTo>
                  <a:lnTo>
                    <a:pt x="40379" y="26656"/>
                  </a:lnTo>
                  <a:lnTo>
                    <a:pt x="74917" y="23891"/>
                  </a:lnTo>
                  <a:lnTo>
                    <a:pt x="117351" y="20007"/>
                  </a:lnTo>
                  <a:lnTo>
                    <a:pt x="15329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79"/>
          <p:cNvGrpSpPr/>
          <p:nvPr/>
        </p:nvGrpSpPr>
        <p:grpSpPr>
          <a:xfrm>
            <a:off x="4574692" y="5606667"/>
            <a:ext cx="314809" cy="697119"/>
            <a:chOff x="4574692" y="5606667"/>
            <a:chExt cx="314809" cy="697119"/>
          </a:xfrm>
        </p:grpSpPr>
        <p:sp>
          <p:nvSpPr>
            <p:cNvPr id="121" name="SMARTInkShape-1825"/>
            <p:cNvSpPr/>
            <p:nvPr>
              <p:custDataLst>
                <p:tags r:id="rId24"/>
              </p:custDataLst>
            </p:nvPr>
          </p:nvSpPr>
          <p:spPr>
            <a:xfrm>
              <a:off x="4583340" y="5759528"/>
              <a:ext cx="290481" cy="265680"/>
            </a:xfrm>
            <a:custGeom>
              <a:avLst/>
              <a:gdLst/>
              <a:ahLst/>
              <a:cxnLst/>
              <a:rect l="0" t="0" r="0" b="0"/>
              <a:pathLst>
                <a:path w="290481" h="265680">
                  <a:moveTo>
                    <a:pt x="287110" y="6272"/>
                  </a:moveTo>
                  <a:lnTo>
                    <a:pt x="287110" y="6272"/>
                  </a:lnTo>
                  <a:lnTo>
                    <a:pt x="287110" y="2901"/>
                  </a:lnTo>
                  <a:lnTo>
                    <a:pt x="287815" y="1908"/>
                  </a:lnTo>
                  <a:lnTo>
                    <a:pt x="288992" y="1246"/>
                  </a:lnTo>
                  <a:lnTo>
                    <a:pt x="290480" y="805"/>
                  </a:lnTo>
                  <a:lnTo>
                    <a:pt x="290063" y="510"/>
                  </a:lnTo>
                  <a:lnTo>
                    <a:pt x="272151" y="0"/>
                  </a:lnTo>
                  <a:lnTo>
                    <a:pt x="233355" y="10782"/>
                  </a:lnTo>
                  <a:lnTo>
                    <a:pt x="197334" y="25953"/>
                  </a:lnTo>
                  <a:lnTo>
                    <a:pt x="152881" y="42196"/>
                  </a:lnTo>
                  <a:lnTo>
                    <a:pt x="108359" y="59033"/>
                  </a:lnTo>
                  <a:lnTo>
                    <a:pt x="84037" y="71590"/>
                  </a:lnTo>
                  <a:lnTo>
                    <a:pt x="82584" y="75217"/>
                  </a:lnTo>
                  <a:lnTo>
                    <a:pt x="82850" y="84892"/>
                  </a:lnTo>
                  <a:lnTo>
                    <a:pt x="86731" y="89729"/>
                  </a:lnTo>
                  <a:lnTo>
                    <a:pt x="100451" y="98868"/>
                  </a:lnTo>
                  <a:lnTo>
                    <a:pt x="139415" y="111868"/>
                  </a:lnTo>
                  <a:lnTo>
                    <a:pt x="185682" y="125412"/>
                  </a:lnTo>
                  <a:lnTo>
                    <a:pt x="194091" y="128031"/>
                  </a:lnTo>
                  <a:lnTo>
                    <a:pt x="198992" y="131895"/>
                  </a:lnTo>
                  <a:lnTo>
                    <a:pt x="201553" y="136587"/>
                  </a:lnTo>
                  <a:lnTo>
                    <a:pt x="202555" y="141832"/>
                  </a:lnTo>
                  <a:lnTo>
                    <a:pt x="198990" y="147446"/>
                  </a:lnTo>
                  <a:lnTo>
                    <a:pt x="173042" y="165458"/>
                  </a:lnTo>
                  <a:lnTo>
                    <a:pt x="134386" y="184201"/>
                  </a:lnTo>
                  <a:lnTo>
                    <a:pt x="93770" y="202455"/>
                  </a:lnTo>
                  <a:lnTo>
                    <a:pt x="51808" y="223504"/>
                  </a:lnTo>
                  <a:lnTo>
                    <a:pt x="7089" y="251980"/>
                  </a:lnTo>
                  <a:lnTo>
                    <a:pt x="379" y="256587"/>
                  </a:lnTo>
                  <a:lnTo>
                    <a:pt x="0" y="258521"/>
                  </a:lnTo>
                  <a:lnTo>
                    <a:pt x="1159" y="260516"/>
                  </a:lnTo>
                  <a:lnTo>
                    <a:pt x="3343" y="262551"/>
                  </a:lnTo>
                  <a:lnTo>
                    <a:pt x="23271" y="265416"/>
                  </a:lnTo>
                  <a:lnTo>
                    <a:pt x="70338" y="265679"/>
                  </a:lnTo>
                  <a:lnTo>
                    <a:pt x="107013" y="262187"/>
                  </a:lnTo>
                  <a:lnTo>
                    <a:pt x="154020" y="260840"/>
                  </a:lnTo>
                  <a:lnTo>
                    <a:pt x="193661" y="259734"/>
                  </a:lnTo>
                  <a:lnTo>
                    <a:pt x="237392" y="255958"/>
                  </a:lnTo>
                  <a:lnTo>
                    <a:pt x="280760" y="25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26"/>
            <p:cNvSpPr/>
            <p:nvPr>
              <p:custDataLst>
                <p:tags r:id="rId25"/>
              </p:custDataLst>
            </p:nvPr>
          </p:nvSpPr>
          <p:spPr>
            <a:xfrm>
              <a:off x="4597400" y="6235962"/>
              <a:ext cx="19051" cy="63239"/>
            </a:xfrm>
            <a:custGeom>
              <a:avLst/>
              <a:gdLst/>
              <a:ahLst/>
              <a:cxnLst/>
              <a:rect l="0" t="0" r="0" b="0"/>
              <a:pathLst>
                <a:path w="19051" h="63239">
                  <a:moveTo>
                    <a:pt x="0" y="6088"/>
                  </a:moveTo>
                  <a:lnTo>
                    <a:pt x="0" y="6088"/>
                  </a:lnTo>
                  <a:lnTo>
                    <a:pt x="12177" y="0"/>
                  </a:lnTo>
                  <a:lnTo>
                    <a:pt x="12545" y="3187"/>
                  </a:lnTo>
                  <a:lnTo>
                    <a:pt x="19050" y="6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27"/>
            <p:cNvSpPr/>
            <p:nvPr>
              <p:custDataLst>
                <p:tags r:id="rId26"/>
              </p:custDataLst>
            </p:nvPr>
          </p:nvSpPr>
          <p:spPr>
            <a:xfrm>
              <a:off x="4574692" y="6140450"/>
              <a:ext cx="41759" cy="44451"/>
            </a:xfrm>
            <a:custGeom>
              <a:avLst/>
              <a:gdLst/>
              <a:ahLst/>
              <a:cxnLst/>
              <a:rect l="0" t="0" r="0" b="0"/>
              <a:pathLst>
                <a:path w="41759" h="44451">
                  <a:moveTo>
                    <a:pt x="3658" y="44450"/>
                  </a:moveTo>
                  <a:lnTo>
                    <a:pt x="3658" y="44450"/>
                  </a:lnTo>
                  <a:lnTo>
                    <a:pt x="2952" y="37969"/>
                  </a:lnTo>
                  <a:lnTo>
                    <a:pt x="0" y="24891"/>
                  </a:lnTo>
                  <a:lnTo>
                    <a:pt x="1562" y="18588"/>
                  </a:lnTo>
                  <a:lnTo>
                    <a:pt x="13150" y="7703"/>
                  </a:lnTo>
                  <a:lnTo>
                    <a:pt x="41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28"/>
            <p:cNvSpPr/>
            <p:nvPr>
              <p:custDataLst>
                <p:tags r:id="rId27"/>
              </p:custDataLst>
            </p:nvPr>
          </p:nvSpPr>
          <p:spPr>
            <a:xfrm>
              <a:off x="4686300" y="5606667"/>
              <a:ext cx="133351" cy="102176"/>
            </a:xfrm>
            <a:custGeom>
              <a:avLst/>
              <a:gdLst/>
              <a:ahLst/>
              <a:cxnLst/>
              <a:rect l="0" t="0" r="0" b="0"/>
              <a:pathLst>
                <a:path w="133351" h="102176">
                  <a:moveTo>
                    <a:pt x="0" y="44833"/>
                  </a:moveTo>
                  <a:lnTo>
                    <a:pt x="0" y="44833"/>
                  </a:lnTo>
                  <a:lnTo>
                    <a:pt x="5467" y="39366"/>
                  </a:lnTo>
                  <a:lnTo>
                    <a:pt x="9459" y="38744"/>
                  </a:lnTo>
                  <a:lnTo>
                    <a:pt x="10539" y="40774"/>
                  </a:lnTo>
                  <a:lnTo>
                    <a:pt x="11739" y="48674"/>
                  </a:lnTo>
                  <a:lnTo>
                    <a:pt x="9429" y="77089"/>
                  </a:lnTo>
                  <a:lnTo>
                    <a:pt x="12975" y="101213"/>
                  </a:lnTo>
                  <a:lnTo>
                    <a:pt x="14294" y="102175"/>
                  </a:lnTo>
                  <a:lnTo>
                    <a:pt x="15879" y="102111"/>
                  </a:lnTo>
                  <a:lnTo>
                    <a:pt x="19522" y="94514"/>
                  </a:lnTo>
                  <a:lnTo>
                    <a:pt x="23658" y="76252"/>
                  </a:lnTo>
                  <a:lnTo>
                    <a:pt x="28427" y="47746"/>
                  </a:lnTo>
                  <a:lnTo>
                    <a:pt x="40878" y="19904"/>
                  </a:lnTo>
                  <a:lnTo>
                    <a:pt x="54602" y="2796"/>
                  </a:lnTo>
                  <a:lnTo>
                    <a:pt x="61095" y="580"/>
                  </a:lnTo>
                  <a:lnTo>
                    <a:pt x="77719" y="0"/>
                  </a:lnTo>
                  <a:lnTo>
                    <a:pt x="94984" y="7738"/>
                  </a:lnTo>
                  <a:lnTo>
                    <a:pt x="133350" y="5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29"/>
            <p:cNvSpPr/>
            <p:nvPr>
              <p:custDataLst>
                <p:tags r:id="rId28"/>
              </p:custDataLst>
            </p:nvPr>
          </p:nvSpPr>
          <p:spPr>
            <a:xfrm>
              <a:off x="4884033" y="618490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30507"/>
                  </a:lnTo>
                  <a:lnTo>
                    <a:pt x="54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30"/>
            <p:cNvSpPr/>
            <p:nvPr>
              <p:custDataLst>
                <p:tags r:id="rId29"/>
              </p:custDataLst>
            </p:nvPr>
          </p:nvSpPr>
          <p:spPr>
            <a:xfrm>
              <a:off x="4706233" y="6203950"/>
              <a:ext cx="62618" cy="12701"/>
            </a:xfrm>
            <a:custGeom>
              <a:avLst/>
              <a:gdLst/>
              <a:ahLst/>
              <a:cxnLst/>
              <a:rect l="0" t="0" r="0" b="0"/>
              <a:pathLst>
                <a:path w="62618" h="127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9"/>
                  </a:lnTo>
                  <a:lnTo>
                    <a:pt x="1822" y="9420"/>
                  </a:lnTo>
                  <a:lnTo>
                    <a:pt x="31662" y="7419"/>
                  </a:lnTo>
                  <a:lnTo>
                    <a:pt x="626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31"/>
            <p:cNvSpPr/>
            <p:nvPr>
              <p:custDataLst>
                <p:tags r:id="rId30"/>
              </p:custDataLst>
            </p:nvPr>
          </p:nvSpPr>
          <p:spPr>
            <a:xfrm>
              <a:off x="4714392" y="6292850"/>
              <a:ext cx="48109" cy="10936"/>
            </a:xfrm>
            <a:custGeom>
              <a:avLst/>
              <a:gdLst/>
              <a:ahLst/>
              <a:cxnLst/>
              <a:rect l="0" t="0" r="0" b="0"/>
              <a:pathLst>
                <a:path w="48109" h="10936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8729"/>
                  </a:lnTo>
                  <a:lnTo>
                    <a:pt x="513" y="10051"/>
                  </a:lnTo>
                  <a:lnTo>
                    <a:pt x="1562" y="10935"/>
                  </a:lnTo>
                  <a:lnTo>
                    <a:pt x="48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380"/>
          <p:cNvGrpSpPr/>
          <p:nvPr/>
        </p:nvGrpSpPr>
        <p:grpSpPr>
          <a:xfrm>
            <a:off x="5249896" y="5627866"/>
            <a:ext cx="477805" cy="417335"/>
            <a:chOff x="5249896" y="5627866"/>
            <a:chExt cx="477805" cy="417335"/>
          </a:xfrm>
        </p:grpSpPr>
        <p:sp>
          <p:nvSpPr>
            <p:cNvPr id="129" name="SMARTInkShape-1832"/>
            <p:cNvSpPr/>
            <p:nvPr>
              <p:custDataLst>
                <p:tags r:id="rId19"/>
              </p:custDataLst>
            </p:nvPr>
          </p:nvSpPr>
          <p:spPr>
            <a:xfrm>
              <a:off x="5481815" y="5711629"/>
              <a:ext cx="106186" cy="104972"/>
            </a:xfrm>
            <a:custGeom>
              <a:avLst/>
              <a:gdLst/>
              <a:ahLst/>
              <a:cxnLst/>
              <a:rect l="0" t="0" r="0" b="0"/>
              <a:pathLst>
                <a:path w="106186" h="104972">
                  <a:moveTo>
                    <a:pt x="10935" y="3371"/>
                  </a:moveTo>
                  <a:lnTo>
                    <a:pt x="10935" y="3371"/>
                  </a:lnTo>
                  <a:lnTo>
                    <a:pt x="4193" y="0"/>
                  </a:lnTo>
                  <a:lnTo>
                    <a:pt x="2207" y="418"/>
                  </a:lnTo>
                  <a:lnTo>
                    <a:pt x="883" y="2108"/>
                  </a:lnTo>
                  <a:lnTo>
                    <a:pt x="0" y="4646"/>
                  </a:lnTo>
                  <a:lnTo>
                    <a:pt x="117" y="7043"/>
                  </a:lnTo>
                  <a:lnTo>
                    <a:pt x="2129" y="11588"/>
                  </a:lnTo>
                  <a:lnTo>
                    <a:pt x="28787" y="40096"/>
                  </a:lnTo>
                  <a:lnTo>
                    <a:pt x="66603" y="71777"/>
                  </a:lnTo>
                  <a:lnTo>
                    <a:pt x="80126" y="87395"/>
                  </a:lnTo>
                  <a:lnTo>
                    <a:pt x="106185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33"/>
            <p:cNvSpPr/>
            <p:nvPr>
              <p:custDataLst>
                <p:tags r:id="rId20"/>
              </p:custDataLst>
            </p:nvPr>
          </p:nvSpPr>
          <p:spPr>
            <a:xfrm>
              <a:off x="5601213" y="5712104"/>
              <a:ext cx="82038" cy="256897"/>
            </a:xfrm>
            <a:custGeom>
              <a:avLst/>
              <a:gdLst/>
              <a:ahLst/>
              <a:cxnLst/>
              <a:rect l="0" t="0" r="0" b="0"/>
              <a:pathLst>
                <a:path w="82038" h="256897">
                  <a:moveTo>
                    <a:pt x="82037" y="15596"/>
                  </a:moveTo>
                  <a:lnTo>
                    <a:pt x="82037" y="15596"/>
                  </a:lnTo>
                  <a:lnTo>
                    <a:pt x="82037" y="6757"/>
                  </a:lnTo>
                  <a:lnTo>
                    <a:pt x="80155" y="2731"/>
                  </a:lnTo>
                  <a:lnTo>
                    <a:pt x="78666" y="669"/>
                  </a:lnTo>
                  <a:lnTo>
                    <a:pt x="75557" y="0"/>
                  </a:lnTo>
                  <a:lnTo>
                    <a:pt x="66457" y="1138"/>
                  </a:lnTo>
                  <a:lnTo>
                    <a:pt x="30984" y="25886"/>
                  </a:lnTo>
                  <a:lnTo>
                    <a:pt x="15483" y="48905"/>
                  </a:lnTo>
                  <a:lnTo>
                    <a:pt x="5324" y="74697"/>
                  </a:lnTo>
                  <a:lnTo>
                    <a:pt x="1216" y="110327"/>
                  </a:lnTo>
                  <a:lnTo>
                    <a:pt x="0" y="148792"/>
                  </a:lnTo>
                  <a:lnTo>
                    <a:pt x="293" y="190281"/>
                  </a:lnTo>
                  <a:lnTo>
                    <a:pt x="5258" y="237552"/>
                  </a:lnTo>
                  <a:lnTo>
                    <a:pt x="5837" y="25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34"/>
            <p:cNvSpPr/>
            <p:nvPr>
              <p:custDataLst>
                <p:tags r:id="rId21"/>
              </p:custDataLst>
            </p:nvPr>
          </p:nvSpPr>
          <p:spPr>
            <a:xfrm>
              <a:off x="5721350" y="5867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883" y="81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835"/>
            <p:cNvSpPr/>
            <p:nvPr>
              <p:custDataLst>
                <p:tags r:id="rId22"/>
              </p:custDataLst>
            </p:nvPr>
          </p:nvSpPr>
          <p:spPr>
            <a:xfrm>
              <a:off x="5676900" y="59690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706" y="35947"/>
                  </a:lnTo>
                  <a:lnTo>
                    <a:pt x="3371" y="43259"/>
                  </a:lnTo>
                  <a:lnTo>
                    <a:pt x="5069" y="4577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36"/>
            <p:cNvSpPr/>
            <p:nvPr>
              <p:custDataLst>
                <p:tags r:id="rId23"/>
              </p:custDataLst>
            </p:nvPr>
          </p:nvSpPr>
          <p:spPr>
            <a:xfrm>
              <a:off x="5249896" y="5627866"/>
              <a:ext cx="128555" cy="417335"/>
            </a:xfrm>
            <a:custGeom>
              <a:avLst/>
              <a:gdLst/>
              <a:ahLst/>
              <a:cxnLst/>
              <a:rect l="0" t="0" r="0" b="0"/>
              <a:pathLst>
                <a:path w="128555" h="417335">
                  <a:moveTo>
                    <a:pt x="128554" y="10934"/>
                  </a:moveTo>
                  <a:lnTo>
                    <a:pt x="128554" y="10934"/>
                  </a:lnTo>
                  <a:lnTo>
                    <a:pt x="128554" y="4192"/>
                  </a:lnTo>
                  <a:lnTo>
                    <a:pt x="127142" y="2206"/>
                  </a:lnTo>
                  <a:lnTo>
                    <a:pt x="124791" y="882"/>
                  </a:lnTo>
                  <a:lnTo>
                    <a:pt x="121812" y="0"/>
                  </a:lnTo>
                  <a:lnTo>
                    <a:pt x="112858" y="4663"/>
                  </a:lnTo>
                  <a:lnTo>
                    <a:pt x="89861" y="24904"/>
                  </a:lnTo>
                  <a:lnTo>
                    <a:pt x="64231" y="65905"/>
                  </a:lnTo>
                  <a:lnTo>
                    <a:pt x="42310" y="107969"/>
                  </a:lnTo>
                  <a:lnTo>
                    <a:pt x="25546" y="143793"/>
                  </a:lnTo>
                  <a:lnTo>
                    <a:pt x="13628" y="178168"/>
                  </a:lnTo>
                  <a:lnTo>
                    <a:pt x="5039" y="215082"/>
                  </a:lnTo>
                  <a:lnTo>
                    <a:pt x="0" y="262158"/>
                  </a:lnTo>
                  <a:lnTo>
                    <a:pt x="4857" y="301506"/>
                  </a:lnTo>
                  <a:lnTo>
                    <a:pt x="19140" y="348515"/>
                  </a:lnTo>
                  <a:lnTo>
                    <a:pt x="38123" y="374678"/>
                  </a:lnTo>
                  <a:lnTo>
                    <a:pt x="85183" y="410192"/>
                  </a:lnTo>
                  <a:lnTo>
                    <a:pt x="115854" y="4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381"/>
          <p:cNvGrpSpPr/>
          <p:nvPr/>
        </p:nvGrpSpPr>
        <p:grpSpPr>
          <a:xfrm>
            <a:off x="5964415" y="5405256"/>
            <a:ext cx="2417586" cy="658263"/>
            <a:chOff x="5964415" y="5405256"/>
            <a:chExt cx="2417586" cy="658263"/>
          </a:xfrm>
        </p:grpSpPr>
        <p:sp>
          <p:nvSpPr>
            <p:cNvPr id="135" name="SMARTInkShape-1837"/>
            <p:cNvSpPr/>
            <p:nvPr>
              <p:custDataLst>
                <p:tags r:id="rId2"/>
              </p:custDataLst>
            </p:nvPr>
          </p:nvSpPr>
          <p:spPr>
            <a:xfrm>
              <a:off x="5964415" y="5880100"/>
              <a:ext cx="207786" cy="30392"/>
            </a:xfrm>
            <a:custGeom>
              <a:avLst/>
              <a:gdLst/>
              <a:ahLst/>
              <a:cxnLst/>
              <a:rect l="0" t="0" r="0" b="0"/>
              <a:pathLst>
                <a:path w="207786" h="30392">
                  <a:moveTo>
                    <a:pt x="10935" y="19050"/>
                  </a:moveTo>
                  <a:lnTo>
                    <a:pt x="10935" y="19050"/>
                  </a:lnTo>
                  <a:lnTo>
                    <a:pt x="10934" y="22421"/>
                  </a:lnTo>
                  <a:lnTo>
                    <a:pt x="9524" y="23414"/>
                  </a:lnTo>
                  <a:lnTo>
                    <a:pt x="0" y="25138"/>
                  </a:lnTo>
                  <a:lnTo>
                    <a:pt x="117" y="25931"/>
                  </a:lnTo>
                  <a:lnTo>
                    <a:pt x="2129" y="28694"/>
                  </a:lnTo>
                  <a:lnTo>
                    <a:pt x="9138" y="30391"/>
                  </a:lnTo>
                  <a:lnTo>
                    <a:pt x="52143" y="27206"/>
                  </a:lnTo>
                  <a:lnTo>
                    <a:pt x="88056" y="25231"/>
                  </a:lnTo>
                  <a:lnTo>
                    <a:pt x="125508" y="21194"/>
                  </a:lnTo>
                  <a:lnTo>
                    <a:pt x="170444" y="17592"/>
                  </a:lnTo>
                  <a:lnTo>
                    <a:pt x="196960" y="10295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838"/>
            <p:cNvSpPr/>
            <p:nvPr>
              <p:custDataLst>
                <p:tags r:id="rId3"/>
              </p:custDataLst>
            </p:nvPr>
          </p:nvSpPr>
          <p:spPr>
            <a:xfrm>
              <a:off x="6352632" y="5668573"/>
              <a:ext cx="86269" cy="275028"/>
            </a:xfrm>
            <a:custGeom>
              <a:avLst/>
              <a:gdLst/>
              <a:ahLst/>
              <a:cxnLst/>
              <a:rect l="0" t="0" r="0" b="0"/>
              <a:pathLst>
                <a:path w="86269" h="275028">
                  <a:moveTo>
                    <a:pt x="67218" y="40077"/>
                  </a:moveTo>
                  <a:lnTo>
                    <a:pt x="67218" y="40077"/>
                  </a:lnTo>
                  <a:lnTo>
                    <a:pt x="70589" y="36706"/>
                  </a:lnTo>
                  <a:lnTo>
                    <a:pt x="78958" y="1234"/>
                  </a:lnTo>
                  <a:lnTo>
                    <a:pt x="78572" y="71"/>
                  </a:lnTo>
                  <a:lnTo>
                    <a:pt x="77610" y="0"/>
                  </a:lnTo>
                  <a:lnTo>
                    <a:pt x="76262" y="659"/>
                  </a:lnTo>
                  <a:lnTo>
                    <a:pt x="67625" y="11699"/>
                  </a:lnTo>
                  <a:lnTo>
                    <a:pt x="46061" y="56217"/>
                  </a:lnTo>
                  <a:lnTo>
                    <a:pt x="29094" y="94143"/>
                  </a:lnTo>
                  <a:lnTo>
                    <a:pt x="10220" y="141590"/>
                  </a:lnTo>
                  <a:lnTo>
                    <a:pt x="116" y="186815"/>
                  </a:lnTo>
                  <a:lnTo>
                    <a:pt x="0" y="204072"/>
                  </a:lnTo>
                  <a:lnTo>
                    <a:pt x="11835" y="244159"/>
                  </a:lnTo>
                  <a:lnTo>
                    <a:pt x="21802" y="259217"/>
                  </a:lnTo>
                  <a:lnTo>
                    <a:pt x="37155" y="266355"/>
                  </a:lnTo>
                  <a:lnTo>
                    <a:pt x="86268" y="275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39"/>
            <p:cNvSpPr/>
            <p:nvPr>
              <p:custDataLst>
                <p:tags r:id="rId4"/>
              </p:custDataLst>
            </p:nvPr>
          </p:nvSpPr>
          <p:spPr>
            <a:xfrm>
              <a:off x="6522618" y="5668285"/>
              <a:ext cx="146839" cy="364492"/>
            </a:xfrm>
            <a:custGeom>
              <a:avLst/>
              <a:gdLst/>
              <a:ahLst/>
              <a:cxnLst/>
              <a:rect l="0" t="0" r="0" b="0"/>
              <a:pathLst>
                <a:path w="146839" h="364492">
                  <a:moveTo>
                    <a:pt x="30582" y="154665"/>
                  </a:moveTo>
                  <a:lnTo>
                    <a:pt x="30582" y="154665"/>
                  </a:lnTo>
                  <a:lnTo>
                    <a:pt x="21743" y="179084"/>
                  </a:lnTo>
                  <a:lnTo>
                    <a:pt x="18390" y="219211"/>
                  </a:lnTo>
                  <a:lnTo>
                    <a:pt x="16151" y="258457"/>
                  </a:lnTo>
                  <a:lnTo>
                    <a:pt x="12901" y="297601"/>
                  </a:lnTo>
                  <a:lnTo>
                    <a:pt x="8431" y="342434"/>
                  </a:lnTo>
                  <a:lnTo>
                    <a:pt x="2774" y="361132"/>
                  </a:lnTo>
                  <a:lnTo>
                    <a:pt x="1459" y="363572"/>
                  </a:lnTo>
                  <a:lnTo>
                    <a:pt x="584" y="364491"/>
                  </a:lnTo>
                  <a:lnTo>
                    <a:pt x="0" y="364399"/>
                  </a:lnTo>
                  <a:lnTo>
                    <a:pt x="7773" y="320039"/>
                  </a:lnTo>
                  <a:lnTo>
                    <a:pt x="13789" y="279472"/>
                  </a:lnTo>
                  <a:lnTo>
                    <a:pt x="18484" y="231947"/>
                  </a:lnTo>
                  <a:lnTo>
                    <a:pt x="24265" y="200301"/>
                  </a:lnTo>
                  <a:lnTo>
                    <a:pt x="29656" y="166951"/>
                  </a:lnTo>
                  <a:lnTo>
                    <a:pt x="35109" y="133314"/>
                  </a:lnTo>
                  <a:lnTo>
                    <a:pt x="45407" y="86172"/>
                  </a:lnTo>
                  <a:lnTo>
                    <a:pt x="57821" y="38845"/>
                  </a:lnTo>
                  <a:lnTo>
                    <a:pt x="71107" y="13025"/>
                  </a:lnTo>
                  <a:lnTo>
                    <a:pt x="80578" y="3519"/>
                  </a:lnTo>
                  <a:lnTo>
                    <a:pt x="85079" y="984"/>
                  </a:lnTo>
                  <a:lnTo>
                    <a:pt x="89491" y="0"/>
                  </a:lnTo>
                  <a:lnTo>
                    <a:pt x="98157" y="788"/>
                  </a:lnTo>
                  <a:lnTo>
                    <a:pt x="106711" y="11016"/>
                  </a:lnTo>
                  <a:lnTo>
                    <a:pt x="120330" y="42956"/>
                  </a:lnTo>
                  <a:lnTo>
                    <a:pt x="120831" y="71393"/>
                  </a:lnTo>
                  <a:lnTo>
                    <a:pt x="116319" y="86141"/>
                  </a:lnTo>
                  <a:lnTo>
                    <a:pt x="94470" y="122408"/>
                  </a:lnTo>
                  <a:lnTo>
                    <a:pt x="103591" y="123520"/>
                  </a:lnTo>
                  <a:lnTo>
                    <a:pt x="108421" y="126242"/>
                  </a:lnTo>
                  <a:lnTo>
                    <a:pt x="135862" y="155513"/>
                  </a:lnTo>
                  <a:lnTo>
                    <a:pt x="145580" y="177338"/>
                  </a:lnTo>
                  <a:lnTo>
                    <a:pt x="146838" y="193434"/>
                  </a:lnTo>
                  <a:lnTo>
                    <a:pt x="144340" y="208585"/>
                  </a:lnTo>
                  <a:lnTo>
                    <a:pt x="138527" y="220022"/>
                  </a:lnTo>
                  <a:lnTo>
                    <a:pt x="129357" y="227928"/>
                  </a:lnTo>
                  <a:lnTo>
                    <a:pt x="106224" y="238751"/>
                  </a:lnTo>
                  <a:lnTo>
                    <a:pt x="97597" y="239544"/>
                  </a:lnTo>
                  <a:lnTo>
                    <a:pt x="91410" y="237544"/>
                  </a:lnTo>
                  <a:lnTo>
                    <a:pt x="86310" y="234305"/>
                  </a:lnTo>
                  <a:lnTo>
                    <a:pt x="85372" y="232453"/>
                  </a:lnTo>
                  <a:lnTo>
                    <a:pt x="87732" y="22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40"/>
            <p:cNvSpPr/>
            <p:nvPr>
              <p:custDataLst>
                <p:tags r:id="rId5"/>
              </p:custDataLst>
            </p:nvPr>
          </p:nvSpPr>
          <p:spPr>
            <a:xfrm>
              <a:off x="6699873" y="5861050"/>
              <a:ext cx="45853" cy="93298"/>
            </a:xfrm>
            <a:custGeom>
              <a:avLst/>
              <a:gdLst/>
              <a:ahLst/>
              <a:cxnLst/>
              <a:rect l="0" t="0" r="0" b="0"/>
              <a:pathLst>
                <a:path w="45853" h="93298">
                  <a:moveTo>
                    <a:pt x="24777" y="38100"/>
                  </a:moveTo>
                  <a:lnTo>
                    <a:pt x="24777" y="38100"/>
                  </a:lnTo>
                  <a:lnTo>
                    <a:pt x="24777" y="32633"/>
                  </a:lnTo>
                  <a:lnTo>
                    <a:pt x="24071" y="32338"/>
                  </a:lnTo>
                  <a:lnTo>
                    <a:pt x="21406" y="32012"/>
                  </a:lnTo>
                  <a:lnTo>
                    <a:pt x="17869" y="33748"/>
                  </a:lnTo>
                  <a:lnTo>
                    <a:pt x="6479" y="43981"/>
                  </a:lnTo>
                  <a:lnTo>
                    <a:pt x="2533" y="53414"/>
                  </a:lnTo>
                  <a:lnTo>
                    <a:pt x="0" y="76716"/>
                  </a:lnTo>
                  <a:lnTo>
                    <a:pt x="1909" y="81483"/>
                  </a:lnTo>
                  <a:lnTo>
                    <a:pt x="9674" y="88660"/>
                  </a:lnTo>
                  <a:lnTo>
                    <a:pt x="18299" y="92321"/>
                  </a:lnTo>
                  <a:lnTo>
                    <a:pt x="22575" y="93297"/>
                  </a:lnTo>
                  <a:lnTo>
                    <a:pt x="26837" y="92537"/>
                  </a:lnTo>
                  <a:lnTo>
                    <a:pt x="35335" y="87930"/>
                  </a:lnTo>
                  <a:lnTo>
                    <a:pt x="41934" y="79296"/>
                  </a:lnTo>
                  <a:lnTo>
                    <a:pt x="44682" y="74031"/>
                  </a:lnTo>
                  <a:lnTo>
                    <a:pt x="45852" y="62536"/>
                  </a:lnTo>
                  <a:lnTo>
                    <a:pt x="38318" y="23600"/>
                  </a:lnTo>
                  <a:lnTo>
                    <a:pt x="24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841"/>
            <p:cNvSpPr/>
            <p:nvPr>
              <p:custDataLst>
                <p:tags r:id="rId6"/>
              </p:custDataLst>
            </p:nvPr>
          </p:nvSpPr>
          <p:spPr>
            <a:xfrm>
              <a:off x="6598025" y="5501821"/>
              <a:ext cx="139326" cy="111580"/>
            </a:xfrm>
            <a:custGeom>
              <a:avLst/>
              <a:gdLst/>
              <a:ahLst/>
              <a:cxnLst/>
              <a:rect l="0" t="0" r="0" b="0"/>
              <a:pathLst>
                <a:path w="139326" h="111580">
                  <a:moveTo>
                    <a:pt x="50425" y="22679"/>
                  </a:moveTo>
                  <a:lnTo>
                    <a:pt x="50425" y="22679"/>
                  </a:lnTo>
                  <a:lnTo>
                    <a:pt x="47054" y="15937"/>
                  </a:lnTo>
                  <a:lnTo>
                    <a:pt x="43944" y="13951"/>
                  </a:lnTo>
                  <a:lnTo>
                    <a:pt x="34845" y="11745"/>
                  </a:lnTo>
                  <a:lnTo>
                    <a:pt x="27508" y="12645"/>
                  </a:lnTo>
                  <a:lnTo>
                    <a:pt x="24563" y="13873"/>
                  </a:lnTo>
                  <a:lnTo>
                    <a:pt x="19411" y="22764"/>
                  </a:lnTo>
                  <a:lnTo>
                    <a:pt x="6039" y="62668"/>
                  </a:lnTo>
                  <a:lnTo>
                    <a:pt x="0" y="93641"/>
                  </a:lnTo>
                  <a:lnTo>
                    <a:pt x="580" y="93270"/>
                  </a:lnTo>
                  <a:lnTo>
                    <a:pt x="17932" y="47221"/>
                  </a:lnTo>
                  <a:lnTo>
                    <a:pt x="37906" y="12584"/>
                  </a:lnTo>
                  <a:lnTo>
                    <a:pt x="46272" y="4081"/>
                  </a:lnTo>
                  <a:lnTo>
                    <a:pt x="54694" y="302"/>
                  </a:lnTo>
                  <a:lnTo>
                    <a:pt x="58210" y="0"/>
                  </a:lnTo>
                  <a:lnTo>
                    <a:pt x="63998" y="1546"/>
                  </a:lnTo>
                  <a:lnTo>
                    <a:pt x="74594" y="16496"/>
                  </a:lnTo>
                  <a:lnTo>
                    <a:pt x="94991" y="60034"/>
                  </a:lnTo>
                  <a:lnTo>
                    <a:pt x="109490" y="84077"/>
                  </a:lnTo>
                  <a:lnTo>
                    <a:pt x="139325" y="111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842"/>
            <p:cNvSpPr/>
            <p:nvPr>
              <p:custDataLst>
                <p:tags r:id="rId7"/>
              </p:custDataLst>
            </p:nvPr>
          </p:nvSpPr>
          <p:spPr>
            <a:xfrm>
              <a:off x="6903332" y="5842000"/>
              <a:ext cx="145169" cy="6351"/>
            </a:xfrm>
            <a:custGeom>
              <a:avLst/>
              <a:gdLst/>
              <a:ahLst/>
              <a:cxnLst/>
              <a:rect l="0" t="0" r="0" b="0"/>
              <a:pathLst>
                <a:path w="1451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14500" y="1986"/>
                  </a:lnTo>
                  <a:lnTo>
                    <a:pt x="57338" y="880"/>
                  </a:lnTo>
                  <a:lnTo>
                    <a:pt x="93666" y="4416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43"/>
            <p:cNvSpPr/>
            <p:nvPr>
              <p:custDataLst>
                <p:tags r:id="rId8"/>
              </p:custDataLst>
            </p:nvPr>
          </p:nvSpPr>
          <p:spPr>
            <a:xfrm>
              <a:off x="6973646" y="5772150"/>
              <a:ext cx="17705" cy="171451"/>
            </a:xfrm>
            <a:custGeom>
              <a:avLst/>
              <a:gdLst/>
              <a:ahLst/>
              <a:cxnLst/>
              <a:rect l="0" t="0" r="0" b="0"/>
              <a:pathLst>
                <a:path w="17705" h="171451">
                  <a:moveTo>
                    <a:pt x="11354" y="0"/>
                  </a:moveTo>
                  <a:lnTo>
                    <a:pt x="11354" y="0"/>
                  </a:lnTo>
                  <a:lnTo>
                    <a:pt x="7983" y="6742"/>
                  </a:lnTo>
                  <a:lnTo>
                    <a:pt x="1894" y="47530"/>
                  </a:lnTo>
                  <a:lnTo>
                    <a:pt x="0" y="93716"/>
                  </a:lnTo>
                  <a:lnTo>
                    <a:pt x="1770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44"/>
            <p:cNvSpPr/>
            <p:nvPr>
              <p:custDataLst>
                <p:tags r:id="rId9"/>
              </p:custDataLst>
            </p:nvPr>
          </p:nvSpPr>
          <p:spPr>
            <a:xfrm>
              <a:off x="7264422" y="5652566"/>
              <a:ext cx="117250" cy="410953"/>
            </a:xfrm>
            <a:custGeom>
              <a:avLst/>
              <a:gdLst/>
              <a:ahLst/>
              <a:cxnLst/>
              <a:rect l="0" t="0" r="0" b="0"/>
              <a:pathLst>
                <a:path w="117250" h="410953">
                  <a:moveTo>
                    <a:pt x="12678" y="183084"/>
                  </a:moveTo>
                  <a:lnTo>
                    <a:pt x="12678" y="183084"/>
                  </a:lnTo>
                  <a:lnTo>
                    <a:pt x="9307" y="183084"/>
                  </a:lnTo>
                  <a:lnTo>
                    <a:pt x="8314" y="182379"/>
                  </a:lnTo>
                  <a:lnTo>
                    <a:pt x="7652" y="181202"/>
                  </a:lnTo>
                  <a:lnTo>
                    <a:pt x="7211" y="179713"/>
                  </a:lnTo>
                  <a:lnTo>
                    <a:pt x="6916" y="179426"/>
                  </a:lnTo>
                  <a:lnTo>
                    <a:pt x="6719" y="179939"/>
                  </a:lnTo>
                  <a:lnTo>
                    <a:pt x="6350" y="221624"/>
                  </a:lnTo>
                  <a:lnTo>
                    <a:pt x="6334" y="261688"/>
                  </a:lnTo>
                  <a:lnTo>
                    <a:pt x="6330" y="309307"/>
                  </a:lnTo>
                  <a:lnTo>
                    <a:pt x="6329" y="349051"/>
                  </a:lnTo>
                  <a:lnTo>
                    <a:pt x="1964" y="391969"/>
                  </a:lnTo>
                  <a:lnTo>
                    <a:pt x="369" y="410586"/>
                  </a:lnTo>
                  <a:lnTo>
                    <a:pt x="239" y="410952"/>
                  </a:lnTo>
                  <a:lnTo>
                    <a:pt x="0" y="372896"/>
                  </a:lnTo>
                  <a:lnTo>
                    <a:pt x="4346" y="325496"/>
                  </a:lnTo>
                  <a:lnTo>
                    <a:pt x="7818" y="281535"/>
                  </a:lnTo>
                  <a:lnTo>
                    <a:pt x="13119" y="238595"/>
                  </a:lnTo>
                  <a:lnTo>
                    <a:pt x="17277" y="196005"/>
                  </a:lnTo>
                  <a:lnTo>
                    <a:pt x="18955" y="161310"/>
                  </a:lnTo>
                  <a:lnTo>
                    <a:pt x="22053" y="124723"/>
                  </a:lnTo>
                  <a:lnTo>
                    <a:pt x="24394" y="85280"/>
                  </a:lnTo>
                  <a:lnTo>
                    <a:pt x="28457" y="48977"/>
                  </a:lnTo>
                  <a:lnTo>
                    <a:pt x="37500" y="14780"/>
                  </a:lnTo>
                  <a:lnTo>
                    <a:pt x="41926" y="8087"/>
                  </a:lnTo>
                  <a:lnTo>
                    <a:pt x="46993" y="4331"/>
                  </a:lnTo>
                  <a:lnTo>
                    <a:pt x="63593" y="0"/>
                  </a:lnTo>
                  <a:lnTo>
                    <a:pt x="67082" y="3173"/>
                  </a:lnTo>
                  <a:lnTo>
                    <a:pt x="74723" y="16105"/>
                  </a:lnTo>
                  <a:lnTo>
                    <a:pt x="83586" y="49961"/>
                  </a:lnTo>
                  <a:lnTo>
                    <a:pt x="83939" y="81160"/>
                  </a:lnTo>
                  <a:lnTo>
                    <a:pt x="73373" y="114868"/>
                  </a:lnTo>
                  <a:lnTo>
                    <a:pt x="61549" y="133222"/>
                  </a:lnTo>
                  <a:lnTo>
                    <a:pt x="60075" y="134321"/>
                  </a:lnTo>
                  <a:lnTo>
                    <a:pt x="59092" y="134347"/>
                  </a:lnTo>
                  <a:lnTo>
                    <a:pt x="58438" y="133659"/>
                  </a:lnTo>
                  <a:lnTo>
                    <a:pt x="58706" y="133200"/>
                  </a:lnTo>
                  <a:lnTo>
                    <a:pt x="60887" y="132692"/>
                  </a:lnTo>
                  <a:lnTo>
                    <a:pt x="69452" y="132405"/>
                  </a:lnTo>
                  <a:lnTo>
                    <a:pt x="80927" y="135690"/>
                  </a:lnTo>
                  <a:lnTo>
                    <a:pt x="93264" y="144504"/>
                  </a:lnTo>
                  <a:lnTo>
                    <a:pt x="113028" y="168852"/>
                  </a:lnTo>
                  <a:lnTo>
                    <a:pt x="117249" y="179345"/>
                  </a:lnTo>
                  <a:lnTo>
                    <a:pt x="116255" y="199929"/>
                  </a:lnTo>
                  <a:lnTo>
                    <a:pt x="109513" y="213854"/>
                  </a:lnTo>
                  <a:lnTo>
                    <a:pt x="104751" y="220531"/>
                  </a:lnTo>
                  <a:lnTo>
                    <a:pt x="93816" y="227949"/>
                  </a:lnTo>
                  <a:lnTo>
                    <a:pt x="72920" y="232711"/>
                  </a:lnTo>
                  <a:lnTo>
                    <a:pt x="59533" y="230166"/>
                  </a:lnTo>
                  <a:lnTo>
                    <a:pt x="57321" y="228584"/>
                  </a:lnTo>
                  <a:lnTo>
                    <a:pt x="57128" y="22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845"/>
            <p:cNvSpPr/>
            <p:nvPr>
              <p:custDataLst>
                <p:tags r:id="rId10"/>
              </p:custDataLst>
            </p:nvPr>
          </p:nvSpPr>
          <p:spPr>
            <a:xfrm>
              <a:off x="7435850" y="5861049"/>
              <a:ext cx="18712" cy="76202"/>
            </a:xfrm>
            <a:custGeom>
              <a:avLst/>
              <a:gdLst/>
              <a:ahLst/>
              <a:cxnLst/>
              <a:rect l="0" t="0" r="0" b="0"/>
              <a:pathLst>
                <a:path w="18712" h="76202">
                  <a:moveTo>
                    <a:pt x="6350" y="1"/>
                  </a:moveTo>
                  <a:lnTo>
                    <a:pt x="6350" y="1"/>
                  </a:lnTo>
                  <a:lnTo>
                    <a:pt x="9720" y="0"/>
                  </a:lnTo>
                  <a:lnTo>
                    <a:pt x="13257" y="1883"/>
                  </a:lnTo>
                  <a:lnTo>
                    <a:pt x="17906" y="5468"/>
                  </a:lnTo>
                  <a:lnTo>
                    <a:pt x="18711" y="12832"/>
                  </a:lnTo>
                  <a:lnTo>
                    <a:pt x="8198" y="56236"/>
                  </a:lnTo>
                  <a:lnTo>
                    <a:pt x="0" y="7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46"/>
            <p:cNvSpPr/>
            <p:nvPr>
              <p:custDataLst>
                <p:tags r:id="rId11"/>
              </p:custDataLst>
            </p:nvPr>
          </p:nvSpPr>
          <p:spPr>
            <a:xfrm>
              <a:off x="7271118" y="5462285"/>
              <a:ext cx="107583" cy="90676"/>
            </a:xfrm>
            <a:custGeom>
              <a:avLst/>
              <a:gdLst/>
              <a:ahLst/>
              <a:cxnLst/>
              <a:rect l="0" t="0" r="0" b="0"/>
              <a:pathLst>
                <a:path w="107583" h="90676">
                  <a:moveTo>
                    <a:pt x="12332" y="36815"/>
                  </a:moveTo>
                  <a:lnTo>
                    <a:pt x="12332" y="36815"/>
                  </a:lnTo>
                  <a:lnTo>
                    <a:pt x="12332" y="31348"/>
                  </a:lnTo>
                  <a:lnTo>
                    <a:pt x="19074" y="27355"/>
                  </a:lnTo>
                  <a:lnTo>
                    <a:pt x="21059" y="26981"/>
                  </a:lnTo>
                  <a:lnTo>
                    <a:pt x="22383" y="27437"/>
                  </a:lnTo>
                  <a:lnTo>
                    <a:pt x="23267" y="28446"/>
                  </a:lnTo>
                  <a:lnTo>
                    <a:pt x="24248" y="31449"/>
                  </a:lnTo>
                  <a:lnTo>
                    <a:pt x="24509" y="33238"/>
                  </a:lnTo>
                  <a:lnTo>
                    <a:pt x="12146" y="74339"/>
                  </a:lnTo>
                  <a:lnTo>
                    <a:pt x="8016" y="85243"/>
                  </a:lnTo>
                  <a:lnTo>
                    <a:pt x="3829" y="90088"/>
                  </a:lnTo>
                  <a:lnTo>
                    <a:pt x="2430" y="90675"/>
                  </a:lnTo>
                  <a:lnTo>
                    <a:pt x="1497" y="90360"/>
                  </a:lnTo>
                  <a:lnTo>
                    <a:pt x="875" y="89445"/>
                  </a:lnTo>
                  <a:lnTo>
                    <a:pt x="0" y="78044"/>
                  </a:lnTo>
                  <a:lnTo>
                    <a:pt x="3112" y="61261"/>
                  </a:lnTo>
                  <a:lnTo>
                    <a:pt x="24444" y="22169"/>
                  </a:lnTo>
                  <a:lnTo>
                    <a:pt x="39439" y="6370"/>
                  </a:lnTo>
                  <a:lnTo>
                    <a:pt x="45220" y="1701"/>
                  </a:lnTo>
                  <a:lnTo>
                    <a:pt x="51191" y="0"/>
                  </a:lnTo>
                  <a:lnTo>
                    <a:pt x="63469" y="1873"/>
                  </a:lnTo>
                  <a:lnTo>
                    <a:pt x="74100" y="9291"/>
                  </a:lnTo>
                  <a:lnTo>
                    <a:pt x="88018" y="27248"/>
                  </a:lnTo>
                  <a:lnTo>
                    <a:pt x="101993" y="55230"/>
                  </a:lnTo>
                  <a:lnTo>
                    <a:pt x="107582" y="8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47"/>
            <p:cNvSpPr/>
            <p:nvPr>
              <p:custDataLst>
                <p:tags r:id="rId12"/>
              </p:custDataLst>
            </p:nvPr>
          </p:nvSpPr>
          <p:spPr>
            <a:xfrm>
              <a:off x="7594678" y="5703183"/>
              <a:ext cx="133273" cy="189618"/>
            </a:xfrm>
            <a:custGeom>
              <a:avLst/>
              <a:gdLst/>
              <a:ahLst/>
              <a:cxnLst/>
              <a:rect l="0" t="0" r="0" b="0"/>
              <a:pathLst>
                <a:path w="133273" h="189618">
                  <a:moveTo>
                    <a:pt x="6272" y="5467"/>
                  </a:moveTo>
                  <a:lnTo>
                    <a:pt x="6272" y="5467"/>
                  </a:lnTo>
                  <a:lnTo>
                    <a:pt x="2901" y="5467"/>
                  </a:lnTo>
                  <a:lnTo>
                    <a:pt x="1908" y="4762"/>
                  </a:lnTo>
                  <a:lnTo>
                    <a:pt x="1246" y="3585"/>
                  </a:lnTo>
                  <a:lnTo>
                    <a:pt x="183" y="0"/>
                  </a:lnTo>
                  <a:lnTo>
                    <a:pt x="0" y="2749"/>
                  </a:lnTo>
                  <a:lnTo>
                    <a:pt x="23073" y="43952"/>
                  </a:lnTo>
                  <a:lnTo>
                    <a:pt x="54406" y="85908"/>
                  </a:lnTo>
                  <a:lnTo>
                    <a:pt x="83663" y="125265"/>
                  </a:lnTo>
                  <a:lnTo>
                    <a:pt x="116942" y="170471"/>
                  </a:lnTo>
                  <a:lnTo>
                    <a:pt x="133272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48"/>
            <p:cNvSpPr/>
            <p:nvPr>
              <p:custDataLst>
                <p:tags r:id="rId13"/>
              </p:custDataLst>
            </p:nvPr>
          </p:nvSpPr>
          <p:spPr>
            <a:xfrm>
              <a:off x="7594600" y="5697715"/>
              <a:ext cx="171451" cy="214136"/>
            </a:xfrm>
            <a:custGeom>
              <a:avLst/>
              <a:gdLst/>
              <a:ahLst/>
              <a:cxnLst/>
              <a:rect l="0" t="0" r="0" b="0"/>
              <a:pathLst>
                <a:path w="171451" h="214136">
                  <a:moveTo>
                    <a:pt x="171450" y="10935"/>
                  </a:moveTo>
                  <a:lnTo>
                    <a:pt x="171450" y="10935"/>
                  </a:lnTo>
                  <a:lnTo>
                    <a:pt x="168079" y="4193"/>
                  </a:lnTo>
                  <a:lnTo>
                    <a:pt x="166381" y="2207"/>
                  </a:lnTo>
                  <a:lnTo>
                    <a:pt x="162612" y="0"/>
                  </a:lnTo>
                  <a:lnTo>
                    <a:pt x="156704" y="901"/>
                  </a:lnTo>
                  <a:lnTo>
                    <a:pt x="153153" y="2129"/>
                  </a:lnTo>
                  <a:lnTo>
                    <a:pt x="111320" y="36352"/>
                  </a:lnTo>
                  <a:lnTo>
                    <a:pt x="71420" y="82000"/>
                  </a:lnTo>
                  <a:lnTo>
                    <a:pt x="40676" y="126511"/>
                  </a:lnTo>
                  <a:lnTo>
                    <a:pt x="14319" y="171133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49"/>
            <p:cNvSpPr/>
            <p:nvPr>
              <p:custDataLst>
                <p:tags r:id="rId14"/>
              </p:custDataLst>
            </p:nvPr>
          </p:nvSpPr>
          <p:spPr>
            <a:xfrm>
              <a:off x="7804150" y="588645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0" y="0"/>
                  </a:moveTo>
                  <a:lnTo>
                    <a:pt x="0" y="0"/>
                  </a:lnTo>
                  <a:lnTo>
                    <a:pt x="705" y="22782"/>
                  </a:lnTo>
                  <a:lnTo>
                    <a:pt x="3658" y="3850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50"/>
            <p:cNvSpPr/>
            <p:nvPr>
              <p:custDataLst>
                <p:tags r:id="rId15"/>
              </p:custDataLst>
            </p:nvPr>
          </p:nvSpPr>
          <p:spPr>
            <a:xfrm>
              <a:off x="7823200" y="57912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51"/>
            <p:cNvSpPr/>
            <p:nvPr>
              <p:custDataLst>
                <p:tags r:id="rId16"/>
              </p:custDataLst>
            </p:nvPr>
          </p:nvSpPr>
          <p:spPr>
            <a:xfrm>
              <a:off x="7931150" y="5651500"/>
              <a:ext cx="90280" cy="323851"/>
            </a:xfrm>
            <a:custGeom>
              <a:avLst/>
              <a:gdLst/>
              <a:ahLst/>
              <a:cxnLst/>
              <a:rect l="0" t="0" r="0" b="0"/>
              <a:pathLst>
                <a:path w="90280" h="323851">
                  <a:moveTo>
                    <a:pt x="0" y="0"/>
                  </a:moveTo>
                  <a:lnTo>
                    <a:pt x="0" y="0"/>
                  </a:lnTo>
                  <a:lnTo>
                    <a:pt x="22368" y="40371"/>
                  </a:lnTo>
                  <a:lnTo>
                    <a:pt x="46987" y="86134"/>
                  </a:lnTo>
                  <a:lnTo>
                    <a:pt x="68704" y="132412"/>
                  </a:lnTo>
                  <a:lnTo>
                    <a:pt x="80721" y="170075"/>
                  </a:lnTo>
                  <a:lnTo>
                    <a:pt x="89847" y="215885"/>
                  </a:lnTo>
                  <a:lnTo>
                    <a:pt x="90279" y="248352"/>
                  </a:lnTo>
                  <a:lnTo>
                    <a:pt x="79033" y="287718"/>
                  </a:lnTo>
                  <a:lnTo>
                    <a:pt x="635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52"/>
            <p:cNvSpPr/>
            <p:nvPr>
              <p:custDataLst>
                <p:tags r:id="rId17"/>
              </p:custDataLst>
            </p:nvPr>
          </p:nvSpPr>
          <p:spPr>
            <a:xfrm>
              <a:off x="8134350" y="5607050"/>
              <a:ext cx="61879" cy="351217"/>
            </a:xfrm>
            <a:custGeom>
              <a:avLst/>
              <a:gdLst/>
              <a:ahLst/>
              <a:cxnLst/>
              <a:rect l="0" t="0" r="0" b="0"/>
              <a:pathLst>
                <a:path w="61879" h="351217">
                  <a:moveTo>
                    <a:pt x="12700" y="0"/>
                  </a:moveTo>
                  <a:lnTo>
                    <a:pt x="12700" y="0"/>
                  </a:lnTo>
                  <a:lnTo>
                    <a:pt x="32964" y="37576"/>
                  </a:lnTo>
                  <a:lnTo>
                    <a:pt x="45593" y="72987"/>
                  </a:lnTo>
                  <a:lnTo>
                    <a:pt x="54118" y="115073"/>
                  </a:lnTo>
                  <a:lnTo>
                    <a:pt x="61438" y="161333"/>
                  </a:lnTo>
                  <a:lnTo>
                    <a:pt x="61878" y="193765"/>
                  </a:lnTo>
                  <a:lnTo>
                    <a:pt x="58864" y="240229"/>
                  </a:lnTo>
                  <a:lnTo>
                    <a:pt x="53725" y="282323"/>
                  </a:lnTo>
                  <a:lnTo>
                    <a:pt x="41553" y="314603"/>
                  </a:lnTo>
                  <a:lnTo>
                    <a:pt x="25219" y="340682"/>
                  </a:lnTo>
                  <a:lnTo>
                    <a:pt x="16148" y="347323"/>
                  </a:lnTo>
                  <a:lnTo>
                    <a:pt x="7176" y="35121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53"/>
            <p:cNvSpPr/>
            <p:nvPr>
              <p:custDataLst>
                <p:tags r:id="rId18"/>
              </p:custDataLst>
            </p:nvPr>
          </p:nvSpPr>
          <p:spPr>
            <a:xfrm>
              <a:off x="8235950" y="5405256"/>
              <a:ext cx="146051" cy="125595"/>
            </a:xfrm>
            <a:custGeom>
              <a:avLst/>
              <a:gdLst/>
              <a:ahLst/>
              <a:cxnLst/>
              <a:rect l="0" t="0" r="0" b="0"/>
              <a:pathLst>
                <a:path w="146051" h="125595">
                  <a:moveTo>
                    <a:pt x="0" y="17644"/>
                  </a:moveTo>
                  <a:lnTo>
                    <a:pt x="0" y="17644"/>
                  </a:lnTo>
                  <a:lnTo>
                    <a:pt x="3370" y="10902"/>
                  </a:lnTo>
                  <a:lnTo>
                    <a:pt x="10670" y="5711"/>
                  </a:lnTo>
                  <a:lnTo>
                    <a:pt x="25862" y="0"/>
                  </a:lnTo>
                  <a:lnTo>
                    <a:pt x="34778" y="2982"/>
                  </a:lnTo>
                  <a:lnTo>
                    <a:pt x="44384" y="9011"/>
                  </a:lnTo>
                  <a:lnTo>
                    <a:pt x="51005" y="16394"/>
                  </a:lnTo>
                  <a:lnTo>
                    <a:pt x="54419" y="26261"/>
                  </a:lnTo>
                  <a:lnTo>
                    <a:pt x="55330" y="31855"/>
                  </a:lnTo>
                  <a:lnTo>
                    <a:pt x="49868" y="56583"/>
                  </a:lnTo>
                  <a:lnTo>
                    <a:pt x="35381" y="85700"/>
                  </a:lnTo>
                  <a:lnTo>
                    <a:pt x="22695" y="103890"/>
                  </a:lnTo>
                  <a:lnTo>
                    <a:pt x="21479" y="106892"/>
                  </a:lnTo>
                  <a:lnTo>
                    <a:pt x="22081" y="108892"/>
                  </a:lnTo>
                  <a:lnTo>
                    <a:pt x="23893" y="110226"/>
                  </a:lnTo>
                  <a:lnTo>
                    <a:pt x="61835" y="117686"/>
                  </a:lnTo>
                  <a:lnTo>
                    <a:pt x="14605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688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544</dc:title>
  <dc:creator>anshul</dc:creator>
  <cp:lastModifiedBy>anshul</cp:lastModifiedBy>
  <cp:revision>144</cp:revision>
  <dcterms:created xsi:type="dcterms:W3CDTF">2006-08-16T00:00:00Z</dcterms:created>
  <dcterms:modified xsi:type="dcterms:W3CDTF">2018-04-15T00:05:48Z</dcterms:modified>
</cp:coreProperties>
</file>